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7" r:id="rId2"/>
    <p:sldMasterId id="2147483729" r:id="rId3"/>
  </p:sldMasterIdLst>
  <p:notesMasterIdLst>
    <p:notesMasterId r:id="rId22"/>
  </p:notesMasterIdLst>
  <p:sldIdLst>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öschkonzept" id="{8AD784AA-4E41-4242-BAD2-8CD02BBFFBE7}">
          <p14:sldIdLst>
            <p14:sldId id="306"/>
            <p14:sldId id="307"/>
            <p14:sldId id="308"/>
            <p14:sldId id="309"/>
            <p14:sldId id="310"/>
            <p14:sldId id="311"/>
            <p14:sldId id="312"/>
            <p14:sldId id="313"/>
            <p14:sldId id="314"/>
            <p14:sldId id="315"/>
            <p14:sldId id="316"/>
            <p14:sldId id="317"/>
            <p14:sldId id="318"/>
            <p14:sldId id="319"/>
            <p14:sldId id="320"/>
            <p14:sldId id="321"/>
            <p14:sldId id="322"/>
            <p14:sldId id="323"/>
          </p14:sldIdLst>
        </p14:section>
        <p14:section name="Ressourcen" id="{CB93F8BC-1F26-41C4-823F-30843F8FE5BF}">
          <p14:sldIdLst/>
        </p14:section>
      </p14:sectionLst>
    </p:ex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6600"/>
    <a:srgbClr val="BFBFBF"/>
    <a:srgbClr val="FFFFFF"/>
    <a:srgbClr val="1F455D"/>
    <a:srgbClr val="922D50"/>
    <a:srgbClr val="F29111"/>
    <a:srgbClr val="F2B361"/>
    <a:srgbClr val="3A8C84"/>
    <a:srgbClr val="79C6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5D06AF-4415-4DFC-AC04-F08E0B25FCB1}" v="122" dt="2022-08-09T13:38:15.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226" autoAdjust="0"/>
  </p:normalViewPr>
  <p:slideViewPr>
    <p:cSldViewPr snapToGrid="0" showGuides="1">
      <p:cViewPr varScale="1">
        <p:scale>
          <a:sx n="108" d="100"/>
          <a:sy n="108" d="100"/>
        </p:scale>
        <p:origin x="714" y="11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Slupina" userId="98b51237-c617-441b-ae06-6bb23739eb21" providerId="ADAL" clId="{9694D403-0487-4E83-9AA7-21F11591BB6F}"/>
    <pc:docChg chg="undo custSel addSld delSld modSld sldOrd modMainMaster addSection modSection">
      <pc:chgData name="Caroline Slupina" userId="98b51237-c617-441b-ae06-6bb23739eb21" providerId="ADAL" clId="{9694D403-0487-4E83-9AA7-21F11591BB6F}" dt="2022-07-25T13:29:32.908" v="1381" actId="1076"/>
      <pc:docMkLst>
        <pc:docMk/>
      </pc:docMkLst>
      <pc:sldChg chg="addSp delSp modSp mod">
        <pc:chgData name="Caroline Slupina" userId="98b51237-c617-441b-ae06-6bb23739eb21" providerId="ADAL" clId="{9694D403-0487-4E83-9AA7-21F11591BB6F}" dt="2022-07-11T09:37:46.316" v="418" actId="478"/>
        <pc:sldMkLst>
          <pc:docMk/>
          <pc:sldMk cId="262589615" sldId="256"/>
        </pc:sldMkLst>
        <pc:spChg chg="add del mod">
          <ac:chgData name="Caroline Slupina" userId="98b51237-c617-441b-ae06-6bb23739eb21" providerId="ADAL" clId="{9694D403-0487-4E83-9AA7-21F11591BB6F}" dt="2022-07-11T09:37:46.316" v="418" actId="478"/>
          <ac:spMkLst>
            <pc:docMk/>
            <pc:sldMk cId="262589615" sldId="256"/>
            <ac:spMk id="4" creationId="{94DE1ADB-9949-2354-0EFA-462423453A78}"/>
          </ac:spMkLst>
        </pc:spChg>
      </pc:sldChg>
      <pc:sldChg chg="ord">
        <pc:chgData name="Caroline Slupina" userId="98b51237-c617-441b-ae06-6bb23739eb21" providerId="ADAL" clId="{9694D403-0487-4E83-9AA7-21F11591BB6F}" dt="2022-07-11T12:48:36.121" v="489"/>
        <pc:sldMkLst>
          <pc:docMk/>
          <pc:sldMk cId="2039042481" sldId="259"/>
        </pc:sldMkLst>
      </pc:sldChg>
      <pc:sldChg chg="delSp modSp mod">
        <pc:chgData name="Caroline Slupina" userId="98b51237-c617-441b-ae06-6bb23739eb21" providerId="ADAL" clId="{9694D403-0487-4E83-9AA7-21F11591BB6F}" dt="2022-07-11T12:42:16.651" v="450" actId="1076"/>
        <pc:sldMkLst>
          <pc:docMk/>
          <pc:sldMk cId="123830675" sldId="262"/>
        </pc:sldMkLst>
        <pc:spChg chg="del">
          <ac:chgData name="Caroline Slupina" userId="98b51237-c617-441b-ae06-6bb23739eb21" providerId="ADAL" clId="{9694D403-0487-4E83-9AA7-21F11591BB6F}" dt="2022-07-11T12:42:09.161" v="449" actId="478"/>
          <ac:spMkLst>
            <pc:docMk/>
            <pc:sldMk cId="123830675" sldId="262"/>
            <ac:spMk id="34" creationId="{0C7EF951-16A9-52D2-F5AB-1B32B9118289}"/>
          </ac:spMkLst>
        </pc:spChg>
        <pc:spChg chg="mod">
          <ac:chgData name="Caroline Slupina" userId="98b51237-c617-441b-ae06-6bb23739eb21" providerId="ADAL" clId="{9694D403-0487-4E83-9AA7-21F11591BB6F}" dt="2022-07-11T12:42:16.651" v="450" actId="1076"/>
          <ac:spMkLst>
            <pc:docMk/>
            <pc:sldMk cId="123830675" sldId="262"/>
            <ac:spMk id="35" creationId="{A2C62EB0-CF46-E129-762C-1A3657E5B0DC}"/>
          </ac:spMkLst>
        </pc:spChg>
      </pc:sldChg>
      <pc:sldChg chg="addSp delSp modSp add mod modClrScheme chgLayout">
        <pc:chgData name="Caroline Slupina" userId="98b51237-c617-441b-ae06-6bb23739eb21" providerId="ADAL" clId="{9694D403-0487-4E83-9AA7-21F11591BB6F}" dt="2022-07-06T15:22:31.693" v="247" actId="478"/>
        <pc:sldMkLst>
          <pc:docMk/>
          <pc:sldMk cId="637773958" sldId="289"/>
        </pc:sldMkLst>
        <pc:spChg chg="del mod">
          <ac:chgData name="Caroline Slupina" userId="98b51237-c617-441b-ae06-6bb23739eb21" providerId="ADAL" clId="{9694D403-0487-4E83-9AA7-21F11591BB6F}" dt="2022-07-06T15:19:43.938" v="220" actId="700"/>
          <ac:spMkLst>
            <pc:docMk/>
            <pc:sldMk cId="637773958" sldId="289"/>
            <ac:spMk id="2" creationId="{67C5138A-985B-EA25-F04E-0E07063F674A}"/>
          </ac:spMkLst>
        </pc:spChg>
        <pc:spChg chg="del">
          <ac:chgData name="Caroline Slupina" userId="98b51237-c617-441b-ae06-6bb23739eb21" providerId="ADAL" clId="{9694D403-0487-4E83-9AA7-21F11591BB6F}" dt="2022-07-06T15:19:43.938" v="220" actId="700"/>
          <ac:spMkLst>
            <pc:docMk/>
            <pc:sldMk cId="637773958" sldId="289"/>
            <ac:spMk id="3" creationId="{3B2EBD7F-BB9B-7476-A2ED-C3D26EB39D85}"/>
          </ac:spMkLst>
        </pc:spChg>
        <pc:spChg chg="del mod">
          <ac:chgData name="Caroline Slupina" userId="98b51237-c617-441b-ae06-6bb23739eb21" providerId="ADAL" clId="{9694D403-0487-4E83-9AA7-21F11591BB6F}" dt="2022-07-06T15:19:43.938" v="220" actId="700"/>
          <ac:spMkLst>
            <pc:docMk/>
            <pc:sldMk cId="637773958" sldId="289"/>
            <ac:spMk id="4" creationId="{C4F4C41C-8423-0119-51F7-8C8EB3B64DB4}"/>
          </ac:spMkLst>
        </pc:spChg>
        <pc:spChg chg="mod ord">
          <ac:chgData name="Caroline Slupina" userId="98b51237-c617-441b-ae06-6bb23739eb21" providerId="ADAL" clId="{9694D403-0487-4E83-9AA7-21F11591BB6F}" dt="2022-07-06T15:19:47.352" v="221" actId="700"/>
          <ac:spMkLst>
            <pc:docMk/>
            <pc:sldMk cId="637773958" sldId="289"/>
            <ac:spMk id="5" creationId="{6640BE58-9756-2C56-BF40-EECCD342BFE1}"/>
          </ac:spMkLst>
        </pc:spChg>
        <pc:spChg chg="mod ord">
          <ac:chgData name="Caroline Slupina" userId="98b51237-c617-441b-ae06-6bb23739eb21" providerId="ADAL" clId="{9694D403-0487-4E83-9AA7-21F11591BB6F}" dt="2022-07-06T15:19:47.352" v="221" actId="700"/>
          <ac:spMkLst>
            <pc:docMk/>
            <pc:sldMk cId="637773958" sldId="289"/>
            <ac:spMk id="6" creationId="{C749E771-CEBD-17DE-C80A-AB51A575E439}"/>
          </ac:spMkLst>
        </pc:spChg>
        <pc:spChg chg="add mod ord">
          <ac:chgData name="Caroline Slupina" userId="98b51237-c617-441b-ae06-6bb23739eb21" providerId="ADAL" clId="{9694D403-0487-4E83-9AA7-21F11591BB6F}" dt="2022-07-06T15:19:47.352" v="221" actId="700"/>
          <ac:spMkLst>
            <pc:docMk/>
            <pc:sldMk cId="637773958" sldId="289"/>
            <ac:spMk id="7" creationId="{994FC990-E3AE-FEEB-0BED-3B4F316E5E0C}"/>
          </ac:spMkLst>
        </pc:spChg>
        <pc:spChg chg="add mod ord">
          <ac:chgData name="Caroline Slupina" userId="98b51237-c617-441b-ae06-6bb23739eb21" providerId="ADAL" clId="{9694D403-0487-4E83-9AA7-21F11591BB6F}" dt="2022-07-06T15:19:47.352" v="221" actId="700"/>
          <ac:spMkLst>
            <pc:docMk/>
            <pc:sldMk cId="637773958" sldId="289"/>
            <ac:spMk id="8" creationId="{947FF65E-8B67-1427-1ED1-F7006BC93FA6}"/>
          </ac:spMkLst>
        </pc:spChg>
        <pc:spChg chg="add del mod">
          <ac:chgData name="Caroline Slupina" userId="98b51237-c617-441b-ae06-6bb23739eb21" providerId="ADAL" clId="{9694D403-0487-4E83-9AA7-21F11591BB6F}" dt="2022-07-06T15:22:31.693" v="247" actId="478"/>
          <ac:spMkLst>
            <pc:docMk/>
            <pc:sldMk cId="637773958" sldId="289"/>
            <ac:spMk id="9" creationId="{5D172F55-1F2E-07AA-E7B3-A62A303D403C}"/>
          </ac:spMkLst>
        </pc:spChg>
        <pc:cxnChg chg="add del mod">
          <ac:chgData name="Caroline Slupina" userId="98b51237-c617-441b-ae06-6bb23739eb21" providerId="ADAL" clId="{9694D403-0487-4E83-9AA7-21F11591BB6F}" dt="2022-07-06T15:22:31.693" v="247" actId="478"/>
          <ac:cxnSpMkLst>
            <pc:docMk/>
            <pc:sldMk cId="637773958" sldId="289"/>
            <ac:cxnSpMk id="11" creationId="{A0EEC023-E3F7-7B05-384F-273F55F936A7}"/>
          </ac:cxnSpMkLst>
        </pc:cxnChg>
        <pc:cxnChg chg="add del mod">
          <ac:chgData name="Caroline Slupina" userId="98b51237-c617-441b-ae06-6bb23739eb21" providerId="ADAL" clId="{9694D403-0487-4E83-9AA7-21F11591BB6F}" dt="2022-07-06T15:22:31.693" v="247" actId="478"/>
          <ac:cxnSpMkLst>
            <pc:docMk/>
            <pc:sldMk cId="637773958" sldId="289"/>
            <ac:cxnSpMk id="13" creationId="{381AE117-B0CC-3BE8-DD31-6C641D1C825E}"/>
          </ac:cxnSpMkLst>
        </pc:cxnChg>
        <pc:cxnChg chg="add del mod">
          <ac:chgData name="Caroline Slupina" userId="98b51237-c617-441b-ae06-6bb23739eb21" providerId="ADAL" clId="{9694D403-0487-4E83-9AA7-21F11591BB6F}" dt="2022-07-06T15:22:31.693" v="247" actId="478"/>
          <ac:cxnSpMkLst>
            <pc:docMk/>
            <pc:sldMk cId="637773958" sldId="289"/>
            <ac:cxnSpMk id="14" creationId="{68797C1E-E38F-0038-3515-942F26C2DA2D}"/>
          </ac:cxnSpMkLst>
        </pc:cxnChg>
      </pc:sldChg>
      <pc:sldChg chg="addSp delSp modSp new mod modClrScheme chgLayout">
        <pc:chgData name="Caroline Slupina" userId="98b51237-c617-441b-ae06-6bb23739eb21" providerId="ADAL" clId="{9694D403-0487-4E83-9AA7-21F11591BB6F}" dt="2022-07-06T15:44:59.694" v="302" actId="700"/>
        <pc:sldMkLst>
          <pc:docMk/>
          <pc:sldMk cId="1647953855" sldId="290"/>
        </pc:sldMkLst>
        <pc:spChg chg="del mod ord">
          <ac:chgData name="Caroline Slupina" userId="98b51237-c617-441b-ae06-6bb23739eb21" providerId="ADAL" clId="{9694D403-0487-4E83-9AA7-21F11591BB6F}" dt="2022-07-06T15:44:59.694" v="302" actId="700"/>
          <ac:spMkLst>
            <pc:docMk/>
            <pc:sldMk cId="1647953855" sldId="290"/>
            <ac:spMk id="2" creationId="{F7E52A40-51F8-511D-409A-35B46475D988}"/>
          </ac:spMkLst>
        </pc:spChg>
        <pc:spChg chg="del mod ord">
          <ac:chgData name="Caroline Slupina" userId="98b51237-c617-441b-ae06-6bb23739eb21" providerId="ADAL" clId="{9694D403-0487-4E83-9AA7-21F11591BB6F}" dt="2022-07-06T15:44:59.694" v="302" actId="700"/>
          <ac:spMkLst>
            <pc:docMk/>
            <pc:sldMk cId="1647953855" sldId="290"/>
            <ac:spMk id="3" creationId="{6FD8DC5C-437F-C377-54E1-19F80F859E29}"/>
          </ac:spMkLst>
        </pc:spChg>
        <pc:spChg chg="mod ord">
          <ac:chgData name="Caroline Slupina" userId="98b51237-c617-441b-ae06-6bb23739eb21" providerId="ADAL" clId="{9694D403-0487-4E83-9AA7-21F11591BB6F}" dt="2022-07-06T15:44:59.694" v="302" actId="700"/>
          <ac:spMkLst>
            <pc:docMk/>
            <pc:sldMk cId="1647953855" sldId="290"/>
            <ac:spMk id="4" creationId="{8A9471D7-B34D-E2BD-8A08-8198FA4BC5B0}"/>
          </ac:spMkLst>
        </pc:spChg>
        <pc:spChg chg="mod ord">
          <ac:chgData name="Caroline Slupina" userId="98b51237-c617-441b-ae06-6bb23739eb21" providerId="ADAL" clId="{9694D403-0487-4E83-9AA7-21F11591BB6F}" dt="2022-07-06T15:44:59.694" v="302" actId="700"/>
          <ac:spMkLst>
            <pc:docMk/>
            <pc:sldMk cId="1647953855" sldId="290"/>
            <ac:spMk id="5" creationId="{9525A740-BE89-3FEA-A6DD-B147C155DD7F}"/>
          </ac:spMkLst>
        </pc:spChg>
        <pc:spChg chg="del mod ord">
          <ac:chgData name="Caroline Slupina" userId="98b51237-c617-441b-ae06-6bb23739eb21" providerId="ADAL" clId="{9694D403-0487-4E83-9AA7-21F11591BB6F}" dt="2022-07-06T15:44:59.694" v="302" actId="700"/>
          <ac:spMkLst>
            <pc:docMk/>
            <pc:sldMk cId="1647953855" sldId="290"/>
            <ac:spMk id="6" creationId="{B1D84F10-6C22-E143-49B9-8534C23B1C37}"/>
          </ac:spMkLst>
        </pc:spChg>
        <pc:spChg chg="add mod ord">
          <ac:chgData name="Caroline Slupina" userId="98b51237-c617-441b-ae06-6bb23739eb21" providerId="ADAL" clId="{9694D403-0487-4E83-9AA7-21F11591BB6F}" dt="2022-07-06T15:44:59.694" v="302" actId="700"/>
          <ac:spMkLst>
            <pc:docMk/>
            <pc:sldMk cId="1647953855" sldId="290"/>
            <ac:spMk id="7" creationId="{1F31E259-2DAA-DACD-C817-CA63C2280763}"/>
          </ac:spMkLst>
        </pc:spChg>
        <pc:spChg chg="add mod ord">
          <ac:chgData name="Caroline Slupina" userId="98b51237-c617-441b-ae06-6bb23739eb21" providerId="ADAL" clId="{9694D403-0487-4E83-9AA7-21F11591BB6F}" dt="2022-07-06T15:44:59.694" v="302" actId="700"/>
          <ac:spMkLst>
            <pc:docMk/>
            <pc:sldMk cId="1647953855" sldId="290"/>
            <ac:spMk id="8" creationId="{4F8B9473-C23A-90DA-6B6B-72F9AA25E00E}"/>
          </ac:spMkLst>
        </pc:spChg>
        <pc:spChg chg="add mod ord">
          <ac:chgData name="Caroline Slupina" userId="98b51237-c617-441b-ae06-6bb23739eb21" providerId="ADAL" clId="{9694D403-0487-4E83-9AA7-21F11591BB6F}" dt="2022-07-06T15:44:59.694" v="302" actId="700"/>
          <ac:spMkLst>
            <pc:docMk/>
            <pc:sldMk cId="1647953855" sldId="290"/>
            <ac:spMk id="9" creationId="{3E31AB94-34F0-5DB4-5825-10181F3B6C40}"/>
          </ac:spMkLst>
        </pc:spChg>
        <pc:spChg chg="add mod ord">
          <ac:chgData name="Caroline Slupina" userId="98b51237-c617-441b-ae06-6bb23739eb21" providerId="ADAL" clId="{9694D403-0487-4E83-9AA7-21F11591BB6F}" dt="2022-07-06T15:44:59.694" v="302" actId="700"/>
          <ac:spMkLst>
            <pc:docMk/>
            <pc:sldMk cId="1647953855" sldId="290"/>
            <ac:spMk id="10" creationId="{D5D6225E-4340-3FAA-FA5A-C9F7A314A376}"/>
          </ac:spMkLst>
        </pc:spChg>
      </pc:sldChg>
      <pc:sldChg chg="addSp delSp modSp new del mod">
        <pc:chgData name="Caroline Slupina" userId="98b51237-c617-441b-ae06-6bb23739eb21" providerId="ADAL" clId="{9694D403-0487-4E83-9AA7-21F11591BB6F}" dt="2022-07-11T10:03:30.389" v="426" actId="47"/>
        <pc:sldMkLst>
          <pc:docMk/>
          <pc:sldMk cId="255125120" sldId="296"/>
        </pc:sldMkLst>
        <pc:spChg chg="add del mod">
          <ac:chgData name="Caroline Slupina" userId="98b51237-c617-441b-ae06-6bb23739eb21" providerId="ADAL" clId="{9694D403-0487-4E83-9AA7-21F11591BB6F}" dt="2022-07-11T10:03:24.896" v="425" actId="478"/>
          <ac:spMkLst>
            <pc:docMk/>
            <pc:sldMk cId="255125120" sldId="296"/>
            <ac:spMk id="6" creationId="{BA39087B-F227-AD19-BF0A-17AD6424AEFD}"/>
          </ac:spMkLst>
        </pc:spChg>
      </pc:sldChg>
      <pc:sldChg chg="addSp delSp modSp mod">
        <pc:chgData name="Caroline Slupina" userId="98b51237-c617-441b-ae06-6bb23739eb21" providerId="ADAL" clId="{9694D403-0487-4E83-9AA7-21F11591BB6F}" dt="2022-07-11T12:42:43.763" v="460" actId="20577"/>
        <pc:sldMkLst>
          <pc:docMk/>
          <pc:sldMk cId="1232804889" sldId="296"/>
        </pc:sldMkLst>
        <pc:spChg chg="mod">
          <ac:chgData name="Caroline Slupina" userId="98b51237-c617-441b-ae06-6bb23739eb21" providerId="ADAL" clId="{9694D403-0487-4E83-9AA7-21F11591BB6F}" dt="2022-07-11T12:42:43.763" v="460" actId="20577"/>
          <ac:spMkLst>
            <pc:docMk/>
            <pc:sldMk cId="1232804889" sldId="296"/>
            <ac:spMk id="2" creationId="{AF14D6CB-6F05-E8B0-E8D8-4256F9322F11}"/>
          </ac:spMkLst>
        </pc:spChg>
        <pc:spChg chg="add mod">
          <ac:chgData name="Caroline Slupina" userId="98b51237-c617-441b-ae06-6bb23739eb21" providerId="ADAL" clId="{9694D403-0487-4E83-9AA7-21F11591BB6F}" dt="2022-07-11T10:20:46.700" v="440" actId="207"/>
          <ac:spMkLst>
            <pc:docMk/>
            <pc:sldMk cId="1232804889" sldId="296"/>
            <ac:spMk id="6" creationId="{CD22B417-9FDC-EB36-3805-0E9007148099}"/>
          </ac:spMkLst>
        </pc:spChg>
        <pc:spChg chg="add mod">
          <ac:chgData name="Caroline Slupina" userId="98b51237-c617-441b-ae06-6bb23739eb21" providerId="ADAL" clId="{9694D403-0487-4E83-9AA7-21F11591BB6F}" dt="2022-07-11T10:19:30.283" v="428" actId="1076"/>
          <ac:spMkLst>
            <pc:docMk/>
            <pc:sldMk cId="1232804889" sldId="296"/>
            <ac:spMk id="12" creationId="{4F78E850-8C32-3310-0198-8D5FE5C38F1E}"/>
          </ac:spMkLst>
        </pc:spChg>
        <pc:spChg chg="mod">
          <ac:chgData name="Caroline Slupina" userId="98b51237-c617-441b-ae06-6bb23739eb21" providerId="ADAL" clId="{9694D403-0487-4E83-9AA7-21F11591BB6F}" dt="2022-07-11T10:19:44.350" v="429"/>
          <ac:spMkLst>
            <pc:docMk/>
            <pc:sldMk cId="1232804889" sldId="296"/>
            <ac:spMk id="16" creationId="{CB33FB54-ED93-583D-A4D3-F824863513F2}"/>
          </ac:spMkLst>
        </pc:spChg>
        <pc:spChg chg="mod">
          <ac:chgData name="Caroline Slupina" userId="98b51237-c617-441b-ae06-6bb23739eb21" providerId="ADAL" clId="{9694D403-0487-4E83-9AA7-21F11591BB6F}" dt="2022-07-11T10:19:44.350" v="429"/>
          <ac:spMkLst>
            <pc:docMk/>
            <pc:sldMk cId="1232804889" sldId="296"/>
            <ac:spMk id="17" creationId="{E784471B-E98B-5316-829E-808B5F7F3724}"/>
          </ac:spMkLst>
        </pc:spChg>
        <pc:spChg chg="mod">
          <ac:chgData name="Caroline Slupina" userId="98b51237-c617-441b-ae06-6bb23739eb21" providerId="ADAL" clId="{9694D403-0487-4E83-9AA7-21F11591BB6F}" dt="2022-07-11T10:20:07.565" v="432" actId="207"/>
          <ac:spMkLst>
            <pc:docMk/>
            <pc:sldMk cId="1232804889" sldId="296"/>
            <ac:spMk id="21" creationId="{E4D08481-6FD0-8FD0-61A8-8798A1B194FB}"/>
          </ac:spMkLst>
        </pc:spChg>
        <pc:spChg chg="mod">
          <ac:chgData name="Caroline Slupina" userId="98b51237-c617-441b-ae06-6bb23739eb21" providerId="ADAL" clId="{9694D403-0487-4E83-9AA7-21F11591BB6F}" dt="2022-07-11T10:20:07.565" v="432" actId="207"/>
          <ac:spMkLst>
            <pc:docMk/>
            <pc:sldMk cId="1232804889" sldId="296"/>
            <ac:spMk id="22" creationId="{1672D9B6-52E6-E9EE-6F74-5CF2A348D30A}"/>
          </ac:spMkLst>
        </pc:spChg>
        <pc:spChg chg="mod">
          <ac:chgData name="Caroline Slupina" userId="98b51237-c617-441b-ae06-6bb23739eb21" providerId="ADAL" clId="{9694D403-0487-4E83-9AA7-21F11591BB6F}" dt="2022-07-11T10:20:07.565" v="432" actId="207"/>
          <ac:spMkLst>
            <pc:docMk/>
            <pc:sldMk cId="1232804889" sldId="296"/>
            <ac:spMk id="23" creationId="{7DD48C13-CC8D-43FB-F8C6-715926145936}"/>
          </ac:spMkLst>
        </pc:spChg>
        <pc:spChg chg="mod">
          <ac:chgData name="Caroline Slupina" userId="98b51237-c617-441b-ae06-6bb23739eb21" providerId="ADAL" clId="{9694D403-0487-4E83-9AA7-21F11591BB6F}" dt="2022-07-11T10:20:07.565" v="432" actId="207"/>
          <ac:spMkLst>
            <pc:docMk/>
            <pc:sldMk cId="1232804889" sldId="296"/>
            <ac:spMk id="24" creationId="{A4B83F7C-8A2D-9720-04FD-78F5476E91D7}"/>
          </ac:spMkLst>
        </pc:spChg>
        <pc:spChg chg="add mod">
          <ac:chgData name="Caroline Slupina" userId="98b51237-c617-441b-ae06-6bb23739eb21" providerId="ADAL" clId="{9694D403-0487-4E83-9AA7-21F11591BB6F}" dt="2022-07-11T10:21:07.128" v="447" actId="1037"/>
          <ac:spMkLst>
            <pc:docMk/>
            <pc:sldMk cId="1232804889" sldId="296"/>
            <ac:spMk id="26" creationId="{A8A0CAFE-08EA-C1E7-EE7F-048998ACBBE7}"/>
          </ac:spMkLst>
        </pc:spChg>
        <pc:grpChg chg="add del mod">
          <ac:chgData name="Caroline Slupina" userId="98b51237-c617-441b-ae06-6bb23739eb21" providerId="ADAL" clId="{9694D403-0487-4E83-9AA7-21F11591BB6F}" dt="2022-07-11T10:20:17.153" v="435" actId="478"/>
          <ac:grpSpMkLst>
            <pc:docMk/>
            <pc:sldMk cId="1232804889" sldId="296"/>
            <ac:grpSpMk id="13" creationId="{951E14D0-348D-B5F6-B6E4-991580B748D4}"/>
          </ac:grpSpMkLst>
        </pc:grpChg>
        <pc:grpChg chg="mod topLvl">
          <ac:chgData name="Caroline Slupina" userId="98b51237-c617-441b-ae06-6bb23739eb21" providerId="ADAL" clId="{9694D403-0487-4E83-9AA7-21F11591BB6F}" dt="2022-07-11T10:20:17.153" v="435" actId="478"/>
          <ac:grpSpMkLst>
            <pc:docMk/>
            <pc:sldMk cId="1232804889" sldId="296"/>
            <ac:grpSpMk id="14" creationId="{72D0F4D5-893D-ED1C-5E5C-196A948F280E}"/>
          </ac:grpSpMkLst>
        </pc:grpChg>
        <pc:grpChg chg="add del mod">
          <ac:chgData name="Caroline Slupina" userId="98b51237-c617-441b-ae06-6bb23739eb21" providerId="ADAL" clId="{9694D403-0487-4E83-9AA7-21F11591BB6F}" dt="2022-07-11T10:20:14.596" v="434" actId="478"/>
          <ac:grpSpMkLst>
            <pc:docMk/>
            <pc:sldMk cId="1232804889" sldId="296"/>
            <ac:grpSpMk id="18" creationId="{76695C0A-9B06-6620-14E0-AF4ACA576B1F}"/>
          </ac:grpSpMkLst>
        </pc:grpChg>
        <pc:grpChg chg="mod topLvl">
          <ac:chgData name="Caroline Slupina" userId="98b51237-c617-441b-ae06-6bb23739eb21" providerId="ADAL" clId="{9694D403-0487-4E83-9AA7-21F11591BB6F}" dt="2022-07-11T10:20:55.057" v="444" actId="1076"/>
          <ac:grpSpMkLst>
            <pc:docMk/>
            <pc:sldMk cId="1232804889" sldId="296"/>
            <ac:grpSpMk id="19" creationId="{574F8F8F-867C-E66D-6A42-8FC80D119C1A}"/>
          </ac:grpSpMkLst>
        </pc:grpChg>
        <pc:picChg chg="del mod topLvl">
          <ac:chgData name="Caroline Slupina" userId="98b51237-c617-441b-ae06-6bb23739eb21" providerId="ADAL" clId="{9694D403-0487-4E83-9AA7-21F11591BB6F}" dt="2022-07-11T10:20:17.153" v="435" actId="478"/>
          <ac:picMkLst>
            <pc:docMk/>
            <pc:sldMk cId="1232804889" sldId="296"/>
            <ac:picMk id="15" creationId="{F7B5F7A0-2F97-8C7D-1006-5EF4C638BDDB}"/>
          </ac:picMkLst>
        </pc:picChg>
        <pc:picChg chg="del mod topLvl">
          <ac:chgData name="Caroline Slupina" userId="98b51237-c617-441b-ae06-6bb23739eb21" providerId="ADAL" clId="{9694D403-0487-4E83-9AA7-21F11591BB6F}" dt="2022-07-11T10:20:14.596" v="434" actId="478"/>
          <ac:picMkLst>
            <pc:docMk/>
            <pc:sldMk cId="1232804889" sldId="296"/>
            <ac:picMk id="20" creationId="{7E7CAA16-8849-5A10-E087-BE705A10A00E}"/>
          </ac:picMkLst>
        </pc:picChg>
        <pc:cxnChg chg="mod">
          <ac:chgData name="Caroline Slupina" userId="98b51237-c617-441b-ae06-6bb23739eb21" providerId="ADAL" clId="{9694D403-0487-4E83-9AA7-21F11591BB6F}" dt="2022-07-11T10:20:07.565" v="432" actId="207"/>
          <ac:cxnSpMkLst>
            <pc:docMk/>
            <pc:sldMk cId="1232804889" sldId="296"/>
            <ac:cxnSpMk id="25" creationId="{A6A226E9-0FFD-858E-B5C4-2B56DE256FE8}"/>
          </ac:cxnSpMkLst>
        </pc:cxnChg>
      </pc:sldChg>
      <pc:sldChg chg="addSp delSp modSp new del mod modClrScheme chgLayout">
        <pc:chgData name="Caroline Slupina" userId="98b51237-c617-441b-ae06-6bb23739eb21" providerId="ADAL" clId="{9694D403-0487-4E83-9AA7-21F11591BB6F}" dt="2022-07-11T12:43:31.482" v="463" actId="2696"/>
        <pc:sldMkLst>
          <pc:docMk/>
          <pc:sldMk cId="1044272757" sldId="297"/>
        </pc:sldMkLst>
        <pc:spChg chg="del mod ord">
          <ac:chgData name="Caroline Slupina" userId="98b51237-c617-441b-ae06-6bb23739eb21" providerId="ADAL" clId="{9694D403-0487-4E83-9AA7-21F11591BB6F}" dt="2022-07-11T12:43:21.614" v="462" actId="700"/>
          <ac:spMkLst>
            <pc:docMk/>
            <pc:sldMk cId="1044272757" sldId="297"/>
            <ac:spMk id="2" creationId="{439C1BC6-7021-1775-5736-22421490D48C}"/>
          </ac:spMkLst>
        </pc:spChg>
        <pc:spChg chg="mod ord">
          <ac:chgData name="Caroline Slupina" userId="98b51237-c617-441b-ae06-6bb23739eb21" providerId="ADAL" clId="{9694D403-0487-4E83-9AA7-21F11591BB6F}" dt="2022-07-11T12:43:21.614" v="462" actId="700"/>
          <ac:spMkLst>
            <pc:docMk/>
            <pc:sldMk cId="1044272757" sldId="297"/>
            <ac:spMk id="3" creationId="{0887338E-3AED-6275-458D-548B39C83CFD}"/>
          </ac:spMkLst>
        </pc:spChg>
        <pc:spChg chg="mod ord">
          <ac:chgData name="Caroline Slupina" userId="98b51237-c617-441b-ae06-6bb23739eb21" providerId="ADAL" clId="{9694D403-0487-4E83-9AA7-21F11591BB6F}" dt="2022-07-11T12:43:21.614" v="462" actId="700"/>
          <ac:spMkLst>
            <pc:docMk/>
            <pc:sldMk cId="1044272757" sldId="297"/>
            <ac:spMk id="4" creationId="{141934FD-14C9-E600-7F05-128766CDD155}"/>
          </ac:spMkLst>
        </pc:spChg>
        <pc:spChg chg="del mod ord">
          <ac:chgData name="Caroline Slupina" userId="98b51237-c617-441b-ae06-6bb23739eb21" providerId="ADAL" clId="{9694D403-0487-4E83-9AA7-21F11591BB6F}" dt="2022-07-11T12:43:21.614" v="462" actId="700"/>
          <ac:spMkLst>
            <pc:docMk/>
            <pc:sldMk cId="1044272757" sldId="297"/>
            <ac:spMk id="5" creationId="{860EC1E4-0513-8155-52B0-6DD3870C9633}"/>
          </ac:spMkLst>
        </pc:spChg>
        <pc:spChg chg="add mod ord">
          <ac:chgData name="Caroline Slupina" userId="98b51237-c617-441b-ae06-6bb23739eb21" providerId="ADAL" clId="{9694D403-0487-4E83-9AA7-21F11591BB6F}" dt="2022-07-11T12:43:21.614" v="462" actId="700"/>
          <ac:spMkLst>
            <pc:docMk/>
            <pc:sldMk cId="1044272757" sldId="297"/>
            <ac:spMk id="6" creationId="{DF137704-333A-FD45-34A2-536435611F63}"/>
          </ac:spMkLst>
        </pc:spChg>
        <pc:spChg chg="add mod ord">
          <ac:chgData name="Caroline Slupina" userId="98b51237-c617-441b-ae06-6bb23739eb21" providerId="ADAL" clId="{9694D403-0487-4E83-9AA7-21F11591BB6F}" dt="2022-07-11T12:43:21.614" v="462" actId="700"/>
          <ac:spMkLst>
            <pc:docMk/>
            <pc:sldMk cId="1044272757" sldId="297"/>
            <ac:spMk id="7" creationId="{CB1F611D-A84B-0A56-F125-C28B1DE14359}"/>
          </ac:spMkLst>
        </pc:spChg>
        <pc:spChg chg="add mod ord">
          <ac:chgData name="Caroline Slupina" userId="98b51237-c617-441b-ae06-6bb23739eb21" providerId="ADAL" clId="{9694D403-0487-4E83-9AA7-21F11591BB6F}" dt="2022-07-11T12:43:21.614" v="462" actId="700"/>
          <ac:spMkLst>
            <pc:docMk/>
            <pc:sldMk cId="1044272757" sldId="297"/>
            <ac:spMk id="8" creationId="{59167C64-F83E-2109-BF38-2F6F319AB97B}"/>
          </ac:spMkLst>
        </pc:spChg>
        <pc:spChg chg="add mod ord">
          <ac:chgData name="Caroline Slupina" userId="98b51237-c617-441b-ae06-6bb23739eb21" providerId="ADAL" clId="{9694D403-0487-4E83-9AA7-21F11591BB6F}" dt="2022-07-11T12:43:21.614" v="462" actId="700"/>
          <ac:spMkLst>
            <pc:docMk/>
            <pc:sldMk cId="1044272757" sldId="297"/>
            <ac:spMk id="9" creationId="{C1C6553B-2184-0708-F4E6-31F9A1B83CB0}"/>
          </ac:spMkLst>
        </pc:spChg>
      </pc:sldChg>
      <pc:sldChg chg="addSp delSp modSp new mod ord modClrScheme chgLayout">
        <pc:chgData name="Caroline Slupina" userId="98b51237-c617-441b-ae06-6bb23739eb21" providerId="ADAL" clId="{9694D403-0487-4E83-9AA7-21F11591BB6F}" dt="2022-07-11T12:48:38.033" v="491"/>
        <pc:sldMkLst>
          <pc:docMk/>
          <pc:sldMk cId="3829203656" sldId="297"/>
        </pc:sldMkLst>
        <pc:spChg chg="del mod ord">
          <ac:chgData name="Caroline Slupina" userId="98b51237-c617-441b-ae06-6bb23739eb21" providerId="ADAL" clId="{9694D403-0487-4E83-9AA7-21F11591BB6F}" dt="2022-07-11T12:45:36.843" v="475" actId="700"/>
          <ac:spMkLst>
            <pc:docMk/>
            <pc:sldMk cId="3829203656" sldId="297"/>
            <ac:spMk id="2" creationId="{7E623AE5-FDC1-E4DA-76ED-5AE1AAA31C2F}"/>
          </ac:spMkLst>
        </pc:spChg>
        <pc:spChg chg="del">
          <ac:chgData name="Caroline Slupina" userId="98b51237-c617-441b-ae06-6bb23739eb21" providerId="ADAL" clId="{9694D403-0487-4E83-9AA7-21F11591BB6F}" dt="2022-07-11T12:45:36.843" v="475" actId="700"/>
          <ac:spMkLst>
            <pc:docMk/>
            <pc:sldMk cId="3829203656" sldId="297"/>
            <ac:spMk id="3" creationId="{A94E75A0-DA74-7DBC-4BDA-FA662A56C7A6}"/>
          </ac:spMkLst>
        </pc:spChg>
        <pc:spChg chg="mod ord">
          <ac:chgData name="Caroline Slupina" userId="98b51237-c617-441b-ae06-6bb23739eb21" providerId="ADAL" clId="{9694D403-0487-4E83-9AA7-21F11591BB6F}" dt="2022-07-11T12:45:36.843" v="475" actId="700"/>
          <ac:spMkLst>
            <pc:docMk/>
            <pc:sldMk cId="3829203656" sldId="297"/>
            <ac:spMk id="4" creationId="{70E616F8-D5D9-03AD-C15E-A2AEC082A607}"/>
          </ac:spMkLst>
        </pc:spChg>
        <pc:spChg chg="del">
          <ac:chgData name="Caroline Slupina" userId="98b51237-c617-441b-ae06-6bb23739eb21" providerId="ADAL" clId="{9694D403-0487-4E83-9AA7-21F11591BB6F}" dt="2022-07-11T12:45:36.843" v="475" actId="700"/>
          <ac:spMkLst>
            <pc:docMk/>
            <pc:sldMk cId="3829203656" sldId="297"/>
            <ac:spMk id="5" creationId="{0EB19DAA-D31F-43A5-A9C7-EA63DB8DC854}"/>
          </ac:spMkLst>
        </pc:spChg>
        <pc:spChg chg="add mod ord">
          <ac:chgData name="Caroline Slupina" userId="98b51237-c617-441b-ae06-6bb23739eb21" providerId="ADAL" clId="{9694D403-0487-4E83-9AA7-21F11591BB6F}" dt="2022-07-11T12:45:36.843" v="475" actId="700"/>
          <ac:spMkLst>
            <pc:docMk/>
            <pc:sldMk cId="3829203656" sldId="297"/>
            <ac:spMk id="7" creationId="{243C6C05-D7DC-CA6E-DFC5-07D215EC2499}"/>
          </ac:spMkLst>
        </pc:spChg>
        <pc:spChg chg="add del mod ord">
          <ac:chgData name="Caroline Slupina" userId="98b51237-c617-441b-ae06-6bb23739eb21" providerId="ADAL" clId="{9694D403-0487-4E83-9AA7-21F11591BB6F}" dt="2022-07-11T12:45:43.099" v="476"/>
          <ac:spMkLst>
            <pc:docMk/>
            <pc:sldMk cId="3829203656" sldId="297"/>
            <ac:spMk id="8" creationId="{2EAE69B1-CF06-13A8-2681-5930D622262D}"/>
          </ac:spMkLst>
        </pc:spChg>
        <pc:spChg chg="add del mod">
          <ac:chgData name="Caroline Slupina" userId="98b51237-c617-441b-ae06-6bb23739eb21" providerId="ADAL" clId="{9694D403-0487-4E83-9AA7-21F11591BB6F}" dt="2022-07-11T12:45:54.459" v="480"/>
          <ac:spMkLst>
            <pc:docMk/>
            <pc:sldMk cId="3829203656" sldId="297"/>
            <ac:spMk id="11" creationId="{1705A9CC-0017-56A9-39BD-25471D8AFCF1}"/>
          </ac:spMkLst>
        </pc:spChg>
        <pc:picChg chg="add del mod">
          <ac:chgData name="Caroline Slupina" userId="98b51237-c617-441b-ae06-6bb23739eb21" providerId="ADAL" clId="{9694D403-0487-4E83-9AA7-21F11591BB6F}" dt="2022-07-11T12:45:56.441" v="481" actId="478"/>
          <ac:picMkLst>
            <pc:docMk/>
            <pc:sldMk cId="3829203656" sldId="297"/>
            <ac:picMk id="6" creationId="{86646FBB-496F-F4DE-1071-2CBB37D99985}"/>
          </ac:picMkLst>
        </pc:picChg>
        <pc:picChg chg="add del mod">
          <ac:chgData name="Caroline Slupina" userId="98b51237-c617-441b-ae06-6bb23739eb21" providerId="ADAL" clId="{9694D403-0487-4E83-9AA7-21F11591BB6F}" dt="2022-07-11T12:45:45.819" v="477" actId="478"/>
          <ac:picMkLst>
            <pc:docMk/>
            <pc:sldMk cId="3829203656" sldId="297"/>
            <ac:picMk id="9" creationId="{5109D766-719C-3D13-FD4C-65E6D38DF9AC}"/>
          </ac:picMkLst>
        </pc:picChg>
        <pc:picChg chg="add mod">
          <ac:chgData name="Caroline Slupina" userId="98b51237-c617-441b-ae06-6bb23739eb21" providerId="ADAL" clId="{9694D403-0487-4E83-9AA7-21F11591BB6F}" dt="2022-07-11T12:45:54.459" v="480"/>
          <ac:picMkLst>
            <pc:docMk/>
            <pc:sldMk cId="3829203656" sldId="297"/>
            <ac:picMk id="12" creationId="{79A027A0-0CEC-6057-CF59-E1E5DD7B8831}"/>
          </ac:picMkLst>
        </pc:picChg>
      </pc:sldChg>
      <pc:sldChg chg="addSp delSp modSp new mod modClrScheme chgLayout">
        <pc:chgData name="Caroline Slupina" userId="98b51237-c617-441b-ae06-6bb23739eb21" providerId="ADAL" clId="{9694D403-0487-4E83-9AA7-21F11591BB6F}" dt="2022-07-11T12:50:24.939" v="507" actId="20577"/>
        <pc:sldMkLst>
          <pc:docMk/>
          <pc:sldMk cId="1295839979" sldId="298"/>
        </pc:sldMkLst>
        <pc:spChg chg="mod ord">
          <ac:chgData name="Caroline Slupina" userId="98b51237-c617-441b-ae06-6bb23739eb21" providerId="ADAL" clId="{9694D403-0487-4E83-9AA7-21F11591BB6F}" dt="2022-07-11T12:49:09.706" v="493" actId="700"/>
          <ac:spMkLst>
            <pc:docMk/>
            <pc:sldMk cId="1295839979" sldId="298"/>
            <ac:spMk id="2" creationId="{A1A5B0D1-531E-53FF-1F58-4D98D6280CDF}"/>
          </ac:spMkLst>
        </pc:spChg>
        <pc:spChg chg="del mod ord">
          <ac:chgData name="Caroline Slupina" userId="98b51237-c617-441b-ae06-6bb23739eb21" providerId="ADAL" clId="{9694D403-0487-4E83-9AA7-21F11591BB6F}" dt="2022-07-11T12:49:09.706" v="493" actId="700"/>
          <ac:spMkLst>
            <pc:docMk/>
            <pc:sldMk cId="1295839979" sldId="298"/>
            <ac:spMk id="3" creationId="{2FA64739-ED56-8717-BBA3-0F74E9210112}"/>
          </ac:spMkLst>
        </pc:spChg>
        <pc:spChg chg="del">
          <ac:chgData name="Caroline Slupina" userId="98b51237-c617-441b-ae06-6bb23739eb21" providerId="ADAL" clId="{9694D403-0487-4E83-9AA7-21F11591BB6F}" dt="2022-07-11T12:49:09.706" v="493" actId="700"/>
          <ac:spMkLst>
            <pc:docMk/>
            <pc:sldMk cId="1295839979" sldId="298"/>
            <ac:spMk id="4" creationId="{B2F662FF-6D36-EA2E-1308-A53D63320087}"/>
          </ac:spMkLst>
        </pc:spChg>
        <pc:spChg chg="add mod ord">
          <ac:chgData name="Caroline Slupina" userId="98b51237-c617-441b-ae06-6bb23739eb21" providerId="ADAL" clId="{9694D403-0487-4E83-9AA7-21F11591BB6F}" dt="2022-07-11T12:49:09.706" v="493" actId="700"/>
          <ac:spMkLst>
            <pc:docMk/>
            <pc:sldMk cId="1295839979" sldId="298"/>
            <ac:spMk id="5" creationId="{82A38379-E04C-666A-57F3-09555C40C7AC}"/>
          </ac:spMkLst>
        </pc:spChg>
        <pc:spChg chg="add mod ord">
          <ac:chgData name="Caroline Slupina" userId="98b51237-c617-441b-ae06-6bb23739eb21" providerId="ADAL" clId="{9694D403-0487-4E83-9AA7-21F11591BB6F}" dt="2022-07-11T12:49:09.706" v="493" actId="700"/>
          <ac:spMkLst>
            <pc:docMk/>
            <pc:sldMk cId="1295839979" sldId="298"/>
            <ac:spMk id="6" creationId="{565A9DB5-3B18-24FD-2AEC-1B6921441B9E}"/>
          </ac:spMkLst>
        </pc:spChg>
        <pc:spChg chg="add mod">
          <ac:chgData name="Caroline Slupina" userId="98b51237-c617-441b-ae06-6bb23739eb21" providerId="ADAL" clId="{9694D403-0487-4E83-9AA7-21F11591BB6F}" dt="2022-07-11T12:50:18.229" v="504" actId="20577"/>
          <ac:spMkLst>
            <pc:docMk/>
            <pc:sldMk cId="1295839979" sldId="298"/>
            <ac:spMk id="7" creationId="{8C9CC943-8412-3E48-D933-3E1CF3BFB03A}"/>
          </ac:spMkLst>
        </pc:spChg>
        <pc:spChg chg="add mod">
          <ac:chgData name="Caroline Slupina" userId="98b51237-c617-441b-ae06-6bb23739eb21" providerId="ADAL" clId="{9694D403-0487-4E83-9AA7-21F11591BB6F}" dt="2022-07-11T12:50:24.939" v="507" actId="20577"/>
          <ac:spMkLst>
            <pc:docMk/>
            <pc:sldMk cId="1295839979" sldId="298"/>
            <ac:spMk id="8" creationId="{603C5D77-B9D9-55A1-FF23-500FC0509834}"/>
          </ac:spMkLst>
        </pc:spChg>
        <pc:spChg chg="add mod">
          <ac:chgData name="Caroline Slupina" userId="98b51237-c617-441b-ae06-6bb23739eb21" providerId="ADAL" clId="{9694D403-0487-4E83-9AA7-21F11591BB6F}" dt="2022-07-11T12:50:20.509" v="505" actId="20577"/>
          <ac:spMkLst>
            <pc:docMk/>
            <pc:sldMk cId="1295839979" sldId="298"/>
            <ac:spMk id="9" creationId="{74F11EF2-7C08-8AA9-559A-AF98FB9EB0C2}"/>
          </ac:spMkLst>
        </pc:spChg>
        <pc:spChg chg="add mod ord">
          <ac:chgData name="Caroline Slupina" userId="98b51237-c617-441b-ae06-6bb23739eb21" providerId="ADAL" clId="{9694D403-0487-4E83-9AA7-21F11591BB6F}" dt="2022-07-11T12:50:12.567" v="503" actId="207"/>
          <ac:spMkLst>
            <pc:docMk/>
            <pc:sldMk cId="1295839979" sldId="298"/>
            <ac:spMk id="10" creationId="{8B9B0BA7-6879-77B6-FD0F-FE4452A21359}"/>
          </ac:spMkLst>
        </pc:spChg>
      </pc:sldChg>
      <pc:sldChg chg="add del">
        <pc:chgData name="Caroline Slupina" userId="98b51237-c617-441b-ae06-6bb23739eb21" providerId="ADAL" clId="{9694D403-0487-4E83-9AA7-21F11591BB6F}" dt="2022-07-11T12:44:36.121" v="470"/>
        <pc:sldMkLst>
          <pc:docMk/>
          <pc:sldMk cId="3110012909" sldId="298"/>
        </pc:sldMkLst>
      </pc:sldChg>
      <pc:sldChg chg="addSp delSp modSp new mod">
        <pc:chgData name="Caroline Slupina" userId="98b51237-c617-441b-ae06-6bb23739eb21" providerId="ADAL" clId="{9694D403-0487-4E83-9AA7-21F11591BB6F}" dt="2022-07-25T13:19:58.365" v="1237" actId="14100"/>
        <pc:sldMkLst>
          <pc:docMk/>
          <pc:sldMk cId="3874558881" sldId="299"/>
        </pc:sldMkLst>
        <pc:spChg chg="add mod">
          <ac:chgData name="Caroline Slupina" userId="98b51237-c617-441b-ae06-6bb23739eb21" providerId="ADAL" clId="{9694D403-0487-4E83-9AA7-21F11591BB6F}" dt="2022-07-11T12:53:58.118" v="510" actId="1076"/>
          <ac:spMkLst>
            <pc:docMk/>
            <pc:sldMk cId="3874558881" sldId="299"/>
            <ac:spMk id="6" creationId="{3BED73A0-75B8-34EA-9379-9FA2892C3866}"/>
          </ac:spMkLst>
        </pc:spChg>
        <pc:spChg chg="add mod">
          <ac:chgData name="Caroline Slupina" userId="98b51237-c617-441b-ae06-6bb23739eb21" providerId="ADAL" clId="{9694D403-0487-4E83-9AA7-21F11591BB6F}" dt="2022-07-11T12:59:26.190" v="515" actId="1076"/>
          <ac:spMkLst>
            <pc:docMk/>
            <pc:sldMk cId="3874558881" sldId="299"/>
            <ac:spMk id="7" creationId="{501B1956-01B5-E77C-64D8-BA7FE88D1E82}"/>
          </ac:spMkLst>
        </pc:spChg>
        <pc:spChg chg="add mod">
          <ac:chgData name="Caroline Slupina" userId="98b51237-c617-441b-ae06-6bb23739eb21" providerId="ADAL" clId="{9694D403-0487-4E83-9AA7-21F11591BB6F}" dt="2022-07-11T12:59:32.528" v="517" actId="1076"/>
          <ac:spMkLst>
            <pc:docMk/>
            <pc:sldMk cId="3874558881" sldId="299"/>
            <ac:spMk id="8" creationId="{B137B9CC-9DEC-5A9B-01BA-73074ADCB723}"/>
          </ac:spMkLst>
        </pc:spChg>
        <pc:spChg chg="add mod">
          <ac:chgData name="Caroline Slupina" userId="98b51237-c617-441b-ae06-6bb23739eb21" providerId="ADAL" clId="{9694D403-0487-4E83-9AA7-21F11591BB6F}" dt="2022-07-11T12:59:28.777" v="516" actId="1076"/>
          <ac:spMkLst>
            <pc:docMk/>
            <pc:sldMk cId="3874558881" sldId="299"/>
            <ac:spMk id="9" creationId="{EFB82379-4A4C-A290-104F-1B711DC02AB6}"/>
          </ac:spMkLst>
        </pc:spChg>
        <pc:spChg chg="add del mod">
          <ac:chgData name="Caroline Slupina" userId="98b51237-c617-441b-ae06-6bb23739eb21" providerId="ADAL" clId="{9694D403-0487-4E83-9AA7-21F11591BB6F}" dt="2022-07-11T12:54:08.267" v="512"/>
          <ac:spMkLst>
            <pc:docMk/>
            <pc:sldMk cId="3874558881" sldId="299"/>
            <ac:spMk id="10" creationId="{52FBA616-F6C9-B1D2-7241-F88EA18BF86E}"/>
          </ac:spMkLst>
        </pc:spChg>
        <pc:spChg chg="add mod">
          <ac:chgData name="Caroline Slupina" userId="98b51237-c617-441b-ae06-6bb23739eb21" providerId="ADAL" clId="{9694D403-0487-4E83-9AA7-21F11591BB6F}" dt="2022-07-25T13:19:58.365" v="1237" actId="14100"/>
          <ac:spMkLst>
            <pc:docMk/>
            <pc:sldMk cId="3874558881" sldId="299"/>
            <ac:spMk id="11" creationId="{0D268336-9777-C0A5-BB92-C2F2B679B5D4}"/>
          </ac:spMkLst>
        </pc:spChg>
        <pc:spChg chg="add mod">
          <ac:chgData name="Caroline Slupina" userId="98b51237-c617-441b-ae06-6bb23739eb21" providerId="ADAL" clId="{9694D403-0487-4E83-9AA7-21F11591BB6F}" dt="2022-07-25T13:19:58.365" v="1237" actId="14100"/>
          <ac:spMkLst>
            <pc:docMk/>
            <pc:sldMk cId="3874558881" sldId="299"/>
            <ac:spMk id="12" creationId="{D2B2771E-FC6F-9D50-C7A9-482F5E57D398}"/>
          </ac:spMkLst>
        </pc:spChg>
        <pc:spChg chg="add mod">
          <ac:chgData name="Caroline Slupina" userId="98b51237-c617-441b-ae06-6bb23739eb21" providerId="ADAL" clId="{9694D403-0487-4E83-9AA7-21F11591BB6F}" dt="2022-07-25T13:19:58.365" v="1237" actId="14100"/>
          <ac:spMkLst>
            <pc:docMk/>
            <pc:sldMk cId="3874558881" sldId="299"/>
            <ac:spMk id="13" creationId="{DA9F42A7-7F51-3BF8-E8F8-98EFDC9B7A56}"/>
          </ac:spMkLst>
        </pc:spChg>
        <pc:spChg chg="add mod">
          <ac:chgData name="Caroline Slupina" userId="98b51237-c617-441b-ae06-6bb23739eb21" providerId="ADAL" clId="{9694D403-0487-4E83-9AA7-21F11591BB6F}" dt="2022-07-25T13:19:58.365" v="1237" actId="14100"/>
          <ac:spMkLst>
            <pc:docMk/>
            <pc:sldMk cId="3874558881" sldId="299"/>
            <ac:spMk id="14" creationId="{A7B0817D-D4B5-BD9A-CCF7-49F5E542229F}"/>
          </ac:spMkLst>
        </pc:spChg>
      </pc:sldChg>
      <pc:sldChg chg="addSp delSp modSp new mod">
        <pc:chgData name="Caroline Slupina" userId="98b51237-c617-441b-ae06-6bb23739eb21" providerId="ADAL" clId="{9694D403-0487-4E83-9AA7-21F11591BB6F}" dt="2022-07-11T13:03:44.564" v="595" actId="1036"/>
        <pc:sldMkLst>
          <pc:docMk/>
          <pc:sldMk cId="2020277035" sldId="300"/>
        </pc:sldMkLst>
        <pc:spChg chg="add mod">
          <ac:chgData name="Caroline Slupina" userId="98b51237-c617-441b-ae06-6bb23739eb21" providerId="ADAL" clId="{9694D403-0487-4E83-9AA7-21F11591BB6F}" dt="2022-07-11T13:03:19.235" v="588" actId="207"/>
          <ac:spMkLst>
            <pc:docMk/>
            <pc:sldMk cId="2020277035" sldId="300"/>
            <ac:spMk id="6" creationId="{E1EBD82A-580C-5C29-8639-656DBE09BE45}"/>
          </ac:spMkLst>
        </pc:spChg>
        <pc:spChg chg="add mod">
          <ac:chgData name="Caroline Slupina" userId="98b51237-c617-441b-ae06-6bb23739eb21" providerId="ADAL" clId="{9694D403-0487-4E83-9AA7-21F11591BB6F}" dt="2022-07-11T13:02:38.065" v="565" actId="20577"/>
          <ac:spMkLst>
            <pc:docMk/>
            <pc:sldMk cId="2020277035" sldId="300"/>
            <ac:spMk id="7" creationId="{56B5EEAB-F05C-538E-D484-8CC3B0AB3016}"/>
          </ac:spMkLst>
        </pc:spChg>
        <pc:spChg chg="add mod">
          <ac:chgData name="Caroline Slupina" userId="98b51237-c617-441b-ae06-6bb23739eb21" providerId="ADAL" clId="{9694D403-0487-4E83-9AA7-21F11591BB6F}" dt="2022-07-11T13:03:19.235" v="588" actId="207"/>
          <ac:spMkLst>
            <pc:docMk/>
            <pc:sldMk cId="2020277035" sldId="300"/>
            <ac:spMk id="8" creationId="{54DBEAB0-F30D-9B37-58B3-547BD9B7B832}"/>
          </ac:spMkLst>
        </pc:spChg>
        <pc:spChg chg="add mod">
          <ac:chgData name="Caroline Slupina" userId="98b51237-c617-441b-ae06-6bb23739eb21" providerId="ADAL" clId="{9694D403-0487-4E83-9AA7-21F11591BB6F}" dt="2022-07-11T13:02:48.396" v="571" actId="20577"/>
          <ac:spMkLst>
            <pc:docMk/>
            <pc:sldMk cId="2020277035" sldId="300"/>
            <ac:spMk id="9" creationId="{75533325-D693-E74C-E23B-A709AA533FF6}"/>
          </ac:spMkLst>
        </pc:spChg>
        <pc:spChg chg="add mod">
          <ac:chgData name="Caroline Slupina" userId="98b51237-c617-441b-ae06-6bb23739eb21" providerId="ADAL" clId="{9694D403-0487-4E83-9AA7-21F11591BB6F}" dt="2022-07-11T13:03:19.235" v="588" actId="207"/>
          <ac:spMkLst>
            <pc:docMk/>
            <pc:sldMk cId="2020277035" sldId="300"/>
            <ac:spMk id="10" creationId="{98A9DAF7-3DCF-0B1F-88AC-AD5B3249FFC5}"/>
          </ac:spMkLst>
        </pc:spChg>
        <pc:spChg chg="add mod">
          <ac:chgData name="Caroline Slupina" userId="98b51237-c617-441b-ae06-6bb23739eb21" providerId="ADAL" clId="{9694D403-0487-4E83-9AA7-21F11591BB6F}" dt="2022-07-11T13:02:54.886" v="577" actId="20577"/>
          <ac:spMkLst>
            <pc:docMk/>
            <pc:sldMk cId="2020277035" sldId="300"/>
            <ac:spMk id="11" creationId="{A271A512-D6A2-E9A8-849C-3EB4496757F4}"/>
          </ac:spMkLst>
        </pc:spChg>
        <pc:spChg chg="add mod">
          <ac:chgData name="Caroline Slupina" userId="98b51237-c617-441b-ae06-6bb23739eb21" providerId="ADAL" clId="{9694D403-0487-4E83-9AA7-21F11591BB6F}" dt="2022-07-11T13:03:19.235" v="588" actId="207"/>
          <ac:spMkLst>
            <pc:docMk/>
            <pc:sldMk cId="2020277035" sldId="300"/>
            <ac:spMk id="12" creationId="{19D70B28-FB4D-6535-6CBB-1148A66A4A44}"/>
          </ac:spMkLst>
        </pc:spChg>
        <pc:spChg chg="add mod">
          <ac:chgData name="Caroline Slupina" userId="98b51237-c617-441b-ae06-6bb23739eb21" providerId="ADAL" clId="{9694D403-0487-4E83-9AA7-21F11591BB6F}" dt="2022-07-11T13:03:00.097" v="581" actId="20577"/>
          <ac:spMkLst>
            <pc:docMk/>
            <pc:sldMk cId="2020277035" sldId="300"/>
            <ac:spMk id="13" creationId="{8B1E4B2E-3966-3D26-D7DD-427419B991DF}"/>
          </ac:spMkLst>
        </pc:spChg>
        <pc:picChg chg="add del mod">
          <ac:chgData name="Caroline Slupina" userId="98b51237-c617-441b-ae06-6bb23739eb21" providerId="ADAL" clId="{9694D403-0487-4E83-9AA7-21F11591BB6F}" dt="2022-07-11T13:01:21.043" v="545" actId="478"/>
          <ac:picMkLst>
            <pc:docMk/>
            <pc:sldMk cId="2020277035" sldId="300"/>
            <ac:picMk id="14" creationId="{8837DE38-D9D2-24B5-A8AD-BFCEC30AF1BA}"/>
          </ac:picMkLst>
        </pc:picChg>
        <pc:picChg chg="add del mod">
          <ac:chgData name="Caroline Slupina" userId="98b51237-c617-441b-ae06-6bb23739eb21" providerId="ADAL" clId="{9694D403-0487-4E83-9AA7-21F11591BB6F}" dt="2022-07-11T13:01:21.043" v="545" actId="478"/>
          <ac:picMkLst>
            <pc:docMk/>
            <pc:sldMk cId="2020277035" sldId="300"/>
            <ac:picMk id="15" creationId="{340B09C4-F3DA-D927-48A8-7E940BE8C438}"/>
          </ac:picMkLst>
        </pc:picChg>
        <pc:picChg chg="add del mod">
          <ac:chgData name="Caroline Slupina" userId="98b51237-c617-441b-ae06-6bb23739eb21" providerId="ADAL" clId="{9694D403-0487-4E83-9AA7-21F11591BB6F}" dt="2022-07-11T13:01:21.043" v="545" actId="478"/>
          <ac:picMkLst>
            <pc:docMk/>
            <pc:sldMk cId="2020277035" sldId="300"/>
            <ac:picMk id="16" creationId="{73CD81FA-923F-52CF-D772-B334BFB91E96}"/>
          </ac:picMkLst>
        </pc:picChg>
        <pc:picChg chg="add del mod">
          <ac:chgData name="Caroline Slupina" userId="98b51237-c617-441b-ae06-6bb23739eb21" providerId="ADAL" clId="{9694D403-0487-4E83-9AA7-21F11591BB6F}" dt="2022-07-11T13:01:21.043" v="545" actId="478"/>
          <ac:picMkLst>
            <pc:docMk/>
            <pc:sldMk cId="2020277035" sldId="300"/>
            <ac:picMk id="17" creationId="{E38B6394-F091-E4C3-BE3A-4A6ED0A441FC}"/>
          </ac:picMkLst>
        </pc:picChg>
        <pc:picChg chg="add mod">
          <ac:chgData name="Caroline Slupina" userId="98b51237-c617-441b-ae06-6bb23739eb21" providerId="ADAL" clId="{9694D403-0487-4E83-9AA7-21F11591BB6F}" dt="2022-07-11T13:03:44.564" v="595" actId="1036"/>
          <ac:picMkLst>
            <pc:docMk/>
            <pc:sldMk cId="2020277035" sldId="300"/>
            <ac:picMk id="18" creationId="{A1AD4B1A-7B3A-4E89-A9CF-DF4E83222D74}"/>
          </ac:picMkLst>
        </pc:picChg>
      </pc:sldChg>
      <pc:sldChg chg="addSp delSp modSp new mod">
        <pc:chgData name="Caroline Slupina" userId="98b51237-c617-441b-ae06-6bb23739eb21" providerId="ADAL" clId="{9694D403-0487-4E83-9AA7-21F11591BB6F}" dt="2022-07-11T13:20:58.132" v="606"/>
        <pc:sldMkLst>
          <pc:docMk/>
          <pc:sldMk cId="2792250834" sldId="301"/>
        </pc:sldMkLst>
        <pc:spChg chg="add mod">
          <ac:chgData name="Caroline Slupina" userId="98b51237-c617-441b-ae06-6bb23739eb21" providerId="ADAL" clId="{9694D403-0487-4E83-9AA7-21F11591BB6F}" dt="2022-07-11T13:20:00.407" v="605" actId="14100"/>
          <ac:spMkLst>
            <pc:docMk/>
            <pc:sldMk cId="2792250834" sldId="301"/>
            <ac:spMk id="6" creationId="{5169A54D-965D-7FEB-D663-25EE68E21CFB}"/>
          </ac:spMkLst>
        </pc:spChg>
        <pc:spChg chg="del mod">
          <ac:chgData name="Caroline Slupina" userId="98b51237-c617-441b-ae06-6bb23739eb21" providerId="ADAL" clId="{9694D403-0487-4E83-9AA7-21F11591BB6F}" dt="2022-07-11T13:20:58.132" v="606"/>
          <ac:spMkLst>
            <pc:docMk/>
            <pc:sldMk cId="2792250834" sldId="301"/>
            <ac:spMk id="7" creationId="{3FF64982-7506-94B8-7596-EB1376AF41D2}"/>
          </ac:spMkLst>
        </pc:spChg>
        <pc:grpChg chg="del">
          <ac:chgData name="Caroline Slupina" userId="98b51237-c617-441b-ae06-6bb23739eb21" providerId="ADAL" clId="{9694D403-0487-4E83-9AA7-21F11591BB6F}" dt="2022-07-11T13:20:58.132" v="606"/>
          <ac:grpSpMkLst>
            <pc:docMk/>
            <pc:sldMk cId="2792250834" sldId="301"/>
            <ac:grpSpMk id="8" creationId="{FC755E2E-651A-344C-B488-433A8061E5A9}"/>
          </ac:grpSpMkLst>
        </pc:grpChg>
        <pc:grpChg chg="del">
          <ac:chgData name="Caroline Slupina" userId="98b51237-c617-441b-ae06-6bb23739eb21" providerId="ADAL" clId="{9694D403-0487-4E83-9AA7-21F11591BB6F}" dt="2022-07-11T13:20:58.132" v="606"/>
          <ac:grpSpMkLst>
            <pc:docMk/>
            <pc:sldMk cId="2792250834" sldId="301"/>
            <ac:grpSpMk id="13" creationId="{AC0A0D2D-9C96-82EC-CC4F-F9426BDDA244}"/>
          </ac:grpSpMkLst>
        </pc:grpChg>
        <pc:grpChg chg="del">
          <ac:chgData name="Caroline Slupina" userId="98b51237-c617-441b-ae06-6bb23739eb21" providerId="ADAL" clId="{9694D403-0487-4E83-9AA7-21F11591BB6F}" dt="2022-07-11T13:20:58.132" v="606"/>
          <ac:grpSpMkLst>
            <pc:docMk/>
            <pc:sldMk cId="2792250834" sldId="301"/>
            <ac:grpSpMk id="19" creationId="{F4A6DC71-EE5B-B5DF-642F-17C56E804714}"/>
          </ac:grpSpMkLst>
        </pc:grpChg>
        <pc:grpChg chg="del">
          <ac:chgData name="Caroline Slupina" userId="98b51237-c617-441b-ae06-6bb23739eb21" providerId="ADAL" clId="{9694D403-0487-4E83-9AA7-21F11591BB6F}" dt="2022-07-11T13:20:58.132" v="606"/>
          <ac:grpSpMkLst>
            <pc:docMk/>
            <pc:sldMk cId="2792250834" sldId="301"/>
            <ac:grpSpMk id="29" creationId="{5F06CD23-FBC1-0411-385E-1C1890D58C65}"/>
          </ac:grpSpMkLst>
        </pc:grpChg>
        <pc:grpChg chg="del">
          <ac:chgData name="Caroline Slupina" userId="98b51237-c617-441b-ae06-6bb23739eb21" providerId="ADAL" clId="{9694D403-0487-4E83-9AA7-21F11591BB6F}" dt="2022-07-11T13:20:58.132" v="606"/>
          <ac:grpSpMkLst>
            <pc:docMk/>
            <pc:sldMk cId="2792250834" sldId="301"/>
            <ac:grpSpMk id="32" creationId="{DD643193-5732-70E9-0526-810CCD94B507}"/>
          </ac:grpSpMkLst>
        </pc:grpChg>
      </pc:sldChg>
      <pc:sldChg chg="addSp delSp modSp new mod chgLayout">
        <pc:chgData name="Caroline Slupina" userId="98b51237-c617-441b-ae06-6bb23739eb21" providerId="ADAL" clId="{9694D403-0487-4E83-9AA7-21F11591BB6F}" dt="2022-07-11T13:26:35.977" v="653" actId="207"/>
        <pc:sldMkLst>
          <pc:docMk/>
          <pc:sldMk cId="900369387" sldId="302"/>
        </pc:sldMkLst>
        <pc:spChg chg="del">
          <ac:chgData name="Caroline Slupina" userId="98b51237-c617-441b-ae06-6bb23739eb21" providerId="ADAL" clId="{9694D403-0487-4E83-9AA7-21F11591BB6F}" dt="2022-07-11T13:22:37.485" v="637" actId="700"/>
          <ac:spMkLst>
            <pc:docMk/>
            <pc:sldMk cId="900369387" sldId="302"/>
            <ac:spMk id="2" creationId="{1345356D-EB66-9BEE-0CF4-F43A99137D43}"/>
          </ac:spMkLst>
        </pc:spChg>
        <pc:spChg chg="mod ord">
          <ac:chgData name="Caroline Slupina" userId="98b51237-c617-441b-ae06-6bb23739eb21" providerId="ADAL" clId="{9694D403-0487-4E83-9AA7-21F11591BB6F}" dt="2022-07-11T13:22:37.485" v="637" actId="700"/>
          <ac:spMkLst>
            <pc:docMk/>
            <pc:sldMk cId="900369387" sldId="302"/>
            <ac:spMk id="3" creationId="{3FBC2F9A-9EEE-91ED-21EE-965CB49EAD57}"/>
          </ac:spMkLst>
        </pc:spChg>
        <pc:spChg chg="mod ord">
          <ac:chgData name="Caroline Slupina" userId="98b51237-c617-441b-ae06-6bb23739eb21" providerId="ADAL" clId="{9694D403-0487-4E83-9AA7-21F11591BB6F}" dt="2022-07-11T13:22:37.485" v="637" actId="700"/>
          <ac:spMkLst>
            <pc:docMk/>
            <pc:sldMk cId="900369387" sldId="302"/>
            <ac:spMk id="4" creationId="{41905F4E-F511-4D46-6C8B-2FF6520B9CEA}"/>
          </ac:spMkLst>
        </pc:spChg>
        <pc:spChg chg="del">
          <ac:chgData name="Caroline Slupina" userId="98b51237-c617-441b-ae06-6bb23739eb21" providerId="ADAL" clId="{9694D403-0487-4E83-9AA7-21F11591BB6F}" dt="2022-07-11T13:22:37.485" v="637" actId="700"/>
          <ac:spMkLst>
            <pc:docMk/>
            <pc:sldMk cId="900369387" sldId="302"/>
            <ac:spMk id="5" creationId="{95524160-ACF4-E5A7-2B95-FA2501793386}"/>
          </ac:spMkLst>
        </pc:spChg>
        <pc:spChg chg="add del mod">
          <ac:chgData name="Caroline Slupina" userId="98b51237-c617-441b-ae06-6bb23739eb21" providerId="ADAL" clId="{9694D403-0487-4E83-9AA7-21F11591BB6F}" dt="2022-07-11T13:22:32.468" v="636" actId="478"/>
          <ac:spMkLst>
            <pc:docMk/>
            <pc:sldMk cId="900369387" sldId="302"/>
            <ac:spMk id="6" creationId="{CE8C9CA1-E311-CA4B-9508-A66F67487E54}"/>
          </ac:spMkLst>
        </pc:spChg>
        <pc:spChg chg="mod">
          <ac:chgData name="Caroline Slupina" userId="98b51237-c617-441b-ae06-6bb23739eb21" providerId="ADAL" clId="{9694D403-0487-4E83-9AA7-21F11591BB6F}" dt="2022-07-11T13:23:03.791" v="641" actId="14100"/>
          <ac:spMkLst>
            <pc:docMk/>
            <pc:sldMk cId="900369387" sldId="302"/>
            <ac:spMk id="8" creationId="{FF9B843E-AA13-7621-5AAC-D22C3A908A2D}"/>
          </ac:spMkLst>
        </pc:spChg>
        <pc:spChg chg="mod">
          <ac:chgData name="Caroline Slupina" userId="98b51237-c617-441b-ae06-6bb23739eb21" providerId="ADAL" clId="{9694D403-0487-4E83-9AA7-21F11591BB6F}" dt="2022-07-11T13:23:21.404" v="645" actId="465"/>
          <ac:spMkLst>
            <pc:docMk/>
            <pc:sldMk cId="900369387" sldId="302"/>
            <ac:spMk id="9" creationId="{D799135B-FB82-227D-B6D6-8E1DA6D434F9}"/>
          </ac:spMkLst>
        </pc:spChg>
        <pc:spChg chg="mod">
          <ac:chgData name="Caroline Slupina" userId="98b51237-c617-441b-ae06-6bb23739eb21" providerId="ADAL" clId="{9694D403-0487-4E83-9AA7-21F11591BB6F}" dt="2022-07-11T13:23:21.404" v="645" actId="465"/>
          <ac:spMkLst>
            <pc:docMk/>
            <pc:sldMk cId="900369387" sldId="302"/>
            <ac:spMk id="10" creationId="{464F3A83-C56D-6D06-7551-AE187879BD8C}"/>
          </ac:spMkLst>
        </pc:spChg>
        <pc:spChg chg="mod">
          <ac:chgData name="Caroline Slupina" userId="98b51237-c617-441b-ae06-6bb23739eb21" providerId="ADAL" clId="{9694D403-0487-4E83-9AA7-21F11591BB6F}" dt="2022-07-11T13:23:15.018" v="644" actId="1076"/>
          <ac:spMkLst>
            <pc:docMk/>
            <pc:sldMk cId="900369387" sldId="302"/>
            <ac:spMk id="11" creationId="{4D1C9798-55B0-21D9-BAD0-7352BAA7F0DD}"/>
          </ac:spMkLst>
        </pc:spChg>
        <pc:spChg chg="mod">
          <ac:chgData name="Caroline Slupina" userId="98b51237-c617-441b-ae06-6bb23739eb21" providerId="ADAL" clId="{9694D403-0487-4E83-9AA7-21F11591BB6F}" dt="2022-07-11T13:21:01.707" v="608"/>
          <ac:spMkLst>
            <pc:docMk/>
            <pc:sldMk cId="900369387" sldId="302"/>
            <ac:spMk id="13" creationId="{26F41695-4852-E509-A2D8-A5F52FA93AE4}"/>
          </ac:spMkLst>
        </pc:spChg>
        <pc:spChg chg="mod">
          <ac:chgData name="Caroline Slupina" userId="98b51237-c617-441b-ae06-6bb23739eb21" providerId="ADAL" clId="{9694D403-0487-4E83-9AA7-21F11591BB6F}" dt="2022-07-11T13:21:01.707" v="608"/>
          <ac:spMkLst>
            <pc:docMk/>
            <pc:sldMk cId="900369387" sldId="302"/>
            <ac:spMk id="14" creationId="{CDE201C6-3AE4-B6A8-14BA-83AA400FD256}"/>
          </ac:spMkLst>
        </pc:spChg>
        <pc:spChg chg="mod">
          <ac:chgData name="Caroline Slupina" userId="98b51237-c617-441b-ae06-6bb23739eb21" providerId="ADAL" clId="{9694D403-0487-4E83-9AA7-21F11591BB6F}" dt="2022-07-11T13:21:01.707" v="608"/>
          <ac:spMkLst>
            <pc:docMk/>
            <pc:sldMk cId="900369387" sldId="302"/>
            <ac:spMk id="15" creationId="{0A27FC64-789F-F4E8-FC33-9FB20FA930D7}"/>
          </ac:spMkLst>
        </pc:spChg>
        <pc:spChg chg="mod">
          <ac:chgData name="Caroline Slupina" userId="98b51237-c617-441b-ae06-6bb23739eb21" providerId="ADAL" clId="{9694D403-0487-4E83-9AA7-21F11591BB6F}" dt="2022-07-11T13:21:01.707" v="608"/>
          <ac:spMkLst>
            <pc:docMk/>
            <pc:sldMk cId="900369387" sldId="302"/>
            <ac:spMk id="16" creationId="{ED353785-C7D5-0016-027D-C065050207A5}"/>
          </ac:spMkLst>
        </pc:spChg>
        <pc:spChg chg="mod">
          <ac:chgData name="Caroline Slupina" userId="98b51237-c617-441b-ae06-6bb23739eb21" providerId="ADAL" clId="{9694D403-0487-4E83-9AA7-21F11591BB6F}" dt="2022-07-11T13:21:01.707" v="608"/>
          <ac:spMkLst>
            <pc:docMk/>
            <pc:sldMk cId="900369387" sldId="302"/>
            <ac:spMk id="17" creationId="{AE2B8701-5820-BECB-EDE4-F9C0C8FFAB02}"/>
          </ac:spMkLst>
        </pc:spChg>
        <pc:spChg chg="mod">
          <ac:chgData name="Caroline Slupina" userId="98b51237-c617-441b-ae06-6bb23739eb21" providerId="ADAL" clId="{9694D403-0487-4E83-9AA7-21F11591BB6F}" dt="2022-07-11T13:21:01.707" v="608"/>
          <ac:spMkLst>
            <pc:docMk/>
            <pc:sldMk cId="900369387" sldId="302"/>
            <ac:spMk id="19" creationId="{A8906BD3-31F3-1AEA-DC5E-08928384E951}"/>
          </ac:spMkLst>
        </pc:spChg>
        <pc:spChg chg="mod">
          <ac:chgData name="Caroline Slupina" userId="98b51237-c617-441b-ae06-6bb23739eb21" providerId="ADAL" clId="{9694D403-0487-4E83-9AA7-21F11591BB6F}" dt="2022-07-11T13:21:01.707" v="608"/>
          <ac:spMkLst>
            <pc:docMk/>
            <pc:sldMk cId="900369387" sldId="302"/>
            <ac:spMk id="20" creationId="{26EA9CD6-E800-AF44-8177-9144D9A88C0C}"/>
          </ac:spMkLst>
        </pc:spChg>
        <pc:spChg chg="mod">
          <ac:chgData name="Caroline Slupina" userId="98b51237-c617-441b-ae06-6bb23739eb21" providerId="ADAL" clId="{9694D403-0487-4E83-9AA7-21F11591BB6F}" dt="2022-07-11T13:21:01.707" v="608"/>
          <ac:spMkLst>
            <pc:docMk/>
            <pc:sldMk cId="900369387" sldId="302"/>
            <ac:spMk id="21" creationId="{58AD3BF3-60FB-D7A2-AA50-5B0D100D2DEE}"/>
          </ac:spMkLst>
        </pc:spChg>
        <pc:spChg chg="mod">
          <ac:chgData name="Caroline Slupina" userId="98b51237-c617-441b-ae06-6bb23739eb21" providerId="ADAL" clId="{9694D403-0487-4E83-9AA7-21F11591BB6F}" dt="2022-07-11T13:21:01.707" v="608"/>
          <ac:spMkLst>
            <pc:docMk/>
            <pc:sldMk cId="900369387" sldId="302"/>
            <ac:spMk id="22" creationId="{92B6E3B1-2E43-9F8C-A70A-F3FCA8B40BB7}"/>
          </ac:spMkLst>
        </pc:spChg>
        <pc:spChg chg="mod">
          <ac:chgData name="Caroline Slupina" userId="98b51237-c617-441b-ae06-6bb23739eb21" providerId="ADAL" clId="{9694D403-0487-4E83-9AA7-21F11591BB6F}" dt="2022-07-11T13:21:01.707" v="608"/>
          <ac:spMkLst>
            <pc:docMk/>
            <pc:sldMk cId="900369387" sldId="302"/>
            <ac:spMk id="23" creationId="{3FABCC35-27B8-01D4-FE14-817D0095B2A7}"/>
          </ac:spMkLst>
        </pc:spChg>
        <pc:spChg chg="mod">
          <ac:chgData name="Caroline Slupina" userId="98b51237-c617-441b-ae06-6bb23739eb21" providerId="ADAL" clId="{9694D403-0487-4E83-9AA7-21F11591BB6F}" dt="2022-07-11T13:21:01.707" v="608"/>
          <ac:spMkLst>
            <pc:docMk/>
            <pc:sldMk cId="900369387" sldId="302"/>
            <ac:spMk id="24" creationId="{40A11970-3ED0-751F-9709-83AC13507806}"/>
          </ac:spMkLst>
        </pc:spChg>
        <pc:spChg chg="mod">
          <ac:chgData name="Caroline Slupina" userId="98b51237-c617-441b-ae06-6bb23739eb21" providerId="ADAL" clId="{9694D403-0487-4E83-9AA7-21F11591BB6F}" dt="2022-07-11T13:21:01.707" v="608"/>
          <ac:spMkLst>
            <pc:docMk/>
            <pc:sldMk cId="900369387" sldId="302"/>
            <ac:spMk id="25" creationId="{4D3B24FF-A6FF-D5F4-B1C9-A6FA12D4B8D6}"/>
          </ac:spMkLst>
        </pc:spChg>
        <pc:spChg chg="mod">
          <ac:chgData name="Caroline Slupina" userId="98b51237-c617-441b-ae06-6bb23739eb21" providerId="ADAL" clId="{9694D403-0487-4E83-9AA7-21F11591BB6F}" dt="2022-07-11T13:21:01.707" v="608"/>
          <ac:spMkLst>
            <pc:docMk/>
            <pc:sldMk cId="900369387" sldId="302"/>
            <ac:spMk id="26" creationId="{CE90F097-E4BA-2C0A-88D5-941A60DD86A5}"/>
          </ac:spMkLst>
        </pc:spChg>
        <pc:spChg chg="mod">
          <ac:chgData name="Caroline Slupina" userId="98b51237-c617-441b-ae06-6bb23739eb21" providerId="ADAL" clId="{9694D403-0487-4E83-9AA7-21F11591BB6F}" dt="2022-07-11T13:21:01.707" v="608"/>
          <ac:spMkLst>
            <pc:docMk/>
            <pc:sldMk cId="900369387" sldId="302"/>
            <ac:spMk id="27" creationId="{2093E37C-0676-D6C8-1B74-E7D47562D647}"/>
          </ac:spMkLst>
        </pc:spChg>
        <pc:spChg chg="mod">
          <ac:chgData name="Caroline Slupina" userId="98b51237-c617-441b-ae06-6bb23739eb21" providerId="ADAL" clId="{9694D403-0487-4E83-9AA7-21F11591BB6F}" dt="2022-07-11T13:21:01.707" v="608"/>
          <ac:spMkLst>
            <pc:docMk/>
            <pc:sldMk cId="900369387" sldId="302"/>
            <ac:spMk id="29" creationId="{473DD57A-4EF6-C54B-BFE1-EF2FB9A36A3F}"/>
          </ac:spMkLst>
        </pc:spChg>
        <pc:spChg chg="mod">
          <ac:chgData name="Caroline Slupina" userId="98b51237-c617-441b-ae06-6bb23739eb21" providerId="ADAL" clId="{9694D403-0487-4E83-9AA7-21F11591BB6F}" dt="2022-07-11T13:21:01.707" v="608"/>
          <ac:spMkLst>
            <pc:docMk/>
            <pc:sldMk cId="900369387" sldId="302"/>
            <ac:spMk id="30" creationId="{DD514286-EAA4-3CF1-1D55-3633ACF895B5}"/>
          </ac:spMkLst>
        </pc:spChg>
        <pc:spChg chg="mod">
          <ac:chgData name="Caroline Slupina" userId="98b51237-c617-441b-ae06-6bb23739eb21" providerId="ADAL" clId="{9694D403-0487-4E83-9AA7-21F11591BB6F}" dt="2022-07-11T13:21:01.707" v="608"/>
          <ac:spMkLst>
            <pc:docMk/>
            <pc:sldMk cId="900369387" sldId="302"/>
            <ac:spMk id="32" creationId="{6497B99E-603E-C2E1-9965-2B076933198E}"/>
          </ac:spMkLst>
        </pc:spChg>
        <pc:spChg chg="mod">
          <ac:chgData name="Caroline Slupina" userId="98b51237-c617-441b-ae06-6bb23739eb21" providerId="ADAL" clId="{9694D403-0487-4E83-9AA7-21F11591BB6F}" dt="2022-07-11T13:21:01.707" v="608"/>
          <ac:spMkLst>
            <pc:docMk/>
            <pc:sldMk cId="900369387" sldId="302"/>
            <ac:spMk id="33" creationId="{7DA98288-D4EE-ABE3-1AF1-BAD9AD5B75FE}"/>
          </ac:spMkLst>
        </pc:spChg>
        <pc:spChg chg="mod">
          <ac:chgData name="Caroline Slupina" userId="98b51237-c617-441b-ae06-6bb23739eb21" providerId="ADAL" clId="{9694D403-0487-4E83-9AA7-21F11591BB6F}" dt="2022-07-11T13:21:01.707" v="608"/>
          <ac:spMkLst>
            <pc:docMk/>
            <pc:sldMk cId="900369387" sldId="302"/>
            <ac:spMk id="34" creationId="{C9986A22-55E6-3664-C2E2-0E8C76D6DBD0}"/>
          </ac:spMkLst>
        </pc:spChg>
        <pc:spChg chg="add mod">
          <ac:chgData name="Caroline Slupina" userId="98b51237-c617-441b-ae06-6bb23739eb21" providerId="ADAL" clId="{9694D403-0487-4E83-9AA7-21F11591BB6F}" dt="2022-07-11T13:26:35.977" v="653" actId="207"/>
          <ac:spMkLst>
            <pc:docMk/>
            <pc:sldMk cId="900369387" sldId="302"/>
            <ac:spMk id="35" creationId="{DCC58ED4-8DBC-36B3-B2C0-E80256AC257E}"/>
          </ac:spMkLst>
        </pc:spChg>
        <pc:spChg chg="add mod ord">
          <ac:chgData name="Caroline Slupina" userId="98b51237-c617-441b-ae06-6bb23739eb21" providerId="ADAL" clId="{9694D403-0487-4E83-9AA7-21F11591BB6F}" dt="2022-07-11T13:22:37.485" v="637" actId="700"/>
          <ac:spMkLst>
            <pc:docMk/>
            <pc:sldMk cId="900369387" sldId="302"/>
            <ac:spMk id="36" creationId="{9EA6931F-A522-E1B5-61CB-854531F68C8E}"/>
          </ac:spMkLst>
        </pc:spChg>
        <pc:spChg chg="add mod ord">
          <ac:chgData name="Caroline Slupina" userId="98b51237-c617-441b-ae06-6bb23739eb21" providerId="ADAL" clId="{9694D403-0487-4E83-9AA7-21F11591BB6F}" dt="2022-07-11T13:22:37.485" v="637" actId="700"/>
          <ac:spMkLst>
            <pc:docMk/>
            <pc:sldMk cId="900369387" sldId="302"/>
            <ac:spMk id="37" creationId="{323F11E9-ABAB-6E59-20BF-66AEAF41E36D}"/>
          </ac:spMkLst>
        </pc:spChg>
        <pc:grpChg chg="add mod">
          <ac:chgData name="Caroline Slupina" userId="98b51237-c617-441b-ae06-6bb23739eb21" providerId="ADAL" clId="{9694D403-0487-4E83-9AA7-21F11591BB6F}" dt="2022-07-11T13:23:35.064" v="650" actId="1076"/>
          <ac:grpSpMkLst>
            <pc:docMk/>
            <pc:sldMk cId="900369387" sldId="302"/>
            <ac:grpSpMk id="7" creationId="{5A5E4D51-4776-4280-1CA9-DE48B4D6AE49}"/>
          </ac:grpSpMkLst>
        </pc:grpChg>
        <pc:grpChg chg="add mod">
          <ac:chgData name="Caroline Slupina" userId="98b51237-c617-441b-ae06-6bb23739eb21" providerId="ADAL" clId="{9694D403-0487-4E83-9AA7-21F11591BB6F}" dt="2022-07-11T13:23:26.208" v="646" actId="1076"/>
          <ac:grpSpMkLst>
            <pc:docMk/>
            <pc:sldMk cId="900369387" sldId="302"/>
            <ac:grpSpMk id="12" creationId="{5AA846B9-870A-2810-F99C-B5B4CEB39DFD}"/>
          </ac:grpSpMkLst>
        </pc:grpChg>
        <pc:grpChg chg="add mod">
          <ac:chgData name="Caroline Slupina" userId="98b51237-c617-441b-ae06-6bb23739eb21" providerId="ADAL" clId="{9694D403-0487-4E83-9AA7-21F11591BB6F}" dt="2022-07-11T13:23:46.490" v="652" actId="1076"/>
          <ac:grpSpMkLst>
            <pc:docMk/>
            <pc:sldMk cId="900369387" sldId="302"/>
            <ac:grpSpMk id="18" creationId="{9D8B6A87-6FEA-BB59-1231-99928FBA9E2A}"/>
          </ac:grpSpMkLst>
        </pc:grpChg>
        <pc:grpChg chg="add mod">
          <ac:chgData name="Caroline Slupina" userId="98b51237-c617-441b-ae06-6bb23739eb21" providerId="ADAL" clId="{9694D403-0487-4E83-9AA7-21F11591BB6F}" dt="2022-07-11T13:23:42.315" v="651" actId="1076"/>
          <ac:grpSpMkLst>
            <pc:docMk/>
            <pc:sldMk cId="900369387" sldId="302"/>
            <ac:grpSpMk id="28" creationId="{40D752BD-0708-29E6-DADB-18D9D22277E7}"/>
          </ac:grpSpMkLst>
        </pc:grpChg>
        <pc:grpChg chg="add mod">
          <ac:chgData name="Caroline Slupina" userId="98b51237-c617-441b-ae06-6bb23739eb21" providerId="ADAL" clId="{9694D403-0487-4E83-9AA7-21F11591BB6F}" dt="2022-07-11T13:21:23.735" v="614" actId="1076"/>
          <ac:grpSpMkLst>
            <pc:docMk/>
            <pc:sldMk cId="900369387" sldId="302"/>
            <ac:grpSpMk id="31" creationId="{DEBC0B66-B9BF-38C8-0483-FC77FEBC09FF}"/>
          </ac:grpSpMkLst>
        </pc:grpChg>
      </pc:sldChg>
      <pc:sldChg chg="addSp modSp new mod">
        <pc:chgData name="Caroline Slupina" userId="98b51237-c617-441b-ae06-6bb23739eb21" providerId="ADAL" clId="{9694D403-0487-4E83-9AA7-21F11591BB6F}" dt="2022-07-25T13:19:23.949" v="1235" actId="1037"/>
        <pc:sldMkLst>
          <pc:docMk/>
          <pc:sldMk cId="2785219014" sldId="303"/>
        </pc:sldMkLst>
        <pc:spChg chg="add mod">
          <ac:chgData name="Caroline Slupina" userId="98b51237-c617-441b-ae06-6bb23739eb21" providerId="ADAL" clId="{9694D403-0487-4E83-9AA7-21F11591BB6F}" dt="2022-07-11T13:26:48.281" v="661" actId="1037"/>
          <ac:spMkLst>
            <pc:docMk/>
            <pc:sldMk cId="2785219014" sldId="303"/>
            <ac:spMk id="6" creationId="{355FA54E-0A50-B4ED-7FCA-8C83016B1480}"/>
          </ac:spMkLst>
        </pc:spChg>
        <pc:spChg chg="add mod">
          <ac:chgData name="Caroline Slupina" userId="98b51237-c617-441b-ae06-6bb23739eb21" providerId="ADAL" clId="{9694D403-0487-4E83-9AA7-21F11591BB6F}" dt="2022-07-25T13:19:23.949" v="1235" actId="1037"/>
          <ac:spMkLst>
            <pc:docMk/>
            <pc:sldMk cId="2785219014" sldId="303"/>
            <ac:spMk id="7" creationId="{9A25EE5E-B9A5-F293-DE56-FCC24A95118F}"/>
          </ac:spMkLst>
        </pc:spChg>
        <pc:spChg chg="add mod">
          <ac:chgData name="Caroline Slupina" userId="98b51237-c617-441b-ae06-6bb23739eb21" providerId="ADAL" clId="{9694D403-0487-4E83-9AA7-21F11591BB6F}" dt="2022-07-11T13:29:44.181" v="683" actId="14100"/>
          <ac:spMkLst>
            <pc:docMk/>
            <pc:sldMk cId="2785219014" sldId="303"/>
            <ac:spMk id="8" creationId="{94D65ECD-10A1-7C1D-2ADC-43373553642C}"/>
          </ac:spMkLst>
        </pc:spChg>
        <pc:spChg chg="add mod">
          <ac:chgData name="Caroline Slupina" userId="98b51237-c617-441b-ae06-6bb23739eb21" providerId="ADAL" clId="{9694D403-0487-4E83-9AA7-21F11591BB6F}" dt="2022-07-25T13:19:12.804" v="1234" actId="14100"/>
          <ac:spMkLst>
            <pc:docMk/>
            <pc:sldMk cId="2785219014" sldId="303"/>
            <ac:spMk id="9" creationId="{A69CF29C-EA28-5829-8F6E-EBC54A1C4BFC}"/>
          </ac:spMkLst>
        </pc:spChg>
        <pc:spChg chg="add mod">
          <ac:chgData name="Caroline Slupina" userId="98b51237-c617-441b-ae06-6bb23739eb21" providerId="ADAL" clId="{9694D403-0487-4E83-9AA7-21F11591BB6F}" dt="2022-07-11T13:29:58.418" v="684" actId="14100"/>
          <ac:spMkLst>
            <pc:docMk/>
            <pc:sldMk cId="2785219014" sldId="303"/>
            <ac:spMk id="10" creationId="{EFA29A02-7532-4516-122E-D590AA728A13}"/>
          </ac:spMkLst>
        </pc:spChg>
        <pc:spChg chg="add mod">
          <ac:chgData name="Caroline Slupina" userId="98b51237-c617-441b-ae06-6bb23739eb21" providerId="ADAL" clId="{9694D403-0487-4E83-9AA7-21F11591BB6F}" dt="2022-07-11T13:30:07.905" v="686" actId="14100"/>
          <ac:spMkLst>
            <pc:docMk/>
            <pc:sldMk cId="2785219014" sldId="303"/>
            <ac:spMk id="11" creationId="{7A7914F2-7C11-0683-5A27-F4C08899D1D4}"/>
          </ac:spMkLst>
        </pc:spChg>
        <pc:spChg chg="add mod">
          <ac:chgData name="Caroline Slupina" userId="98b51237-c617-441b-ae06-6bb23739eb21" providerId="ADAL" clId="{9694D403-0487-4E83-9AA7-21F11591BB6F}" dt="2022-07-11T13:30:03.870" v="685" actId="14100"/>
          <ac:spMkLst>
            <pc:docMk/>
            <pc:sldMk cId="2785219014" sldId="303"/>
            <ac:spMk id="12" creationId="{37C27123-757D-7904-79C9-862EA4318CC9}"/>
          </ac:spMkLst>
        </pc:spChg>
      </pc:sldChg>
      <pc:sldChg chg="addSp modSp new mod">
        <pc:chgData name="Caroline Slupina" userId="98b51237-c617-441b-ae06-6bb23739eb21" providerId="ADAL" clId="{9694D403-0487-4E83-9AA7-21F11591BB6F}" dt="2022-07-25T13:19:33.604" v="1236" actId="14100"/>
        <pc:sldMkLst>
          <pc:docMk/>
          <pc:sldMk cId="1927758685" sldId="304"/>
        </pc:sldMkLst>
        <pc:spChg chg="add mod">
          <ac:chgData name="Caroline Slupina" userId="98b51237-c617-441b-ae06-6bb23739eb21" providerId="ADAL" clId="{9694D403-0487-4E83-9AA7-21F11591BB6F}" dt="2022-07-25T13:19:33.604" v="1236" actId="14100"/>
          <ac:spMkLst>
            <pc:docMk/>
            <pc:sldMk cId="1927758685" sldId="304"/>
            <ac:spMk id="6" creationId="{B298DE59-BA4C-4BDC-D2AF-8374A4FE0563}"/>
          </ac:spMkLst>
        </pc:spChg>
        <pc:spChg chg="add mod">
          <ac:chgData name="Caroline Slupina" userId="98b51237-c617-441b-ae06-6bb23739eb21" providerId="ADAL" clId="{9694D403-0487-4E83-9AA7-21F11591BB6F}" dt="2022-07-11T14:05:57.132" v="694" actId="20577"/>
          <ac:spMkLst>
            <pc:docMk/>
            <pc:sldMk cId="1927758685" sldId="304"/>
            <ac:spMk id="7" creationId="{78296CF8-C862-DC88-77A1-783EF5EEAC2B}"/>
          </ac:spMkLst>
        </pc:spChg>
        <pc:spChg chg="add mod">
          <ac:chgData name="Caroline Slupina" userId="98b51237-c617-441b-ae06-6bb23739eb21" providerId="ADAL" clId="{9694D403-0487-4E83-9AA7-21F11591BB6F}" dt="2022-07-11T14:05:59.147" v="695" actId="20577"/>
          <ac:spMkLst>
            <pc:docMk/>
            <pc:sldMk cId="1927758685" sldId="304"/>
            <ac:spMk id="8" creationId="{625A0A2A-1E12-50BC-C918-79416C5FF13E}"/>
          </ac:spMkLst>
        </pc:spChg>
        <pc:spChg chg="add mod">
          <ac:chgData name="Caroline Slupina" userId="98b51237-c617-441b-ae06-6bb23739eb21" providerId="ADAL" clId="{9694D403-0487-4E83-9AA7-21F11591BB6F}" dt="2022-07-11T14:06:04.121" v="697" actId="6549"/>
          <ac:spMkLst>
            <pc:docMk/>
            <pc:sldMk cId="1927758685" sldId="304"/>
            <ac:spMk id="9" creationId="{BA12EE86-F479-EDCF-39A7-3B89D512FFBF}"/>
          </ac:spMkLst>
        </pc:spChg>
        <pc:spChg chg="add mod">
          <ac:chgData name="Caroline Slupina" userId="98b51237-c617-441b-ae06-6bb23739eb21" providerId="ADAL" clId="{9694D403-0487-4E83-9AA7-21F11591BB6F}" dt="2022-07-11T14:06:10.230" v="698" actId="6549"/>
          <ac:spMkLst>
            <pc:docMk/>
            <pc:sldMk cId="1927758685" sldId="304"/>
            <ac:spMk id="10" creationId="{D439FA56-79A0-C0B0-4BED-E977CAE40CA7}"/>
          </ac:spMkLst>
        </pc:spChg>
      </pc:sldChg>
      <pc:sldChg chg="addSp delSp modSp new mod">
        <pc:chgData name="Caroline Slupina" userId="98b51237-c617-441b-ae06-6bb23739eb21" providerId="ADAL" clId="{9694D403-0487-4E83-9AA7-21F11591BB6F}" dt="2022-07-25T13:18:03.193" v="1232" actId="20577"/>
        <pc:sldMkLst>
          <pc:docMk/>
          <pc:sldMk cId="2009051813" sldId="305"/>
        </pc:sldMkLst>
        <pc:spChg chg="mod">
          <ac:chgData name="Caroline Slupina" userId="98b51237-c617-441b-ae06-6bb23739eb21" providerId="ADAL" clId="{9694D403-0487-4E83-9AA7-21F11591BB6F}" dt="2022-07-25T13:04:41.986" v="715" actId="20577"/>
          <ac:spMkLst>
            <pc:docMk/>
            <pc:sldMk cId="2009051813" sldId="305"/>
            <ac:spMk id="2" creationId="{4876F873-7D57-E7BE-C440-317DAA1775E9}"/>
          </ac:spMkLst>
        </pc:spChg>
        <pc:spChg chg="mod">
          <ac:chgData name="Caroline Slupina" userId="98b51237-c617-441b-ae06-6bb23739eb21" providerId="ADAL" clId="{9694D403-0487-4E83-9AA7-21F11591BB6F}" dt="2022-07-25T13:16:06.542" v="1066" actId="20577"/>
          <ac:spMkLst>
            <pc:docMk/>
            <pc:sldMk cId="2009051813" sldId="305"/>
            <ac:spMk id="5" creationId="{BEB27AA8-4200-59A7-16A1-6F9EC7DA4E0E}"/>
          </ac:spMkLst>
        </pc:spChg>
        <pc:spChg chg="add mod">
          <ac:chgData name="Caroline Slupina" userId="98b51237-c617-441b-ae06-6bb23739eb21" providerId="ADAL" clId="{9694D403-0487-4E83-9AA7-21F11591BB6F}" dt="2022-07-25T13:14:23.285" v="979" actId="20577"/>
          <ac:spMkLst>
            <pc:docMk/>
            <pc:sldMk cId="2009051813" sldId="305"/>
            <ac:spMk id="6" creationId="{97378DF6-FDFA-460F-88E8-312B9E2417BA}"/>
          </ac:spMkLst>
        </pc:spChg>
        <pc:spChg chg="add del mod">
          <ac:chgData name="Caroline Slupina" userId="98b51237-c617-441b-ae06-6bb23739eb21" providerId="ADAL" clId="{9694D403-0487-4E83-9AA7-21F11591BB6F}" dt="2022-07-25T13:05:09.110" v="719" actId="478"/>
          <ac:spMkLst>
            <pc:docMk/>
            <pc:sldMk cId="2009051813" sldId="305"/>
            <ac:spMk id="7" creationId="{BAA17804-0DDC-0CCE-5043-1A7B9E8BBB96}"/>
          </ac:spMkLst>
        </pc:spChg>
        <pc:spChg chg="add mod">
          <ac:chgData name="Caroline Slupina" userId="98b51237-c617-441b-ae06-6bb23739eb21" providerId="ADAL" clId="{9694D403-0487-4E83-9AA7-21F11591BB6F}" dt="2022-07-25T13:14:05.347" v="965" actId="20577"/>
          <ac:spMkLst>
            <pc:docMk/>
            <pc:sldMk cId="2009051813" sldId="305"/>
            <ac:spMk id="8" creationId="{A2B55BAF-088F-5B44-0A33-517372CAAE13}"/>
          </ac:spMkLst>
        </pc:spChg>
        <pc:spChg chg="add mod">
          <ac:chgData name="Caroline Slupina" userId="98b51237-c617-441b-ae06-6bb23739eb21" providerId="ADAL" clId="{9694D403-0487-4E83-9AA7-21F11591BB6F}" dt="2022-07-25T13:05:39.286" v="744" actId="20577"/>
          <ac:spMkLst>
            <pc:docMk/>
            <pc:sldMk cId="2009051813" sldId="305"/>
            <ac:spMk id="9" creationId="{BCC698CA-1A92-8820-7B40-14B10028C2FD}"/>
          </ac:spMkLst>
        </pc:spChg>
        <pc:spChg chg="add mod">
          <ac:chgData name="Caroline Slupina" userId="98b51237-c617-441b-ae06-6bb23739eb21" providerId="ADAL" clId="{9694D403-0487-4E83-9AA7-21F11591BB6F}" dt="2022-07-25T13:07:51.897" v="806" actId="1076"/>
          <ac:spMkLst>
            <pc:docMk/>
            <pc:sldMk cId="2009051813" sldId="305"/>
            <ac:spMk id="10" creationId="{5912E5BC-B4C1-414F-7036-283C960B53C3}"/>
          </ac:spMkLst>
        </pc:spChg>
        <pc:spChg chg="add mod">
          <ac:chgData name="Caroline Slupina" userId="98b51237-c617-441b-ae06-6bb23739eb21" providerId="ADAL" clId="{9694D403-0487-4E83-9AA7-21F11591BB6F}" dt="2022-07-25T13:11:04.205" v="886" actId="255"/>
          <ac:spMkLst>
            <pc:docMk/>
            <pc:sldMk cId="2009051813" sldId="305"/>
            <ac:spMk id="11" creationId="{E6C435E4-2C44-76C1-7E1A-88950EB4A014}"/>
          </ac:spMkLst>
        </pc:spChg>
        <pc:spChg chg="add mod">
          <ac:chgData name="Caroline Slupina" userId="98b51237-c617-441b-ae06-6bb23739eb21" providerId="ADAL" clId="{9694D403-0487-4E83-9AA7-21F11591BB6F}" dt="2022-07-25T13:06:12.094" v="774" actId="20577"/>
          <ac:spMkLst>
            <pc:docMk/>
            <pc:sldMk cId="2009051813" sldId="305"/>
            <ac:spMk id="12" creationId="{7CE45850-A864-F504-D096-5331B6F4BCAF}"/>
          </ac:spMkLst>
        </pc:spChg>
        <pc:spChg chg="add mod">
          <ac:chgData name="Caroline Slupina" userId="98b51237-c617-441b-ae06-6bb23739eb21" providerId="ADAL" clId="{9694D403-0487-4E83-9AA7-21F11591BB6F}" dt="2022-07-25T13:11:36.048" v="901" actId="20577"/>
          <ac:spMkLst>
            <pc:docMk/>
            <pc:sldMk cId="2009051813" sldId="305"/>
            <ac:spMk id="13" creationId="{04ED6BE1-E7D2-7989-EB3C-D0CF12758CA8}"/>
          </ac:spMkLst>
        </pc:spChg>
        <pc:spChg chg="add mod">
          <ac:chgData name="Caroline Slupina" userId="98b51237-c617-441b-ae06-6bb23739eb21" providerId="ADAL" clId="{9694D403-0487-4E83-9AA7-21F11591BB6F}" dt="2022-07-25T13:12:01.855" v="914" actId="20577"/>
          <ac:spMkLst>
            <pc:docMk/>
            <pc:sldMk cId="2009051813" sldId="305"/>
            <ac:spMk id="14" creationId="{5B408907-79FA-4858-1994-7EBCED370A6A}"/>
          </ac:spMkLst>
        </pc:spChg>
        <pc:spChg chg="add mod">
          <ac:chgData name="Caroline Slupina" userId="98b51237-c617-441b-ae06-6bb23739eb21" providerId="ADAL" clId="{9694D403-0487-4E83-9AA7-21F11591BB6F}" dt="2022-07-25T13:12:27.750" v="927" actId="20577"/>
          <ac:spMkLst>
            <pc:docMk/>
            <pc:sldMk cId="2009051813" sldId="305"/>
            <ac:spMk id="15" creationId="{BE265EE8-6FDA-510F-D99F-1208A599D935}"/>
          </ac:spMkLst>
        </pc:spChg>
        <pc:spChg chg="add mod">
          <ac:chgData name="Caroline Slupina" userId="98b51237-c617-441b-ae06-6bb23739eb21" providerId="ADAL" clId="{9694D403-0487-4E83-9AA7-21F11591BB6F}" dt="2022-07-25T13:13:09.636" v="942" actId="20577"/>
          <ac:spMkLst>
            <pc:docMk/>
            <pc:sldMk cId="2009051813" sldId="305"/>
            <ac:spMk id="16" creationId="{97C16C14-91DE-340B-3335-E1F80571A355}"/>
          </ac:spMkLst>
        </pc:spChg>
        <pc:spChg chg="add mod">
          <ac:chgData name="Caroline Slupina" userId="98b51237-c617-441b-ae06-6bb23739eb21" providerId="ADAL" clId="{9694D403-0487-4E83-9AA7-21F11591BB6F}" dt="2022-07-25T13:13:39.377" v="954" actId="20577"/>
          <ac:spMkLst>
            <pc:docMk/>
            <pc:sldMk cId="2009051813" sldId="305"/>
            <ac:spMk id="17" creationId="{56D97BFA-F962-9AE6-BBB8-E9A2F456CA54}"/>
          </ac:spMkLst>
        </pc:spChg>
        <pc:spChg chg="add mod">
          <ac:chgData name="Caroline Slupina" userId="98b51237-c617-441b-ae06-6bb23739eb21" providerId="ADAL" clId="{9694D403-0487-4E83-9AA7-21F11591BB6F}" dt="2022-07-25T13:14:42.870" v="994" actId="20577"/>
          <ac:spMkLst>
            <pc:docMk/>
            <pc:sldMk cId="2009051813" sldId="305"/>
            <ac:spMk id="18" creationId="{852352D7-CF80-6859-296A-A85914B03144}"/>
          </ac:spMkLst>
        </pc:spChg>
        <pc:spChg chg="add">
          <ac:chgData name="Caroline Slupina" userId="98b51237-c617-441b-ae06-6bb23739eb21" providerId="ADAL" clId="{9694D403-0487-4E83-9AA7-21F11591BB6F}" dt="2022-07-25T13:15:04.160" v="995" actId="11529"/>
          <ac:spMkLst>
            <pc:docMk/>
            <pc:sldMk cId="2009051813" sldId="305"/>
            <ac:spMk id="19" creationId="{B356B4EC-092C-04AD-0A4E-48CDC54548EE}"/>
          </ac:spMkLst>
        </pc:spChg>
        <pc:spChg chg="add mod">
          <ac:chgData name="Caroline Slupina" userId="98b51237-c617-441b-ae06-6bb23739eb21" providerId="ADAL" clId="{9694D403-0487-4E83-9AA7-21F11591BB6F}" dt="2022-07-25T13:15:34.258" v="1022" actId="14100"/>
          <ac:spMkLst>
            <pc:docMk/>
            <pc:sldMk cId="2009051813" sldId="305"/>
            <ac:spMk id="20" creationId="{B222A551-97B0-4C4D-B805-FAFDC5A91244}"/>
          </ac:spMkLst>
        </pc:spChg>
        <pc:spChg chg="add mod">
          <ac:chgData name="Caroline Slupina" userId="98b51237-c617-441b-ae06-6bb23739eb21" providerId="ADAL" clId="{9694D403-0487-4E83-9AA7-21F11591BB6F}" dt="2022-07-25T13:15:46.798" v="1034" actId="1076"/>
          <ac:spMkLst>
            <pc:docMk/>
            <pc:sldMk cId="2009051813" sldId="305"/>
            <ac:spMk id="21" creationId="{774C59F6-2BE0-A8C5-1212-AD7049D0A491}"/>
          </ac:spMkLst>
        </pc:spChg>
        <pc:spChg chg="add del">
          <ac:chgData name="Caroline Slupina" userId="98b51237-c617-441b-ae06-6bb23739eb21" providerId="ADAL" clId="{9694D403-0487-4E83-9AA7-21F11591BB6F}" dt="2022-07-25T13:16:43.070" v="1068" actId="478"/>
          <ac:spMkLst>
            <pc:docMk/>
            <pc:sldMk cId="2009051813" sldId="305"/>
            <ac:spMk id="22" creationId="{98967F39-0097-5F5F-8D70-5BF0E8FA2389}"/>
          </ac:spMkLst>
        </pc:spChg>
        <pc:spChg chg="add mod">
          <ac:chgData name="Caroline Slupina" userId="98b51237-c617-441b-ae06-6bb23739eb21" providerId="ADAL" clId="{9694D403-0487-4E83-9AA7-21F11591BB6F}" dt="2022-07-25T13:18:03.193" v="1232" actId="20577"/>
          <ac:spMkLst>
            <pc:docMk/>
            <pc:sldMk cId="2009051813" sldId="305"/>
            <ac:spMk id="23" creationId="{45AE3797-6A67-41A5-934E-A1FC736FE16E}"/>
          </ac:spMkLst>
        </pc:spChg>
      </pc:sldChg>
      <pc:sldMasterChg chg="addSp delSp modSp mod addSldLayout modSldLayout sldLayoutOrd">
        <pc:chgData name="Caroline Slupina" userId="98b51237-c617-441b-ae06-6bb23739eb21" providerId="ADAL" clId="{9694D403-0487-4E83-9AA7-21F11591BB6F}" dt="2022-07-06T15:51:33.147" v="411" actId="255"/>
        <pc:sldMasterMkLst>
          <pc:docMk/>
          <pc:sldMasterMk cId="2691560780" sldId="2147483648"/>
        </pc:sldMasterMkLst>
        <pc:spChg chg="add del mod">
          <ac:chgData name="Caroline Slupina" userId="98b51237-c617-441b-ae06-6bb23739eb21" providerId="ADAL" clId="{9694D403-0487-4E83-9AA7-21F11591BB6F}" dt="2022-07-06T15:24:19.062" v="252" actId="478"/>
          <ac:spMkLst>
            <pc:docMk/>
            <pc:sldMasterMk cId="2691560780" sldId="2147483648"/>
            <ac:spMk id="4" creationId="{7A3FA406-4B44-736D-859D-1D39B9CCCB0F}"/>
          </ac:spMkLst>
        </pc:spChg>
        <pc:spChg chg="add mod">
          <ac:chgData name="Caroline Slupina" userId="98b51237-c617-441b-ae06-6bb23739eb21" providerId="ADAL" clId="{9694D403-0487-4E83-9AA7-21F11591BB6F}" dt="2022-07-06T15:27:46.953" v="287" actId="16037"/>
          <ac:spMkLst>
            <pc:docMk/>
            <pc:sldMasterMk cId="2691560780" sldId="2147483648"/>
            <ac:spMk id="9" creationId="{7FD8EFC8-C251-0241-9B44-8FF629F84458}"/>
          </ac:spMkLst>
        </pc:spChg>
        <pc:spChg chg="add mod">
          <ac:chgData name="Caroline Slupina" userId="98b51237-c617-441b-ae06-6bb23739eb21" providerId="ADAL" clId="{9694D403-0487-4E83-9AA7-21F11591BB6F}" dt="2022-07-06T15:24:46.314" v="261" actId="207"/>
          <ac:spMkLst>
            <pc:docMk/>
            <pc:sldMasterMk cId="2691560780" sldId="2147483648"/>
            <ac:spMk id="10" creationId="{4E766143-1904-5ABE-BDE9-AEBDCC29B55D}"/>
          </ac:spMkLst>
        </pc:spChg>
        <pc:spChg chg="add mod">
          <ac:chgData name="Caroline Slupina" userId="98b51237-c617-441b-ae06-6bb23739eb21" providerId="ADAL" clId="{9694D403-0487-4E83-9AA7-21F11591BB6F}" dt="2022-07-06T15:24:56.079" v="265" actId="208"/>
          <ac:spMkLst>
            <pc:docMk/>
            <pc:sldMasterMk cId="2691560780" sldId="2147483648"/>
            <ac:spMk id="11" creationId="{D3687E0E-E9CB-ADD4-6011-80EA4B163464}"/>
          </ac:spMkLst>
        </pc:spChg>
        <pc:spChg chg="add mod">
          <ac:chgData name="Caroline Slupina" userId="98b51237-c617-441b-ae06-6bb23739eb21" providerId="ADAL" clId="{9694D403-0487-4E83-9AA7-21F11591BB6F}" dt="2022-07-06T15:25:14.951" v="270" actId="208"/>
          <ac:spMkLst>
            <pc:docMk/>
            <pc:sldMasterMk cId="2691560780" sldId="2147483648"/>
            <ac:spMk id="12" creationId="{439CCDC6-6932-3890-463E-8C8503950912}"/>
          </ac:spMkLst>
        </pc:spChg>
        <pc:spChg chg="add mod">
          <ac:chgData name="Caroline Slupina" userId="98b51237-c617-441b-ae06-6bb23739eb21" providerId="ADAL" clId="{9694D403-0487-4E83-9AA7-21F11591BB6F}" dt="2022-07-06T15:25:23.891" v="274" actId="208"/>
          <ac:spMkLst>
            <pc:docMk/>
            <pc:sldMasterMk cId="2691560780" sldId="2147483648"/>
            <ac:spMk id="13" creationId="{619632CE-F0DE-13D8-7AC7-3A8CEA44B286}"/>
          </ac:spMkLst>
        </pc:spChg>
        <pc:spChg chg="add mod">
          <ac:chgData name="Caroline Slupina" userId="98b51237-c617-441b-ae06-6bb23739eb21" providerId="ADAL" clId="{9694D403-0487-4E83-9AA7-21F11591BB6F}" dt="2022-07-06T15:25:39.297" v="278" actId="208"/>
          <ac:spMkLst>
            <pc:docMk/>
            <pc:sldMasterMk cId="2691560780" sldId="2147483648"/>
            <ac:spMk id="14" creationId="{49A1BF0C-EEBC-A231-8433-2FE36A1B4678}"/>
          </ac:spMkLst>
        </pc:spChg>
        <pc:spChg chg="add mod">
          <ac:chgData name="Caroline Slupina" userId="98b51237-c617-441b-ae06-6bb23739eb21" providerId="ADAL" clId="{9694D403-0487-4E83-9AA7-21F11591BB6F}" dt="2022-07-06T15:25:52.669" v="282" actId="208"/>
          <ac:spMkLst>
            <pc:docMk/>
            <pc:sldMasterMk cId="2691560780" sldId="2147483648"/>
            <ac:spMk id="15" creationId="{185BF93B-CFFA-3E9A-FFF9-C6165D8F6868}"/>
          </ac:spMkLst>
        </pc:spChg>
        <pc:spChg chg="add mod">
          <ac:chgData name="Caroline Slupina" userId="98b51237-c617-441b-ae06-6bb23739eb21" providerId="ADAL" clId="{9694D403-0487-4E83-9AA7-21F11591BB6F}" dt="2022-07-06T15:26:01.221" v="286" actId="207"/>
          <ac:spMkLst>
            <pc:docMk/>
            <pc:sldMasterMk cId="2691560780" sldId="2147483648"/>
            <ac:spMk id="16" creationId="{0F2550CA-4A8D-C9F9-6324-C036C874543B}"/>
          </ac:spMkLst>
        </pc:spChg>
        <pc:sldLayoutChg chg="ord">
          <pc:chgData name="Caroline Slupina" userId="98b51237-c617-441b-ae06-6bb23739eb21" providerId="ADAL" clId="{9694D403-0487-4E83-9AA7-21F11591BB6F}" dt="2022-07-04T14:31:02.168" v="27" actId="20578"/>
          <pc:sldLayoutMkLst>
            <pc:docMk/>
            <pc:sldMasterMk cId="2691560780" sldId="2147483648"/>
            <pc:sldLayoutMk cId="3227545414" sldId="2147483651"/>
          </pc:sldLayoutMkLst>
        </pc:sldLayoutChg>
        <pc:sldLayoutChg chg="addSp delSp modSp mod">
          <pc:chgData name="Caroline Slupina" userId="98b51237-c617-441b-ae06-6bb23739eb21" providerId="ADAL" clId="{9694D403-0487-4E83-9AA7-21F11591BB6F}" dt="2022-07-06T15:46:33.837" v="314" actId="2711"/>
          <pc:sldLayoutMkLst>
            <pc:docMk/>
            <pc:sldMasterMk cId="2691560780" sldId="2147483648"/>
            <pc:sldLayoutMk cId="3034448529" sldId="2147483652"/>
          </pc:sldLayoutMkLst>
          <pc:spChg chg="del">
            <ac:chgData name="Caroline Slupina" userId="98b51237-c617-441b-ae06-6bb23739eb21" providerId="ADAL" clId="{9694D403-0487-4E83-9AA7-21F11591BB6F}" dt="2022-07-04T14:31:41.564" v="31" actId="478"/>
            <ac:spMkLst>
              <pc:docMk/>
              <pc:sldMasterMk cId="2691560780" sldId="2147483648"/>
              <pc:sldLayoutMk cId="3034448529" sldId="2147483652"/>
              <ac:spMk id="3" creationId="{F4A90C92-0BA3-11EC-904B-5C534A0D9CB0}"/>
            </ac:spMkLst>
          </pc:spChg>
          <pc:spChg chg="del">
            <ac:chgData name="Caroline Slupina" userId="98b51237-c617-441b-ae06-6bb23739eb21" providerId="ADAL" clId="{9694D403-0487-4E83-9AA7-21F11591BB6F}" dt="2022-07-04T14:31:41.564" v="31" actId="478"/>
            <ac:spMkLst>
              <pc:docMk/>
              <pc:sldMasterMk cId="2691560780" sldId="2147483648"/>
              <pc:sldLayoutMk cId="3034448529" sldId="2147483652"/>
              <ac:spMk id="4" creationId="{1E554811-D928-32F3-92E5-81C0E1561E01}"/>
            </ac:spMkLst>
          </pc:spChg>
          <pc:spChg chg="add mod">
            <ac:chgData name="Caroline Slupina" userId="98b51237-c617-441b-ae06-6bb23739eb21" providerId="ADAL" clId="{9694D403-0487-4E83-9AA7-21F11591BB6F}" dt="2022-07-06T15:46:24.996" v="313" actId="255"/>
            <ac:spMkLst>
              <pc:docMk/>
              <pc:sldMasterMk cId="2691560780" sldId="2147483648"/>
              <pc:sldLayoutMk cId="3034448529" sldId="2147483652"/>
              <ac:spMk id="9" creationId="{5526904B-B494-7598-7127-B4A6EF4543C8}"/>
            </ac:spMkLst>
          </pc:spChg>
          <pc:spChg chg="add mod">
            <ac:chgData name="Caroline Slupina" userId="98b51237-c617-441b-ae06-6bb23739eb21" providerId="ADAL" clId="{9694D403-0487-4E83-9AA7-21F11591BB6F}" dt="2022-07-06T15:46:33.837" v="314" actId="2711"/>
            <ac:spMkLst>
              <pc:docMk/>
              <pc:sldMasterMk cId="2691560780" sldId="2147483648"/>
              <pc:sldLayoutMk cId="3034448529" sldId="2147483652"/>
              <ac:spMk id="10" creationId="{C0FB0153-7865-22D4-B453-FD083F90E53B}"/>
            </ac:spMkLst>
          </pc:spChg>
          <pc:spChg chg="add mod">
            <ac:chgData name="Caroline Slupina" userId="98b51237-c617-441b-ae06-6bb23739eb21" providerId="ADAL" clId="{9694D403-0487-4E83-9AA7-21F11591BB6F}" dt="2022-07-06T15:46:24.996" v="313" actId="255"/>
            <ac:spMkLst>
              <pc:docMk/>
              <pc:sldMasterMk cId="2691560780" sldId="2147483648"/>
              <pc:sldLayoutMk cId="3034448529" sldId="2147483652"/>
              <ac:spMk id="11" creationId="{712A7AC3-BBA4-6459-BED8-A145F2ED3FC0}"/>
            </ac:spMkLst>
          </pc:spChg>
          <pc:spChg chg="add mod">
            <ac:chgData name="Caroline Slupina" userId="98b51237-c617-441b-ae06-6bb23739eb21" providerId="ADAL" clId="{9694D403-0487-4E83-9AA7-21F11591BB6F}" dt="2022-07-06T15:46:33.837" v="314" actId="2711"/>
            <ac:spMkLst>
              <pc:docMk/>
              <pc:sldMasterMk cId="2691560780" sldId="2147483648"/>
              <pc:sldLayoutMk cId="3034448529" sldId="2147483652"/>
              <ac:spMk id="12" creationId="{D8FC3635-173E-74F3-20B0-31E0401E3409}"/>
            </ac:spMkLst>
          </pc:spChg>
          <pc:spChg chg="add mod">
            <ac:chgData name="Caroline Slupina" userId="98b51237-c617-441b-ae06-6bb23739eb21" providerId="ADAL" clId="{9694D403-0487-4E83-9AA7-21F11591BB6F}" dt="2022-07-06T15:46:24.996" v="313" actId="255"/>
            <ac:spMkLst>
              <pc:docMk/>
              <pc:sldMasterMk cId="2691560780" sldId="2147483648"/>
              <pc:sldLayoutMk cId="3034448529" sldId="2147483652"/>
              <ac:spMk id="13" creationId="{C08BC215-9E01-C7D2-2AE2-373156142489}"/>
            </ac:spMkLst>
          </pc:spChg>
          <pc:spChg chg="add mod">
            <ac:chgData name="Caroline Slupina" userId="98b51237-c617-441b-ae06-6bb23739eb21" providerId="ADAL" clId="{9694D403-0487-4E83-9AA7-21F11591BB6F}" dt="2022-07-06T15:46:33.837" v="314" actId="2711"/>
            <ac:spMkLst>
              <pc:docMk/>
              <pc:sldMasterMk cId="2691560780" sldId="2147483648"/>
              <pc:sldLayoutMk cId="3034448529" sldId="2147483652"/>
              <ac:spMk id="14" creationId="{B0D3D691-89CA-28C0-6605-5EBDDFA0D172}"/>
            </ac:spMkLst>
          </pc:spChg>
          <pc:spChg chg="add mod">
            <ac:chgData name="Caroline Slupina" userId="98b51237-c617-441b-ae06-6bb23739eb21" providerId="ADAL" clId="{9694D403-0487-4E83-9AA7-21F11591BB6F}" dt="2022-07-06T15:46:24.996" v="313" actId="255"/>
            <ac:spMkLst>
              <pc:docMk/>
              <pc:sldMasterMk cId="2691560780" sldId="2147483648"/>
              <pc:sldLayoutMk cId="3034448529" sldId="2147483652"/>
              <ac:spMk id="15" creationId="{653878CE-5612-AE65-C6EF-65795AAD3F16}"/>
            </ac:spMkLst>
          </pc:spChg>
          <pc:spChg chg="add mod">
            <ac:chgData name="Caroline Slupina" userId="98b51237-c617-441b-ae06-6bb23739eb21" providerId="ADAL" clId="{9694D403-0487-4E83-9AA7-21F11591BB6F}" dt="2022-07-06T15:46:33.837" v="314" actId="2711"/>
            <ac:spMkLst>
              <pc:docMk/>
              <pc:sldMasterMk cId="2691560780" sldId="2147483648"/>
              <pc:sldLayoutMk cId="3034448529" sldId="2147483652"/>
              <ac:spMk id="16" creationId="{6576AB09-DC01-DA18-57EC-FCF5C18CE96D}"/>
            </ac:spMkLst>
          </pc:spChg>
        </pc:sldLayoutChg>
        <pc:sldLayoutChg chg="delSp modSp mod">
          <pc:chgData name="Caroline Slupina" userId="98b51237-c617-441b-ae06-6bb23739eb21" providerId="ADAL" clId="{9694D403-0487-4E83-9AA7-21F11591BB6F}" dt="2022-07-06T15:50:03.636" v="392" actId="478"/>
          <pc:sldLayoutMkLst>
            <pc:docMk/>
            <pc:sldMasterMk cId="2691560780" sldId="2147483648"/>
            <pc:sldLayoutMk cId="2512052572" sldId="2147483653"/>
          </pc:sldLayoutMkLst>
          <pc:spChg chg="del">
            <ac:chgData name="Caroline Slupina" userId="98b51237-c617-441b-ae06-6bb23739eb21" providerId="ADAL" clId="{9694D403-0487-4E83-9AA7-21F11591BB6F}" dt="2022-07-06T15:50:03.636" v="392" actId="478"/>
            <ac:spMkLst>
              <pc:docMk/>
              <pc:sldMasterMk cId="2691560780" sldId="2147483648"/>
              <pc:sldLayoutMk cId="2512052572" sldId="2147483653"/>
              <ac:spMk id="2" creationId="{3CF20F5D-FE75-3465-9CAF-E064B6F91256}"/>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12" creationId="{B3E7643F-12E6-2764-751F-9857E9D5C07A}"/>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13" creationId="{D453CB34-0199-BAA4-2DF6-B7793FB1EA8B}"/>
            </ac:spMkLst>
          </pc:spChg>
          <pc:spChg chg="mod">
            <ac:chgData name="Caroline Slupina" userId="98b51237-c617-441b-ae06-6bb23739eb21" providerId="ADAL" clId="{9694D403-0487-4E83-9AA7-21F11591BB6F}" dt="2022-07-06T15:49:18.503" v="371" actId="14100"/>
            <ac:spMkLst>
              <pc:docMk/>
              <pc:sldMasterMk cId="2691560780" sldId="2147483648"/>
              <pc:sldLayoutMk cId="2512052572" sldId="2147483653"/>
              <ac:spMk id="14" creationId="{74F99EFD-4122-85A2-3207-3EA12E6067A4}"/>
            </ac:spMkLst>
          </pc:spChg>
          <pc:spChg chg="mod">
            <ac:chgData name="Caroline Slupina" userId="98b51237-c617-441b-ae06-6bb23739eb21" providerId="ADAL" clId="{9694D403-0487-4E83-9AA7-21F11591BB6F}" dt="2022-07-06T15:49:59.659" v="391" actId="1076"/>
            <ac:spMkLst>
              <pc:docMk/>
              <pc:sldMasterMk cId="2691560780" sldId="2147483648"/>
              <pc:sldLayoutMk cId="2512052572" sldId="2147483653"/>
              <ac:spMk id="15" creationId="{0F42AD9A-ECE9-A0C5-4F81-9891FE02FB70}"/>
            </ac:spMkLst>
          </pc:spChg>
          <pc:spChg chg="mod">
            <ac:chgData name="Caroline Slupina" userId="98b51237-c617-441b-ae06-6bb23739eb21" providerId="ADAL" clId="{9694D403-0487-4E83-9AA7-21F11591BB6F}" dt="2022-07-06T15:49:42.271" v="390" actId="1038"/>
            <ac:spMkLst>
              <pc:docMk/>
              <pc:sldMasterMk cId="2691560780" sldId="2147483648"/>
              <pc:sldLayoutMk cId="2512052572" sldId="2147483653"/>
              <ac:spMk id="16" creationId="{5E729F6E-36E1-328D-C607-069EAAEE07A6}"/>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17" creationId="{ADD0D680-B8AF-372F-CE45-7B1DDAE47D32}"/>
            </ac:spMkLst>
          </pc:spChg>
          <pc:spChg chg="mod">
            <ac:chgData name="Caroline Slupina" userId="98b51237-c617-441b-ae06-6bb23739eb21" providerId="ADAL" clId="{9694D403-0487-4E83-9AA7-21F11591BB6F}" dt="2022-07-06T15:49:36.006" v="376" actId="14100"/>
            <ac:spMkLst>
              <pc:docMk/>
              <pc:sldMasterMk cId="2691560780" sldId="2147483648"/>
              <pc:sldLayoutMk cId="2512052572" sldId="2147483653"/>
              <ac:spMk id="18" creationId="{9FEC82D4-6EEB-8B14-580F-99F0DD71DA68}"/>
            </ac:spMkLst>
          </pc:spChg>
          <pc:spChg chg="mod">
            <ac:chgData name="Caroline Slupina" userId="98b51237-c617-441b-ae06-6bb23739eb21" providerId="ADAL" clId="{9694D403-0487-4E83-9AA7-21F11591BB6F}" dt="2022-07-06T15:49:59.659" v="391" actId="1076"/>
            <ac:spMkLst>
              <pc:docMk/>
              <pc:sldMasterMk cId="2691560780" sldId="2147483648"/>
              <pc:sldLayoutMk cId="2512052572" sldId="2147483653"/>
              <ac:spMk id="19" creationId="{4AD33E82-49E4-E74B-B4D0-3738B3051445}"/>
            </ac:spMkLst>
          </pc:spChg>
          <pc:spChg chg="mod">
            <ac:chgData name="Caroline Slupina" userId="98b51237-c617-441b-ae06-6bb23739eb21" providerId="ADAL" clId="{9694D403-0487-4E83-9AA7-21F11591BB6F}" dt="2022-07-06T15:49:42.271" v="390" actId="1038"/>
            <ac:spMkLst>
              <pc:docMk/>
              <pc:sldMasterMk cId="2691560780" sldId="2147483648"/>
              <pc:sldLayoutMk cId="2512052572" sldId="2147483653"/>
              <ac:spMk id="20" creationId="{D8188FCB-80AC-D9DD-3D1A-851CE2E01580}"/>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1" creationId="{691EEDB4-1EF9-8EF6-DA57-CBB845D7E5EF}"/>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2" creationId="{A62006E1-7051-96A8-76D6-360BD1982470}"/>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3" creationId="{508C5893-FDA7-5257-3F52-8126E8497257}"/>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4" creationId="{1FA1A27E-CB9C-A36C-0915-9245BBE33E81}"/>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5" creationId="{DE9CCE67-F3D2-E1AB-FEFD-1906326EF5DF}"/>
            </ac:spMkLst>
          </pc:spChg>
          <pc:spChg chg="del">
            <ac:chgData name="Caroline Slupina" userId="98b51237-c617-441b-ae06-6bb23739eb21" providerId="ADAL" clId="{9694D403-0487-4E83-9AA7-21F11591BB6F}" dt="2022-07-04T14:38:01.152" v="89"/>
            <ac:spMkLst>
              <pc:docMk/>
              <pc:sldMasterMk cId="2691560780" sldId="2147483648"/>
              <pc:sldLayoutMk cId="2512052572" sldId="2147483653"/>
              <ac:spMk id="26" creationId="{02BEC095-FE3C-CB9A-9156-A1F53043E7E0}"/>
            </ac:spMkLst>
          </pc:spChg>
        </pc:sldLayoutChg>
        <pc:sldLayoutChg chg="ord">
          <pc:chgData name="Caroline Slupina" userId="98b51237-c617-441b-ae06-6bb23739eb21" providerId="ADAL" clId="{9694D403-0487-4E83-9AA7-21F11591BB6F}" dt="2022-07-04T14:38:10.778" v="94" actId="20578"/>
          <pc:sldLayoutMkLst>
            <pc:docMk/>
            <pc:sldMasterMk cId="2691560780" sldId="2147483648"/>
            <pc:sldLayoutMk cId="285356140" sldId="2147483654"/>
          </pc:sldLayoutMkLst>
        </pc:sldLayoutChg>
        <pc:sldLayoutChg chg="ord">
          <pc:chgData name="Caroline Slupina" userId="98b51237-c617-441b-ae06-6bb23739eb21" providerId="ADAL" clId="{9694D403-0487-4E83-9AA7-21F11591BB6F}" dt="2022-07-04T14:38:18.001" v="96" actId="20578"/>
          <pc:sldLayoutMkLst>
            <pc:docMk/>
            <pc:sldMasterMk cId="2691560780" sldId="2147483648"/>
            <pc:sldLayoutMk cId="2824630652" sldId="2147483655"/>
          </pc:sldLayoutMkLst>
        </pc:sldLayoutChg>
        <pc:sldLayoutChg chg="ord">
          <pc:chgData name="Caroline Slupina" userId="98b51237-c617-441b-ae06-6bb23739eb21" providerId="ADAL" clId="{9694D403-0487-4E83-9AA7-21F11591BB6F}" dt="2022-07-04T14:31:17.020" v="29" actId="20578"/>
          <pc:sldLayoutMkLst>
            <pc:docMk/>
            <pc:sldMasterMk cId="2691560780" sldId="2147483648"/>
            <pc:sldLayoutMk cId="3541046155" sldId="2147483661"/>
          </pc:sldLayoutMkLst>
        </pc:sldLayoutChg>
        <pc:sldLayoutChg chg="ord">
          <pc:chgData name="Caroline Slupina" userId="98b51237-c617-441b-ae06-6bb23739eb21" providerId="ADAL" clId="{9694D403-0487-4E83-9AA7-21F11591BB6F}" dt="2022-07-04T14:31:15.466" v="28" actId="20578"/>
          <pc:sldLayoutMkLst>
            <pc:docMk/>
            <pc:sldMasterMk cId="2691560780" sldId="2147483648"/>
            <pc:sldLayoutMk cId="4158188727" sldId="2147483662"/>
          </pc:sldLayoutMkLst>
        </pc:sldLayoutChg>
        <pc:sldLayoutChg chg="modSp ord">
          <pc:chgData name="Caroline Slupina" userId="98b51237-c617-441b-ae06-6bb23739eb21" providerId="ADAL" clId="{9694D403-0487-4E83-9AA7-21F11591BB6F}" dt="2022-07-04T14:36:01.691" v="73" actId="113"/>
          <pc:sldLayoutMkLst>
            <pc:docMk/>
            <pc:sldMasterMk cId="2691560780" sldId="2147483648"/>
            <pc:sldLayoutMk cId="243272491" sldId="2147483663"/>
          </pc:sldLayoutMkLst>
          <pc:spChg chg="mod">
            <ac:chgData name="Caroline Slupina" userId="98b51237-c617-441b-ae06-6bb23739eb21" providerId="ADAL" clId="{9694D403-0487-4E83-9AA7-21F11591BB6F}" dt="2022-07-04T14:36:01.691" v="73" actId="113"/>
            <ac:spMkLst>
              <pc:docMk/>
              <pc:sldMasterMk cId="2691560780" sldId="2147483648"/>
              <pc:sldLayoutMk cId="243272491" sldId="2147483663"/>
              <ac:spMk id="9" creationId="{6FD54463-704B-8B3F-8404-1032DC21D56A}"/>
            </ac:spMkLst>
          </pc:spChg>
          <pc:spChg chg="mod">
            <ac:chgData name="Caroline Slupina" userId="98b51237-c617-441b-ae06-6bb23739eb21" providerId="ADAL" clId="{9694D403-0487-4E83-9AA7-21F11591BB6F}" dt="2022-07-04T14:36:01.691" v="73" actId="113"/>
            <ac:spMkLst>
              <pc:docMk/>
              <pc:sldMasterMk cId="2691560780" sldId="2147483648"/>
              <pc:sldLayoutMk cId="243272491" sldId="2147483663"/>
              <ac:spMk id="10" creationId="{CF415E0B-E668-6FFC-9E40-4ADB2328CE31}"/>
            </ac:spMkLst>
          </pc:spChg>
        </pc:sldLayoutChg>
        <pc:sldLayoutChg chg="ord">
          <pc:chgData name="Caroline Slupina" userId="98b51237-c617-441b-ae06-6bb23739eb21" providerId="ADAL" clId="{9694D403-0487-4E83-9AA7-21F11591BB6F}" dt="2022-07-04T14:45:48.364" v="174" actId="20578"/>
          <pc:sldLayoutMkLst>
            <pc:docMk/>
            <pc:sldMasterMk cId="2691560780" sldId="2147483648"/>
            <pc:sldLayoutMk cId="2666196677" sldId="2147483664"/>
          </pc:sldLayoutMkLst>
        </pc:sldLayoutChg>
        <pc:sldLayoutChg chg="modSp mod">
          <pc:chgData name="Caroline Slupina" userId="98b51237-c617-441b-ae06-6bb23739eb21" providerId="ADAL" clId="{9694D403-0487-4E83-9AA7-21F11591BB6F}" dt="2022-07-04T14:36:57.410" v="80" actId="14100"/>
          <pc:sldLayoutMkLst>
            <pc:docMk/>
            <pc:sldMasterMk cId="2691560780" sldId="2147483648"/>
            <pc:sldLayoutMk cId="2742728954" sldId="2147483665"/>
          </pc:sldLayoutMkLst>
          <pc:spChg chg="mod">
            <ac:chgData name="Caroline Slupina" userId="98b51237-c617-441b-ae06-6bb23739eb21" providerId="ADAL" clId="{9694D403-0487-4E83-9AA7-21F11591BB6F}" dt="2022-07-04T14:36:57.410" v="80" actId="14100"/>
            <ac:spMkLst>
              <pc:docMk/>
              <pc:sldMasterMk cId="2691560780" sldId="2147483648"/>
              <pc:sldLayoutMk cId="2742728954" sldId="2147483665"/>
              <ac:spMk id="11" creationId="{C2571C8A-DC37-F39E-6365-0D96556CE1B4}"/>
            </ac:spMkLst>
          </pc:spChg>
        </pc:sldLayoutChg>
        <pc:sldLayoutChg chg="modSp mod">
          <pc:chgData name="Caroline Slupina" userId="98b51237-c617-441b-ae06-6bb23739eb21" providerId="ADAL" clId="{9694D403-0487-4E83-9AA7-21F11591BB6F}" dt="2022-07-04T14:37:25.911" v="88" actId="14100"/>
          <pc:sldLayoutMkLst>
            <pc:docMk/>
            <pc:sldMasterMk cId="2691560780" sldId="2147483648"/>
            <pc:sldLayoutMk cId="2553098738" sldId="2147483666"/>
          </pc:sldLayoutMkLst>
          <pc:spChg chg="mod">
            <ac:chgData name="Caroline Slupina" userId="98b51237-c617-441b-ae06-6bb23739eb21" providerId="ADAL" clId="{9694D403-0487-4E83-9AA7-21F11591BB6F}" dt="2022-07-04T14:37:25.911" v="88" actId="14100"/>
            <ac:spMkLst>
              <pc:docMk/>
              <pc:sldMasterMk cId="2691560780" sldId="2147483648"/>
              <pc:sldLayoutMk cId="2553098738" sldId="2147483666"/>
              <ac:spMk id="5" creationId="{6FF212E1-6A10-6038-29CE-524D3AA5FA55}"/>
            </ac:spMkLst>
          </pc:spChg>
          <pc:spChg chg="mod">
            <ac:chgData name="Caroline Slupina" userId="98b51237-c617-441b-ae06-6bb23739eb21" providerId="ADAL" clId="{9694D403-0487-4E83-9AA7-21F11591BB6F}" dt="2022-07-04T14:37:19.131" v="86" actId="1076"/>
            <ac:spMkLst>
              <pc:docMk/>
              <pc:sldMasterMk cId="2691560780" sldId="2147483648"/>
              <pc:sldLayoutMk cId="2553098738" sldId="2147483666"/>
              <ac:spMk id="6" creationId="{B951C4FA-9CE6-51D9-2BF4-9B6793DBF806}"/>
            </ac:spMkLst>
          </pc:spChg>
        </pc:sldLayoutChg>
        <pc:sldLayoutChg chg="modSp mod ord">
          <pc:chgData name="Caroline Slupina" userId="98b51237-c617-441b-ae06-6bb23739eb21" providerId="ADAL" clId="{9694D403-0487-4E83-9AA7-21F11591BB6F}" dt="2022-07-06T15:44:35.565" v="300"/>
          <pc:sldLayoutMkLst>
            <pc:docMk/>
            <pc:sldMasterMk cId="2691560780" sldId="2147483648"/>
            <pc:sldLayoutMk cId="3475784070" sldId="2147483667"/>
          </pc:sldLayoutMkLst>
          <pc:spChg chg="mod">
            <ac:chgData name="Caroline Slupina" userId="98b51237-c617-441b-ae06-6bb23739eb21" providerId="ADAL" clId="{9694D403-0487-4E83-9AA7-21F11591BB6F}" dt="2022-07-06T15:44:35.565" v="300"/>
            <ac:spMkLst>
              <pc:docMk/>
              <pc:sldMasterMk cId="2691560780" sldId="2147483648"/>
              <pc:sldLayoutMk cId="3475784070" sldId="2147483667"/>
              <ac:spMk id="8" creationId="{11CB25AC-DC0F-081A-EA5A-D0D727A63D0E}"/>
            </ac:spMkLst>
          </pc:spChg>
        </pc:sldLayoutChg>
        <pc:sldLayoutChg chg="addSp delSp modSp add mod modTransition">
          <pc:chgData name="Caroline Slupina" userId="98b51237-c617-441b-ae06-6bb23739eb21" providerId="ADAL" clId="{9694D403-0487-4E83-9AA7-21F11591BB6F}" dt="2022-07-04T14:27:38.896" v="13" actId="207"/>
          <pc:sldLayoutMkLst>
            <pc:docMk/>
            <pc:sldMasterMk cId="2691560780" sldId="2147483648"/>
            <pc:sldLayoutMk cId="3431175475" sldId="2147483669"/>
          </pc:sldLayoutMkLst>
          <pc:spChg chg="del">
            <ac:chgData name="Caroline Slupina" userId="98b51237-c617-441b-ae06-6bb23739eb21" providerId="ADAL" clId="{9694D403-0487-4E83-9AA7-21F11591BB6F}" dt="2022-07-04T14:27:27.156" v="10" actId="478"/>
            <ac:spMkLst>
              <pc:docMk/>
              <pc:sldMasterMk cId="2691560780" sldId="2147483648"/>
              <pc:sldLayoutMk cId="3431175475" sldId="2147483669"/>
              <ac:spMk id="2" creationId="{4F41BC49-77A8-0F81-F7DE-E67D7C08939C}"/>
            </ac:spMkLst>
          </pc:spChg>
          <pc:spChg chg="mod">
            <ac:chgData name="Caroline Slupina" userId="98b51237-c617-441b-ae06-6bb23739eb21" providerId="ADAL" clId="{9694D403-0487-4E83-9AA7-21F11591BB6F}" dt="2022-07-04T14:27:38.896" v="13" actId="207"/>
            <ac:spMkLst>
              <pc:docMk/>
              <pc:sldMasterMk cId="2691560780" sldId="2147483648"/>
              <pc:sldLayoutMk cId="3431175475" sldId="2147483669"/>
              <ac:spMk id="3" creationId="{78122C77-23BF-3682-EBC3-6C7956E2371B}"/>
            </ac:spMkLst>
          </pc:spChg>
          <pc:spChg chg="add mod">
            <ac:chgData name="Caroline Slupina" userId="98b51237-c617-441b-ae06-6bb23739eb21" providerId="ADAL" clId="{9694D403-0487-4E83-9AA7-21F11591BB6F}" dt="2022-07-04T14:26:57.695" v="3"/>
            <ac:spMkLst>
              <pc:docMk/>
              <pc:sldMasterMk cId="2691560780" sldId="2147483648"/>
              <pc:sldLayoutMk cId="3431175475" sldId="2147483669"/>
              <ac:spMk id="6" creationId="{1D405718-7108-455F-6C46-95FB723E03E1}"/>
            </ac:spMkLst>
          </pc:spChg>
          <pc:spChg chg="add mod">
            <ac:chgData name="Caroline Slupina" userId="98b51237-c617-441b-ae06-6bb23739eb21" providerId="ADAL" clId="{9694D403-0487-4E83-9AA7-21F11591BB6F}" dt="2022-07-04T14:27:23.509" v="9" actId="242"/>
            <ac:spMkLst>
              <pc:docMk/>
              <pc:sldMasterMk cId="2691560780" sldId="2147483648"/>
              <pc:sldLayoutMk cId="3431175475" sldId="2147483669"/>
              <ac:spMk id="7" creationId="{F435324D-910D-B8A6-DDAA-91DD9A95C87C}"/>
            </ac:spMkLst>
          </pc:spChg>
          <pc:spChg chg="del">
            <ac:chgData name="Caroline Slupina" userId="98b51237-c617-441b-ae06-6bb23739eb21" providerId="ADAL" clId="{9694D403-0487-4E83-9AA7-21F11591BB6F}" dt="2022-07-04T14:26:48.754" v="1" actId="478"/>
            <ac:spMkLst>
              <pc:docMk/>
              <pc:sldMasterMk cId="2691560780" sldId="2147483648"/>
              <pc:sldLayoutMk cId="3431175475" sldId="2147483669"/>
              <ac:spMk id="10" creationId="{73E60FD8-1313-29C4-EE55-938EB0BC859E}"/>
            </ac:spMkLst>
          </pc:spChg>
          <pc:spChg chg="del">
            <ac:chgData name="Caroline Slupina" userId="98b51237-c617-441b-ae06-6bb23739eb21" providerId="ADAL" clId="{9694D403-0487-4E83-9AA7-21F11591BB6F}" dt="2022-07-04T14:26:53.505" v="2" actId="478"/>
            <ac:spMkLst>
              <pc:docMk/>
              <pc:sldMasterMk cId="2691560780" sldId="2147483648"/>
              <pc:sldLayoutMk cId="3431175475" sldId="2147483669"/>
              <ac:spMk id="12" creationId="{0284B8D3-FBA6-E6C2-7C5E-43EFF12ECD16}"/>
            </ac:spMkLst>
          </pc:spChg>
        </pc:sldLayoutChg>
        <pc:sldLayoutChg chg="modSp add mod modTransition">
          <pc:chgData name="Caroline Slupina" userId="98b51237-c617-441b-ae06-6bb23739eb21" providerId="ADAL" clId="{9694D403-0487-4E83-9AA7-21F11591BB6F}" dt="2022-07-06T15:30:41.968" v="295" actId="207"/>
          <pc:sldLayoutMkLst>
            <pc:docMk/>
            <pc:sldMasterMk cId="2691560780" sldId="2147483648"/>
            <pc:sldLayoutMk cId="3078809906" sldId="2147483670"/>
          </pc:sldLayoutMkLst>
          <pc:spChg chg="mod">
            <ac:chgData name="Caroline Slupina" userId="98b51237-c617-441b-ae06-6bb23739eb21" providerId="ADAL" clId="{9694D403-0487-4E83-9AA7-21F11591BB6F}" dt="2022-07-06T15:29:58.061" v="289" actId="207"/>
            <ac:spMkLst>
              <pc:docMk/>
              <pc:sldMasterMk cId="2691560780" sldId="2147483648"/>
              <pc:sldLayoutMk cId="3078809906" sldId="2147483670"/>
              <ac:spMk id="6" creationId="{1D405718-7108-455F-6C46-95FB723E03E1}"/>
            </ac:spMkLst>
          </pc:spChg>
          <pc:spChg chg="mod">
            <ac:chgData name="Caroline Slupina" userId="98b51237-c617-441b-ae06-6bb23739eb21" providerId="ADAL" clId="{9694D403-0487-4E83-9AA7-21F11591BB6F}" dt="2022-07-06T15:30:41.968" v="295" actId="207"/>
            <ac:spMkLst>
              <pc:docMk/>
              <pc:sldMasterMk cId="2691560780" sldId="2147483648"/>
              <pc:sldLayoutMk cId="3078809906" sldId="2147483670"/>
              <ac:spMk id="7" creationId="{F435324D-910D-B8A6-DDAA-91DD9A95C87C}"/>
            </ac:spMkLst>
          </pc:spChg>
        </pc:sldLayoutChg>
        <pc:sldLayoutChg chg="modSp mod">
          <pc:chgData name="Caroline Slupina" userId="98b51237-c617-441b-ae06-6bb23739eb21" providerId="ADAL" clId="{9694D403-0487-4E83-9AA7-21F11591BB6F}" dt="2022-07-06T15:30:30.439" v="294" actId="208"/>
          <pc:sldLayoutMkLst>
            <pc:docMk/>
            <pc:sldMasterMk cId="2691560780" sldId="2147483648"/>
            <pc:sldLayoutMk cId="2565084327" sldId="2147483671"/>
          </pc:sldLayoutMkLst>
          <pc:spChg chg="mod">
            <ac:chgData name="Caroline Slupina" userId="98b51237-c617-441b-ae06-6bb23739eb21" providerId="ADAL" clId="{9694D403-0487-4E83-9AA7-21F11591BB6F}" dt="2022-07-06T15:30:26.982" v="293" actId="208"/>
            <ac:spMkLst>
              <pc:docMk/>
              <pc:sldMasterMk cId="2691560780" sldId="2147483648"/>
              <pc:sldLayoutMk cId="2565084327" sldId="2147483671"/>
              <ac:spMk id="4" creationId="{D72C3F45-C62A-42A2-A9CF-0605E4AE01D4}"/>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5" creationId="{369D5B8A-A5A4-BD44-8DE3-C2A8B64851A5}"/>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6" creationId="{9ADD8535-0B30-ED46-B0AD-63905F3260C1}"/>
            </ac:spMkLst>
          </pc:spChg>
          <pc:spChg chg="mod">
            <ac:chgData name="Caroline Slupina" userId="98b51237-c617-441b-ae06-6bb23739eb21" providerId="ADAL" clId="{9694D403-0487-4E83-9AA7-21F11591BB6F}" dt="2022-07-04T14:28:51.750" v="20" actId="1076"/>
            <ac:spMkLst>
              <pc:docMk/>
              <pc:sldMasterMk cId="2691560780" sldId="2147483648"/>
              <pc:sldLayoutMk cId="2565084327" sldId="2147483671"/>
              <ac:spMk id="8" creationId="{9EC0EE4F-B8EB-47B1-AD6C-CB8C2D713C68}"/>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9" creationId="{6D07D873-20E7-5E43-A41B-1501FCFCF73E}"/>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10" creationId="{C230D7C3-9C95-BB45-8DEA-122225A60721}"/>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11" creationId="{E881E556-DAEA-FB47-80D4-C9EBC31C3C0D}"/>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15" creationId="{5941F3B6-4BBE-EC45-A697-4C4BB1843E67}"/>
            </ac:spMkLst>
          </pc:spChg>
          <pc:spChg chg="mod">
            <ac:chgData name="Caroline Slupina" userId="98b51237-c617-441b-ae06-6bb23739eb21" providerId="ADAL" clId="{9694D403-0487-4E83-9AA7-21F11591BB6F}" dt="2022-07-04T14:29:04.820" v="21" actId="2711"/>
            <ac:spMkLst>
              <pc:docMk/>
              <pc:sldMasterMk cId="2691560780" sldId="2147483648"/>
              <pc:sldLayoutMk cId="2565084327" sldId="2147483671"/>
              <ac:spMk id="16" creationId="{0AAE236A-256A-7642-8FA6-83FC911117C6}"/>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24" creationId="{17A6F38E-4830-1649-B9FE-90D4661BAED8}"/>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26" creationId="{B87F455B-6780-9147-8423-26C75ABC4AFA}"/>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28" creationId="{433EF014-7CE1-BE41-B032-06EF436801FB}"/>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30" creationId="{C7C083F0-2F77-EB48-B637-47A98F80D77A}"/>
            </ac:spMkLst>
          </pc:spChg>
          <pc:spChg chg="mod">
            <ac:chgData name="Caroline Slupina" userId="98b51237-c617-441b-ae06-6bb23739eb21" providerId="ADAL" clId="{9694D403-0487-4E83-9AA7-21F11591BB6F}" dt="2022-07-04T14:30:25.573" v="23" actId="404"/>
            <ac:spMkLst>
              <pc:docMk/>
              <pc:sldMasterMk cId="2691560780" sldId="2147483648"/>
              <pc:sldLayoutMk cId="2565084327" sldId="2147483671"/>
              <ac:spMk id="32" creationId="{3091862A-9B67-4D42-89E1-A56D9C74204C}"/>
            </ac:spMkLst>
          </pc:spChg>
          <pc:spChg chg="mod">
            <ac:chgData name="Caroline Slupina" userId="98b51237-c617-441b-ae06-6bb23739eb21" providerId="ADAL" clId="{9694D403-0487-4E83-9AA7-21F11591BB6F}" dt="2022-07-06T15:30:26.982" v="293" actId="208"/>
            <ac:spMkLst>
              <pc:docMk/>
              <pc:sldMasterMk cId="2691560780" sldId="2147483648"/>
              <pc:sldLayoutMk cId="2565084327" sldId="2147483671"/>
              <ac:spMk id="50" creationId="{587D0A6F-C295-4F7E-917F-9D92D5292608}"/>
            </ac:spMkLst>
          </pc:spChg>
          <pc:spChg chg="mod">
            <ac:chgData name="Caroline Slupina" userId="98b51237-c617-441b-ae06-6bb23739eb21" providerId="ADAL" clId="{9694D403-0487-4E83-9AA7-21F11591BB6F}" dt="2022-07-06T15:30:26.982" v="293" actId="208"/>
            <ac:spMkLst>
              <pc:docMk/>
              <pc:sldMasterMk cId="2691560780" sldId="2147483648"/>
              <pc:sldLayoutMk cId="2565084327" sldId="2147483671"/>
              <ac:spMk id="51" creationId="{57B732D1-00AB-49FC-B802-8FA7C543D57D}"/>
            </ac:spMkLst>
          </pc:spChg>
          <pc:spChg chg="mod">
            <ac:chgData name="Caroline Slupina" userId="98b51237-c617-441b-ae06-6bb23739eb21" providerId="ADAL" clId="{9694D403-0487-4E83-9AA7-21F11591BB6F}" dt="2022-07-06T15:30:30.439" v="294" actId="208"/>
            <ac:spMkLst>
              <pc:docMk/>
              <pc:sldMasterMk cId="2691560780" sldId="2147483648"/>
              <pc:sldLayoutMk cId="2565084327" sldId="2147483671"/>
              <ac:spMk id="52" creationId="{FD28FF84-EE90-413F-8635-01EEE1CAFB4D}"/>
            </ac:spMkLst>
          </pc:spChg>
          <pc:spChg chg="mod">
            <ac:chgData name="Caroline Slupina" userId="98b51237-c617-441b-ae06-6bb23739eb21" providerId="ADAL" clId="{9694D403-0487-4E83-9AA7-21F11591BB6F}" dt="2022-07-06T15:30:30.439" v="294" actId="208"/>
            <ac:spMkLst>
              <pc:docMk/>
              <pc:sldMasterMk cId="2691560780" sldId="2147483648"/>
              <pc:sldLayoutMk cId="2565084327" sldId="2147483671"/>
              <ac:spMk id="53" creationId="{25225B41-8A21-47E2-A0D3-41DF2DC8DBCD}"/>
            </ac:spMkLst>
          </pc:spChg>
          <pc:spChg chg="mod">
            <ac:chgData name="Caroline Slupina" userId="98b51237-c617-441b-ae06-6bb23739eb21" providerId="ADAL" clId="{9694D403-0487-4E83-9AA7-21F11591BB6F}" dt="2022-07-06T15:30:30.439" v="294" actId="208"/>
            <ac:spMkLst>
              <pc:docMk/>
              <pc:sldMasterMk cId="2691560780" sldId="2147483648"/>
              <pc:sldLayoutMk cId="2565084327" sldId="2147483671"/>
              <ac:spMk id="54" creationId="{84EC5C61-6135-4172-87E8-92032AC5E0F5}"/>
            </ac:spMkLst>
          </pc:spChg>
        </pc:sldLayoutChg>
        <pc:sldLayoutChg chg="modSp add mod modTransition">
          <pc:chgData name="Caroline Slupina" userId="98b51237-c617-441b-ae06-6bb23739eb21" providerId="ADAL" clId="{9694D403-0487-4E83-9AA7-21F11591BB6F}" dt="2022-07-06T15:30:19.257" v="292" actId="208"/>
          <pc:sldLayoutMkLst>
            <pc:docMk/>
            <pc:sldMasterMk cId="2691560780" sldId="2147483648"/>
            <pc:sldLayoutMk cId="626559776" sldId="2147483672"/>
          </pc:sldLayoutMkLst>
          <pc:spChg chg="mod">
            <ac:chgData name="Caroline Slupina" userId="98b51237-c617-441b-ae06-6bb23739eb21" providerId="ADAL" clId="{9694D403-0487-4E83-9AA7-21F11591BB6F}" dt="2022-07-06T15:30:15.304" v="291" actId="208"/>
            <ac:spMkLst>
              <pc:docMk/>
              <pc:sldMasterMk cId="2691560780" sldId="2147483648"/>
              <pc:sldLayoutMk cId="626559776" sldId="2147483672"/>
              <ac:spMk id="4" creationId="{D72C3F45-C62A-42A2-A9CF-0605E4AE01D4}"/>
            </ac:spMkLst>
          </pc:spChg>
          <pc:spChg chg="mod">
            <ac:chgData name="Caroline Slupina" userId="98b51237-c617-441b-ae06-6bb23739eb21" providerId="ADAL" clId="{9694D403-0487-4E83-9AA7-21F11591BB6F}" dt="2022-07-06T15:30:15.304" v="291" actId="208"/>
            <ac:spMkLst>
              <pc:docMk/>
              <pc:sldMasterMk cId="2691560780" sldId="2147483648"/>
              <pc:sldLayoutMk cId="626559776" sldId="2147483672"/>
              <ac:spMk id="50" creationId="{587D0A6F-C295-4F7E-917F-9D92D5292608}"/>
            </ac:spMkLst>
          </pc:spChg>
          <pc:spChg chg="mod">
            <ac:chgData name="Caroline Slupina" userId="98b51237-c617-441b-ae06-6bb23739eb21" providerId="ADAL" clId="{9694D403-0487-4E83-9AA7-21F11591BB6F}" dt="2022-07-06T15:30:15.304" v="291" actId="208"/>
            <ac:spMkLst>
              <pc:docMk/>
              <pc:sldMasterMk cId="2691560780" sldId="2147483648"/>
              <pc:sldLayoutMk cId="626559776" sldId="2147483672"/>
              <ac:spMk id="51" creationId="{57B732D1-00AB-49FC-B802-8FA7C543D57D}"/>
            </ac:spMkLst>
          </pc:spChg>
          <pc:spChg chg="mod">
            <ac:chgData name="Caroline Slupina" userId="98b51237-c617-441b-ae06-6bb23739eb21" providerId="ADAL" clId="{9694D403-0487-4E83-9AA7-21F11591BB6F}" dt="2022-07-06T15:30:19.257" v="292" actId="208"/>
            <ac:spMkLst>
              <pc:docMk/>
              <pc:sldMasterMk cId="2691560780" sldId="2147483648"/>
              <pc:sldLayoutMk cId="626559776" sldId="2147483672"/>
              <ac:spMk id="52" creationId="{FD28FF84-EE90-413F-8635-01EEE1CAFB4D}"/>
            </ac:spMkLst>
          </pc:spChg>
          <pc:spChg chg="mod">
            <ac:chgData name="Caroline Slupina" userId="98b51237-c617-441b-ae06-6bb23739eb21" providerId="ADAL" clId="{9694D403-0487-4E83-9AA7-21F11591BB6F}" dt="2022-07-06T15:30:19.257" v="292" actId="208"/>
            <ac:spMkLst>
              <pc:docMk/>
              <pc:sldMasterMk cId="2691560780" sldId="2147483648"/>
              <pc:sldLayoutMk cId="626559776" sldId="2147483672"/>
              <ac:spMk id="53" creationId="{25225B41-8A21-47E2-A0D3-41DF2DC8DBCD}"/>
            </ac:spMkLst>
          </pc:spChg>
          <pc:spChg chg="mod">
            <ac:chgData name="Caroline Slupina" userId="98b51237-c617-441b-ae06-6bb23739eb21" providerId="ADAL" clId="{9694D403-0487-4E83-9AA7-21F11591BB6F}" dt="2022-07-06T15:30:19.257" v="292" actId="208"/>
            <ac:spMkLst>
              <pc:docMk/>
              <pc:sldMasterMk cId="2691560780" sldId="2147483648"/>
              <pc:sldLayoutMk cId="626559776" sldId="2147483672"/>
              <ac:spMk id="54" creationId="{84EC5C61-6135-4172-87E8-92032AC5E0F5}"/>
            </ac:spMkLst>
          </pc:spChg>
          <pc:spChg chg="mod">
            <ac:chgData name="Caroline Slupina" userId="98b51237-c617-441b-ae06-6bb23739eb21" providerId="ADAL" clId="{9694D403-0487-4E83-9AA7-21F11591BB6F}" dt="2022-07-06T15:30:01.848" v="290" actId="207"/>
            <ac:spMkLst>
              <pc:docMk/>
              <pc:sldMasterMk cId="2691560780" sldId="2147483648"/>
              <pc:sldLayoutMk cId="626559776" sldId="2147483672"/>
              <ac:spMk id="55" creationId="{CAD0E8AC-8B72-48CB-B790-ED1B657475BE}"/>
            </ac:spMkLst>
          </pc:spChg>
        </pc:sldLayoutChg>
        <pc:sldLayoutChg chg="add mod ord modTransition">
          <pc:chgData name="Caroline Slupina" userId="98b51237-c617-441b-ae06-6bb23739eb21" providerId="ADAL" clId="{9694D403-0487-4E83-9AA7-21F11591BB6F}" dt="2022-07-04T14:35:34.598" v="69" actId="20578"/>
          <pc:sldLayoutMkLst>
            <pc:docMk/>
            <pc:sldMasterMk cId="2691560780" sldId="2147483648"/>
            <pc:sldLayoutMk cId="3088260561" sldId="2147483673"/>
          </pc:sldLayoutMkLst>
        </pc:sldLayoutChg>
        <pc:sldLayoutChg chg="addSp modSp new mod">
          <pc:chgData name="Caroline Slupina" userId="98b51237-c617-441b-ae06-6bb23739eb21" providerId="ADAL" clId="{9694D403-0487-4E83-9AA7-21F11591BB6F}" dt="2022-07-06T15:45:58.517" v="309" actId="255"/>
          <pc:sldLayoutMkLst>
            <pc:docMk/>
            <pc:sldMasterMk cId="2691560780" sldId="2147483648"/>
            <pc:sldLayoutMk cId="1407282514" sldId="2147483674"/>
          </pc:sldLayoutMkLst>
          <pc:spChg chg="add mod">
            <ac:chgData name="Caroline Slupina" userId="98b51237-c617-441b-ae06-6bb23739eb21" providerId="ADAL" clId="{9694D403-0487-4E83-9AA7-21F11591BB6F}" dt="2022-07-06T15:45:58.517" v="309" actId="255"/>
            <ac:spMkLst>
              <pc:docMk/>
              <pc:sldMasterMk cId="2691560780" sldId="2147483648"/>
              <pc:sldLayoutMk cId="1407282514" sldId="2147483674"/>
              <ac:spMk id="5" creationId="{741C0C74-2838-11B0-C77A-505151EF7EAD}"/>
            </ac:spMkLst>
          </pc:spChg>
          <pc:spChg chg="add mod">
            <ac:chgData name="Caroline Slupina" userId="98b51237-c617-441b-ae06-6bb23739eb21" providerId="ADAL" clId="{9694D403-0487-4E83-9AA7-21F11591BB6F}" dt="2022-07-06T15:45:38.247" v="305" actId="20577"/>
            <ac:spMkLst>
              <pc:docMk/>
              <pc:sldMasterMk cId="2691560780" sldId="2147483648"/>
              <pc:sldLayoutMk cId="1407282514" sldId="2147483674"/>
              <ac:spMk id="6" creationId="{0B86EFF9-46B3-AC9C-76DC-894580A514CA}"/>
            </ac:spMkLst>
          </pc:spChg>
          <pc:spChg chg="add mod">
            <ac:chgData name="Caroline Slupina" userId="98b51237-c617-441b-ae06-6bb23739eb21" providerId="ADAL" clId="{9694D403-0487-4E83-9AA7-21F11591BB6F}" dt="2022-07-06T15:45:58.517" v="309" actId="255"/>
            <ac:spMkLst>
              <pc:docMk/>
              <pc:sldMasterMk cId="2691560780" sldId="2147483648"/>
              <pc:sldLayoutMk cId="1407282514" sldId="2147483674"/>
              <ac:spMk id="7" creationId="{987CE458-E2FE-CA16-F077-68F1D254270F}"/>
            </ac:spMkLst>
          </pc:spChg>
          <pc:spChg chg="add mod">
            <ac:chgData name="Caroline Slupina" userId="98b51237-c617-441b-ae06-6bb23739eb21" providerId="ADAL" clId="{9694D403-0487-4E83-9AA7-21F11591BB6F}" dt="2022-07-06T15:45:41.038" v="306" actId="20577"/>
            <ac:spMkLst>
              <pc:docMk/>
              <pc:sldMasterMk cId="2691560780" sldId="2147483648"/>
              <pc:sldLayoutMk cId="1407282514" sldId="2147483674"/>
              <ac:spMk id="8" creationId="{339DCAD1-0E58-288F-A654-8BD028124E21}"/>
            </ac:spMkLst>
          </pc:spChg>
          <pc:spChg chg="add mod">
            <ac:chgData name="Caroline Slupina" userId="98b51237-c617-441b-ae06-6bb23739eb21" providerId="ADAL" clId="{9694D403-0487-4E83-9AA7-21F11591BB6F}" dt="2022-07-06T15:45:58.517" v="309" actId="255"/>
            <ac:spMkLst>
              <pc:docMk/>
              <pc:sldMasterMk cId="2691560780" sldId="2147483648"/>
              <pc:sldLayoutMk cId="1407282514" sldId="2147483674"/>
              <ac:spMk id="9" creationId="{99A3C56B-4E09-44A4-5F0F-3CD76D3C5C95}"/>
            </ac:spMkLst>
          </pc:spChg>
          <pc:spChg chg="add mod">
            <ac:chgData name="Caroline Slupina" userId="98b51237-c617-441b-ae06-6bb23739eb21" providerId="ADAL" clId="{9694D403-0487-4E83-9AA7-21F11591BB6F}" dt="2022-07-06T15:45:43.879" v="307" actId="20577"/>
            <ac:spMkLst>
              <pc:docMk/>
              <pc:sldMasterMk cId="2691560780" sldId="2147483648"/>
              <pc:sldLayoutMk cId="1407282514" sldId="2147483674"/>
              <ac:spMk id="10" creationId="{B3DF0BA7-32FC-B49E-37FA-0B999B27BF10}"/>
            </ac:spMkLst>
          </pc:spChg>
          <pc:spChg chg="add mod">
            <ac:chgData name="Caroline Slupina" userId="98b51237-c617-441b-ae06-6bb23739eb21" providerId="ADAL" clId="{9694D403-0487-4E83-9AA7-21F11591BB6F}" dt="2022-07-04T14:49:30.359" v="200"/>
            <ac:spMkLst>
              <pc:docMk/>
              <pc:sldMasterMk cId="2691560780" sldId="2147483648"/>
              <pc:sldLayoutMk cId="1407282514" sldId="2147483674"/>
              <ac:spMk id="11" creationId="{1B447584-E5FA-1BB9-6AF8-BBF62F07C1FE}"/>
            </ac:spMkLst>
          </pc:spChg>
        </pc:sldLayoutChg>
        <pc:sldLayoutChg chg="delSp modSp add mod modTransition">
          <pc:chgData name="Caroline Slupina" userId="98b51237-c617-441b-ae06-6bb23739eb21" providerId="ADAL" clId="{9694D403-0487-4E83-9AA7-21F11591BB6F}" dt="2022-07-04T14:37:12.059" v="85" actId="478"/>
          <pc:sldLayoutMkLst>
            <pc:docMk/>
            <pc:sldMasterMk cId="2691560780" sldId="2147483648"/>
            <pc:sldLayoutMk cId="832400595" sldId="2147483675"/>
          </pc:sldLayoutMkLst>
          <pc:spChg chg="mod">
            <ac:chgData name="Caroline Slupina" userId="98b51237-c617-441b-ae06-6bb23739eb21" providerId="ADAL" clId="{9694D403-0487-4E83-9AA7-21F11591BB6F}" dt="2022-07-04T14:37:10.482" v="84" actId="14100"/>
            <ac:spMkLst>
              <pc:docMk/>
              <pc:sldMasterMk cId="2691560780" sldId="2147483648"/>
              <pc:sldLayoutMk cId="832400595" sldId="2147483675"/>
              <ac:spMk id="9" creationId="{C45488CE-9B08-17F6-CFCB-76836DE1219A}"/>
            </ac:spMkLst>
          </pc:spChg>
          <pc:spChg chg="mod">
            <ac:chgData name="Caroline Slupina" userId="98b51237-c617-441b-ae06-6bb23739eb21" providerId="ADAL" clId="{9694D403-0487-4E83-9AA7-21F11591BB6F}" dt="2022-07-04T14:37:07.700" v="83" actId="14100"/>
            <ac:spMkLst>
              <pc:docMk/>
              <pc:sldMasterMk cId="2691560780" sldId="2147483648"/>
              <pc:sldLayoutMk cId="832400595" sldId="2147483675"/>
              <ac:spMk id="11" creationId="{C2571C8A-DC37-F39E-6365-0D96556CE1B4}"/>
            </ac:spMkLst>
          </pc:spChg>
          <pc:spChg chg="del">
            <ac:chgData name="Caroline Slupina" userId="98b51237-c617-441b-ae06-6bb23739eb21" providerId="ADAL" clId="{9694D403-0487-4E83-9AA7-21F11591BB6F}" dt="2022-07-04T14:37:12.059" v="85" actId="478"/>
            <ac:spMkLst>
              <pc:docMk/>
              <pc:sldMasterMk cId="2691560780" sldId="2147483648"/>
              <pc:sldLayoutMk cId="832400595" sldId="2147483675"/>
              <ac:spMk id="12" creationId="{3330963A-4B9D-F1B7-CE1B-32608F2F73EB}"/>
            </ac:spMkLst>
          </pc:spChg>
        </pc:sldLayoutChg>
        <pc:sldLayoutChg chg="addSp modSp new mod">
          <pc:chgData name="Caroline Slupina" userId="98b51237-c617-441b-ae06-6bb23739eb21" providerId="ADAL" clId="{9694D403-0487-4E83-9AA7-21F11591BB6F}" dt="2022-07-06T15:50:56.347" v="407" actId="2711"/>
          <pc:sldLayoutMkLst>
            <pc:docMk/>
            <pc:sldMasterMk cId="2691560780" sldId="2147483648"/>
            <pc:sldLayoutMk cId="1877874275" sldId="2147483676"/>
          </pc:sldLayoutMkLst>
          <pc:spChg chg="add mod">
            <ac:chgData name="Caroline Slupina" userId="98b51237-c617-441b-ae06-6bb23739eb21" providerId="ADAL" clId="{9694D403-0487-4E83-9AA7-21F11591BB6F}" dt="2022-07-06T15:50:25.471" v="396" actId="2711"/>
            <ac:spMkLst>
              <pc:docMk/>
              <pc:sldMasterMk cId="2691560780" sldId="2147483648"/>
              <pc:sldLayoutMk cId="1877874275" sldId="2147483676"/>
              <ac:spMk id="5" creationId="{3D18772D-3E2E-2BE8-6E7B-7835DE418148}"/>
            </ac:spMkLst>
          </pc:spChg>
          <pc:spChg chg="add mod">
            <ac:chgData name="Caroline Slupina" userId="98b51237-c617-441b-ae06-6bb23739eb21" providerId="ADAL" clId="{9694D403-0487-4E83-9AA7-21F11591BB6F}" dt="2022-07-06T15:50:39.213" v="399" actId="20577"/>
            <ac:spMkLst>
              <pc:docMk/>
              <pc:sldMasterMk cId="2691560780" sldId="2147483648"/>
              <pc:sldLayoutMk cId="1877874275" sldId="2147483676"/>
              <ac:spMk id="6" creationId="{FE4D4431-1BE6-DBE0-2E8E-CD43462DDEBE}"/>
            </ac:spMkLst>
          </pc:spChg>
          <pc:spChg chg="add mod">
            <ac:chgData name="Caroline Slupina" userId="98b51237-c617-441b-ae06-6bb23739eb21" providerId="ADAL" clId="{9694D403-0487-4E83-9AA7-21F11591BB6F}" dt="2022-07-06T15:50:48.608" v="406" actId="20577"/>
            <ac:spMkLst>
              <pc:docMk/>
              <pc:sldMasterMk cId="2691560780" sldId="2147483648"/>
              <pc:sldLayoutMk cId="1877874275" sldId="2147483676"/>
              <ac:spMk id="7" creationId="{0CE05F77-DEDB-744C-1004-26EB33A9FA77}"/>
            </ac:spMkLst>
          </pc:spChg>
          <pc:spChg chg="add mod">
            <ac:chgData name="Caroline Slupina" userId="98b51237-c617-441b-ae06-6bb23739eb21" providerId="ADAL" clId="{9694D403-0487-4E83-9AA7-21F11591BB6F}" dt="2022-07-06T15:50:46.094" v="404" actId="20577"/>
            <ac:spMkLst>
              <pc:docMk/>
              <pc:sldMasterMk cId="2691560780" sldId="2147483648"/>
              <pc:sldLayoutMk cId="1877874275" sldId="2147483676"/>
              <ac:spMk id="8" creationId="{889836D4-8C70-5330-66EE-901E2DB96A0B}"/>
            </ac:spMkLst>
          </pc:spChg>
          <pc:spChg chg="add mod">
            <ac:chgData name="Caroline Slupina" userId="98b51237-c617-441b-ae06-6bb23739eb21" providerId="ADAL" clId="{9694D403-0487-4E83-9AA7-21F11591BB6F}" dt="2022-07-06T15:50:56.347" v="407" actId="2711"/>
            <ac:spMkLst>
              <pc:docMk/>
              <pc:sldMasterMk cId="2691560780" sldId="2147483648"/>
              <pc:sldLayoutMk cId="1877874275" sldId="2147483676"/>
              <ac:spMk id="9" creationId="{90428853-24C5-3396-0D63-51887B51B29B}"/>
            </ac:spMkLst>
          </pc:spChg>
          <pc:spChg chg="add mod">
            <ac:chgData name="Caroline Slupina" userId="98b51237-c617-441b-ae06-6bb23739eb21" providerId="ADAL" clId="{9694D403-0487-4E83-9AA7-21F11591BB6F}" dt="2022-07-06T15:50:56.347" v="407" actId="2711"/>
            <ac:spMkLst>
              <pc:docMk/>
              <pc:sldMasterMk cId="2691560780" sldId="2147483648"/>
              <pc:sldLayoutMk cId="1877874275" sldId="2147483676"/>
              <ac:spMk id="10" creationId="{295A7FE8-A12D-C34E-9A17-5407A8566E39}"/>
            </ac:spMkLst>
          </pc:spChg>
          <pc:spChg chg="add mod">
            <ac:chgData name="Caroline Slupina" userId="98b51237-c617-441b-ae06-6bb23739eb21" providerId="ADAL" clId="{9694D403-0487-4E83-9AA7-21F11591BB6F}" dt="2022-07-06T15:50:56.347" v="407" actId="2711"/>
            <ac:spMkLst>
              <pc:docMk/>
              <pc:sldMasterMk cId="2691560780" sldId="2147483648"/>
              <pc:sldLayoutMk cId="1877874275" sldId="2147483676"/>
              <ac:spMk id="11" creationId="{15D60AF0-B8FC-5D8F-B6E1-386C534CFA68}"/>
            </ac:spMkLst>
          </pc:spChg>
          <pc:spChg chg="add mod">
            <ac:chgData name="Caroline Slupina" userId="98b51237-c617-441b-ae06-6bb23739eb21" providerId="ADAL" clId="{9694D403-0487-4E83-9AA7-21F11591BB6F}" dt="2022-07-06T15:50:25.471" v="396" actId="2711"/>
            <ac:spMkLst>
              <pc:docMk/>
              <pc:sldMasterMk cId="2691560780" sldId="2147483648"/>
              <pc:sldLayoutMk cId="1877874275" sldId="2147483676"/>
              <ac:spMk id="12" creationId="{1781D9A9-6A2C-0063-3381-E1170BCEDE92}"/>
            </ac:spMkLst>
          </pc:spChg>
          <pc:spChg chg="add mod">
            <ac:chgData name="Caroline Slupina" userId="98b51237-c617-441b-ae06-6bb23739eb21" providerId="ADAL" clId="{9694D403-0487-4E83-9AA7-21F11591BB6F}" dt="2022-07-06T15:50:25.471" v="396" actId="2711"/>
            <ac:spMkLst>
              <pc:docMk/>
              <pc:sldMasterMk cId="2691560780" sldId="2147483648"/>
              <pc:sldLayoutMk cId="1877874275" sldId="2147483676"/>
              <ac:spMk id="13" creationId="{A58ABE1C-6CC0-F65B-42DC-FEC08AD5A1E6}"/>
            </ac:spMkLst>
          </pc:spChg>
          <pc:spChg chg="add mod">
            <ac:chgData name="Caroline Slupina" userId="98b51237-c617-441b-ae06-6bb23739eb21" providerId="ADAL" clId="{9694D403-0487-4E83-9AA7-21F11591BB6F}" dt="2022-07-04T14:49:41.559" v="201"/>
            <ac:spMkLst>
              <pc:docMk/>
              <pc:sldMasterMk cId="2691560780" sldId="2147483648"/>
              <pc:sldLayoutMk cId="1877874275" sldId="2147483676"/>
              <ac:spMk id="14" creationId="{0B06994B-0ACE-4A86-9D04-5FFA087C6B63}"/>
            </ac:spMkLst>
          </pc:spChg>
        </pc:sldLayoutChg>
        <pc:sldLayoutChg chg="addSp delSp modSp add mod modTransition">
          <pc:chgData name="Caroline Slupina" userId="98b51237-c617-441b-ae06-6bb23739eb21" providerId="ADAL" clId="{9694D403-0487-4E83-9AA7-21F11591BB6F}" dt="2022-07-06T15:51:15.462" v="409" actId="255"/>
          <pc:sldLayoutMkLst>
            <pc:docMk/>
            <pc:sldMasterMk cId="2691560780" sldId="2147483648"/>
            <pc:sldLayoutMk cId="3777111742" sldId="2147483677"/>
          </pc:sldLayoutMkLst>
          <pc:spChg chg="del">
            <ac:chgData name="Caroline Slupina" userId="98b51237-c617-441b-ae06-6bb23739eb21" providerId="ADAL" clId="{9694D403-0487-4E83-9AA7-21F11591BB6F}" dt="2022-07-04T14:42:02.651" v="126" actId="478"/>
            <ac:spMkLst>
              <pc:docMk/>
              <pc:sldMasterMk cId="2691560780" sldId="2147483648"/>
              <pc:sldLayoutMk cId="3777111742" sldId="2147483677"/>
              <ac:spMk id="5" creationId="{3D18772D-3E2E-2BE8-6E7B-7835DE418148}"/>
            </ac:spMkLst>
          </pc:spChg>
          <pc:spChg chg="mod">
            <ac:chgData name="Caroline Slupina" userId="98b51237-c617-441b-ae06-6bb23739eb21" providerId="ADAL" clId="{9694D403-0487-4E83-9AA7-21F11591BB6F}" dt="2022-07-06T15:51:15.462" v="409" actId="255"/>
            <ac:spMkLst>
              <pc:docMk/>
              <pc:sldMasterMk cId="2691560780" sldId="2147483648"/>
              <pc:sldLayoutMk cId="3777111742" sldId="2147483677"/>
              <ac:spMk id="6" creationId="{FE4D4431-1BE6-DBE0-2E8E-CD43462DDEBE}"/>
            </ac:spMkLst>
          </pc:spChg>
          <pc:spChg chg="mod">
            <ac:chgData name="Caroline Slupina" userId="98b51237-c617-441b-ae06-6bb23739eb21" providerId="ADAL" clId="{9694D403-0487-4E83-9AA7-21F11591BB6F}" dt="2022-07-06T15:51:15.462" v="409" actId="255"/>
            <ac:spMkLst>
              <pc:docMk/>
              <pc:sldMasterMk cId="2691560780" sldId="2147483648"/>
              <pc:sldLayoutMk cId="3777111742" sldId="2147483677"/>
              <ac:spMk id="7" creationId="{0CE05F77-DEDB-744C-1004-26EB33A9FA77}"/>
            </ac:spMkLst>
          </pc:spChg>
          <pc:spChg chg="mod">
            <ac:chgData name="Caroline Slupina" userId="98b51237-c617-441b-ae06-6bb23739eb21" providerId="ADAL" clId="{9694D403-0487-4E83-9AA7-21F11591BB6F}" dt="2022-07-06T15:51:15.462" v="409" actId="255"/>
            <ac:spMkLst>
              <pc:docMk/>
              <pc:sldMasterMk cId="2691560780" sldId="2147483648"/>
              <pc:sldLayoutMk cId="3777111742" sldId="2147483677"/>
              <ac:spMk id="8" creationId="{889836D4-8C70-5330-66EE-901E2DB96A0B}"/>
            </ac:spMkLst>
          </pc:spChg>
          <pc:spChg chg="del">
            <ac:chgData name="Caroline Slupina" userId="98b51237-c617-441b-ae06-6bb23739eb21" providerId="ADAL" clId="{9694D403-0487-4E83-9AA7-21F11591BB6F}" dt="2022-07-04T14:42:02.651" v="126" actId="478"/>
            <ac:spMkLst>
              <pc:docMk/>
              <pc:sldMasterMk cId="2691560780" sldId="2147483648"/>
              <pc:sldLayoutMk cId="3777111742" sldId="2147483677"/>
              <ac:spMk id="12" creationId="{1781D9A9-6A2C-0063-3381-E1170BCEDE92}"/>
            </ac:spMkLst>
          </pc:spChg>
          <pc:spChg chg="del">
            <ac:chgData name="Caroline Slupina" userId="98b51237-c617-441b-ae06-6bb23739eb21" providerId="ADAL" clId="{9694D403-0487-4E83-9AA7-21F11591BB6F}" dt="2022-07-04T14:42:02.651" v="126" actId="478"/>
            <ac:spMkLst>
              <pc:docMk/>
              <pc:sldMasterMk cId="2691560780" sldId="2147483648"/>
              <pc:sldLayoutMk cId="3777111742" sldId="2147483677"/>
              <ac:spMk id="13" creationId="{A58ABE1C-6CC0-F65B-42DC-FEC08AD5A1E6}"/>
            </ac:spMkLst>
          </pc:spChg>
          <pc:spChg chg="add mod">
            <ac:chgData name="Caroline Slupina" userId="98b51237-c617-441b-ae06-6bb23739eb21" providerId="ADAL" clId="{9694D403-0487-4E83-9AA7-21F11591BB6F}" dt="2022-07-04T14:49:43.359" v="202"/>
            <ac:spMkLst>
              <pc:docMk/>
              <pc:sldMasterMk cId="2691560780" sldId="2147483648"/>
              <pc:sldLayoutMk cId="3777111742" sldId="2147483677"/>
              <ac:spMk id="14" creationId="{793E0C38-E8C9-C485-4439-2EDC0484C1CD}"/>
            </ac:spMkLst>
          </pc:spChg>
        </pc:sldLayoutChg>
        <pc:sldLayoutChg chg="addSp delSp modSp new mod">
          <pc:chgData name="Caroline Slupina" userId="98b51237-c617-441b-ae06-6bb23739eb21" providerId="ADAL" clId="{9694D403-0487-4E83-9AA7-21F11591BB6F}" dt="2022-07-06T15:51:33.147" v="411" actId="255"/>
          <pc:sldLayoutMkLst>
            <pc:docMk/>
            <pc:sldMasterMk cId="2691560780" sldId="2147483648"/>
            <pc:sldLayoutMk cId="3791284929" sldId="2147483678"/>
          </pc:sldLayoutMkLst>
          <pc:spChg chg="add del mod">
            <ac:chgData name="Caroline Slupina" userId="98b51237-c617-441b-ae06-6bb23739eb21" providerId="ADAL" clId="{9694D403-0487-4E83-9AA7-21F11591BB6F}" dt="2022-07-04T14:50:16.351" v="205" actId="478"/>
            <ac:spMkLst>
              <pc:docMk/>
              <pc:sldMasterMk cId="2691560780" sldId="2147483648"/>
              <pc:sldLayoutMk cId="3791284929" sldId="2147483678"/>
              <ac:spMk id="5" creationId="{29A79620-4123-2B3D-7560-32C12DE6E0E4}"/>
            </ac:spMkLst>
          </pc:spChg>
          <pc:spChg chg="add del mod">
            <ac:chgData name="Caroline Slupina" userId="98b51237-c617-441b-ae06-6bb23739eb21" providerId="ADAL" clId="{9694D403-0487-4E83-9AA7-21F11591BB6F}" dt="2022-07-04T14:50:16.351" v="205" actId="478"/>
            <ac:spMkLst>
              <pc:docMk/>
              <pc:sldMasterMk cId="2691560780" sldId="2147483648"/>
              <pc:sldLayoutMk cId="3791284929" sldId="2147483678"/>
              <ac:spMk id="6" creationId="{A84F35D5-C1DC-C051-BE0D-853A55FF3D8D}"/>
            </ac:spMkLst>
          </pc:spChg>
          <pc:spChg chg="add del mod">
            <ac:chgData name="Caroline Slupina" userId="98b51237-c617-441b-ae06-6bb23739eb21" providerId="ADAL" clId="{9694D403-0487-4E83-9AA7-21F11591BB6F}" dt="2022-07-04T14:50:16.351" v="205" actId="478"/>
            <ac:spMkLst>
              <pc:docMk/>
              <pc:sldMasterMk cId="2691560780" sldId="2147483648"/>
              <pc:sldLayoutMk cId="3791284929" sldId="2147483678"/>
              <ac:spMk id="7" creationId="{6D9D2BA6-F943-144F-4BAC-8AEE59FA0251}"/>
            </ac:spMkLst>
          </pc:spChg>
          <pc:spChg chg="add del mod">
            <ac:chgData name="Caroline Slupina" userId="98b51237-c617-441b-ae06-6bb23739eb21" providerId="ADAL" clId="{9694D403-0487-4E83-9AA7-21F11591BB6F}" dt="2022-07-04T14:50:21.041" v="207" actId="478"/>
            <ac:spMkLst>
              <pc:docMk/>
              <pc:sldMasterMk cId="2691560780" sldId="2147483648"/>
              <pc:sldLayoutMk cId="3791284929" sldId="2147483678"/>
              <ac:spMk id="8" creationId="{3108832C-D52A-C92C-E62E-69CC73CBF06E}"/>
            </ac:spMkLst>
          </pc:spChg>
          <pc:spChg chg="add del mod">
            <ac:chgData name="Caroline Slupina" userId="98b51237-c617-441b-ae06-6bb23739eb21" providerId="ADAL" clId="{9694D403-0487-4E83-9AA7-21F11591BB6F}" dt="2022-07-04T14:50:21.041" v="207" actId="478"/>
            <ac:spMkLst>
              <pc:docMk/>
              <pc:sldMasterMk cId="2691560780" sldId="2147483648"/>
              <pc:sldLayoutMk cId="3791284929" sldId="2147483678"/>
              <ac:spMk id="9" creationId="{415AE25D-5DFA-8B5A-BF00-AD265F1784CF}"/>
            </ac:spMkLst>
          </pc:spChg>
          <pc:spChg chg="add del mod">
            <ac:chgData name="Caroline Slupina" userId="98b51237-c617-441b-ae06-6bb23739eb21" providerId="ADAL" clId="{9694D403-0487-4E83-9AA7-21F11591BB6F}" dt="2022-07-04T14:50:21.041" v="207" actId="478"/>
            <ac:spMkLst>
              <pc:docMk/>
              <pc:sldMasterMk cId="2691560780" sldId="2147483648"/>
              <pc:sldLayoutMk cId="3791284929" sldId="2147483678"/>
              <ac:spMk id="10" creationId="{91F34EAF-0268-E3B1-04B7-2F44392FCAD5}"/>
            </ac:spMkLst>
          </pc:spChg>
          <pc:spChg chg="add mod">
            <ac:chgData name="Caroline Slupina" userId="98b51237-c617-441b-ae06-6bb23739eb21" providerId="ADAL" clId="{9694D403-0487-4E83-9AA7-21F11591BB6F}" dt="2022-07-04T14:49:44.629" v="203"/>
            <ac:spMkLst>
              <pc:docMk/>
              <pc:sldMasterMk cId="2691560780" sldId="2147483648"/>
              <pc:sldLayoutMk cId="3791284929" sldId="2147483678"/>
              <ac:spMk id="11" creationId="{A7BE65A0-1C36-42EF-A458-E40F5DF8FA1F}"/>
            </ac:spMkLst>
          </pc:spChg>
          <pc:spChg chg="add mod">
            <ac:chgData name="Caroline Slupina" userId="98b51237-c617-441b-ae06-6bb23739eb21" providerId="ADAL" clId="{9694D403-0487-4E83-9AA7-21F11591BB6F}" dt="2022-07-06T15:51:33.147" v="411" actId="255"/>
            <ac:spMkLst>
              <pc:docMk/>
              <pc:sldMasterMk cId="2691560780" sldId="2147483648"/>
              <pc:sldLayoutMk cId="3791284929" sldId="2147483678"/>
              <ac:spMk id="12" creationId="{3A1224E1-F140-8D95-F457-AC10FF185293}"/>
            </ac:spMkLst>
          </pc:spChg>
          <pc:spChg chg="add mod">
            <ac:chgData name="Caroline Slupina" userId="98b51237-c617-441b-ae06-6bb23739eb21" providerId="ADAL" clId="{9694D403-0487-4E83-9AA7-21F11591BB6F}" dt="2022-07-06T15:51:33.147" v="411" actId="255"/>
            <ac:spMkLst>
              <pc:docMk/>
              <pc:sldMasterMk cId="2691560780" sldId="2147483648"/>
              <pc:sldLayoutMk cId="3791284929" sldId="2147483678"/>
              <ac:spMk id="13" creationId="{BAC3A8A5-7EB9-1D5C-8AF1-304DF783E5B8}"/>
            </ac:spMkLst>
          </pc:spChg>
          <pc:spChg chg="add mod">
            <ac:chgData name="Caroline Slupina" userId="98b51237-c617-441b-ae06-6bb23739eb21" providerId="ADAL" clId="{9694D403-0487-4E83-9AA7-21F11591BB6F}" dt="2022-07-06T15:51:33.147" v="411" actId="255"/>
            <ac:spMkLst>
              <pc:docMk/>
              <pc:sldMasterMk cId="2691560780" sldId="2147483648"/>
              <pc:sldLayoutMk cId="3791284929" sldId="2147483678"/>
              <ac:spMk id="14" creationId="{2638F5BE-708D-AB05-20B9-EBB294B5E336}"/>
            </ac:spMkLst>
          </pc:spChg>
          <pc:spChg chg="add mod">
            <ac:chgData name="Caroline Slupina" userId="98b51237-c617-441b-ae06-6bb23739eb21" providerId="ADAL" clId="{9694D403-0487-4E83-9AA7-21F11591BB6F}" dt="2022-07-04T14:50:30.241" v="209" actId="207"/>
            <ac:spMkLst>
              <pc:docMk/>
              <pc:sldMasterMk cId="2691560780" sldId="2147483648"/>
              <pc:sldLayoutMk cId="3791284929" sldId="2147483678"/>
              <ac:spMk id="15" creationId="{6CF5E1FF-FA28-1AF3-CF95-E9B0D1F81F45}"/>
            </ac:spMkLst>
          </pc:spChg>
          <pc:spChg chg="add mod">
            <ac:chgData name="Caroline Slupina" userId="98b51237-c617-441b-ae06-6bb23739eb21" providerId="ADAL" clId="{9694D403-0487-4E83-9AA7-21F11591BB6F}" dt="2022-07-04T14:50:30.241" v="209" actId="207"/>
            <ac:spMkLst>
              <pc:docMk/>
              <pc:sldMasterMk cId="2691560780" sldId="2147483648"/>
              <pc:sldLayoutMk cId="3791284929" sldId="2147483678"/>
              <ac:spMk id="16" creationId="{62AD5C2D-9168-0B9C-82FB-5ABE54F496BB}"/>
            </ac:spMkLst>
          </pc:spChg>
          <pc:spChg chg="add mod">
            <ac:chgData name="Caroline Slupina" userId="98b51237-c617-441b-ae06-6bb23739eb21" providerId="ADAL" clId="{9694D403-0487-4E83-9AA7-21F11591BB6F}" dt="2022-07-04T14:50:30.241" v="209" actId="207"/>
            <ac:spMkLst>
              <pc:docMk/>
              <pc:sldMasterMk cId="2691560780" sldId="2147483648"/>
              <pc:sldLayoutMk cId="3791284929" sldId="2147483678"/>
              <ac:spMk id="17" creationId="{9307D82B-C892-5CD6-ACE5-C657AD396179}"/>
            </ac:spMkLst>
          </pc:spChg>
        </pc:sldLayoutChg>
        <pc:sldLayoutChg chg="addSp modSp new mod">
          <pc:chgData name="Caroline Slupina" userId="98b51237-c617-441b-ae06-6bb23739eb21" providerId="ADAL" clId="{9694D403-0487-4E83-9AA7-21F11591BB6F}" dt="2022-07-06T15:43:20.792" v="297" actId="2711"/>
          <pc:sldLayoutMkLst>
            <pc:docMk/>
            <pc:sldMasterMk cId="2691560780" sldId="2147483648"/>
            <pc:sldLayoutMk cId="3673701165" sldId="2147483679"/>
          </pc:sldLayoutMkLst>
          <pc:spChg chg="add mod">
            <ac:chgData name="Caroline Slupina" userId="98b51237-c617-441b-ae06-6bb23739eb21" providerId="ADAL" clId="{9694D403-0487-4E83-9AA7-21F11591BB6F}" dt="2022-07-04T14:43:57.462" v="160" actId="14100"/>
            <ac:spMkLst>
              <pc:docMk/>
              <pc:sldMasterMk cId="2691560780" sldId="2147483648"/>
              <pc:sldLayoutMk cId="3673701165" sldId="2147483679"/>
              <ac:spMk id="5" creationId="{3C8891EF-ACDD-12A7-DF4C-27C6BDF9A86F}"/>
            </ac:spMkLst>
          </pc:spChg>
          <pc:spChg chg="add mod">
            <ac:chgData name="Caroline Slupina" userId="98b51237-c617-441b-ae06-6bb23739eb21" providerId="ADAL" clId="{9694D403-0487-4E83-9AA7-21F11591BB6F}" dt="2022-07-04T14:44:25.247" v="164" actId="14100"/>
            <ac:spMkLst>
              <pc:docMk/>
              <pc:sldMasterMk cId="2691560780" sldId="2147483648"/>
              <pc:sldLayoutMk cId="3673701165" sldId="2147483679"/>
              <ac:spMk id="6" creationId="{DEF807E3-99ED-428D-0308-627CA9370CE8}"/>
            </ac:spMkLst>
          </pc:spChg>
          <pc:spChg chg="add mod">
            <ac:chgData name="Caroline Slupina" userId="98b51237-c617-441b-ae06-6bb23739eb21" providerId="ADAL" clId="{9694D403-0487-4E83-9AA7-21F11591BB6F}" dt="2022-07-06T15:43:20.792" v="297" actId="2711"/>
            <ac:spMkLst>
              <pc:docMk/>
              <pc:sldMasterMk cId="2691560780" sldId="2147483648"/>
              <pc:sldLayoutMk cId="3673701165" sldId="2147483679"/>
              <ac:spMk id="7" creationId="{D4109FB2-8694-8B87-F3D5-D49BC36815B0}"/>
            </ac:spMkLst>
          </pc:spChg>
          <pc:spChg chg="add mod">
            <ac:chgData name="Caroline Slupina" userId="98b51237-c617-441b-ae06-6bb23739eb21" providerId="ADAL" clId="{9694D403-0487-4E83-9AA7-21F11591BB6F}" dt="2022-07-06T15:43:20.792" v="297" actId="2711"/>
            <ac:spMkLst>
              <pc:docMk/>
              <pc:sldMasterMk cId="2691560780" sldId="2147483648"/>
              <pc:sldLayoutMk cId="3673701165" sldId="2147483679"/>
              <ac:spMk id="8" creationId="{8B28DF31-EB9D-A97F-B788-32597FC05F1D}"/>
            </ac:spMkLst>
          </pc:spChg>
          <pc:spChg chg="add mod">
            <ac:chgData name="Caroline Slupina" userId="98b51237-c617-441b-ae06-6bb23739eb21" providerId="ADAL" clId="{9694D403-0487-4E83-9AA7-21F11591BB6F}" dt="2022-07-06T15:43:05.776" v="296" actId="2711"/>
            <ac:spMkLst>
              <pc:docMk/>
              <pc:sldMasterMk cId="2691560780" sldId="2147483648"/>
              <pc:sldLayoutMk cId="3673701165" sldId="2147483679"/>
              <ac:spMk id="9" creationId="{B804A133-5094-8545-4277-1824E158CC7D}"/>
            </ac:spMkLst>
          </pc:spChg>
          <pc:spChg chg="add mod">
            <ac:chgData name="Caroline Slupina" userId="98b51237-c617-441b-ae06-6bb23739eb21" providerId="ADAL" clId="{9694D403-0487-4E83-9AA7-21F11591BB6F}" dt="2022-07-06T15:43:20.792" v="297" actId="2711"/>
            <ac:spMkLst>
              <pc:docMk/>
              <pc:sldMasterMk cId="2691560780" sldId="2147483648"/>
              <pc:sldLayoutMk cId="3673701165" sldId="2147483679"/>
              <ac:spMk id="10" creationId="{77EE58CA-3C4B-D428-A0FA-89F151D69174}"/>
            </ac:spMkLst>
          </pc:spChg>
          <pc:spChg chg="add mod">
            <ac:chgData name="Caroline Slupina" userId="98b51237-c617-441b-ae06-6bb23739eb21" providerId="ADAL" clId="{9694D403-0487-4E83-9AA7-21F11591BB6F}" dt="2022-07-06T15:43:20.792" v="297" actId="2711"/>
            <ac:spMkLst>
              <pc:docMk/>
              <pc:sldMasterMk cId="2691560780" sldId="2147483648"/>
              <pc:sldLayoutMk cId="3673701165" sldId="2147483679"/>
              <ac:spMk id="11" creationId="{04E82448-C564-07CB-357E-2AAF77B54594}"/>
            </ac:spMkLst>
          </pc:spChg>
          <pc:spChg chg="add mod">
            <ac:chgData name="Caroline Slupina" userId="98b51237-c617-441b-ae06-6bb23739eb21" providerId="ADAL" clId="{9694D403-0487-4E83-9AA7-21F11591BB6F}" dt="2022-07-06T15:43:05.776" v="296" actId="2711"/>
            <ac:spMkLst>
              <pc:docMk/>
              <pc:sldMasterMk cId="2691560780" sldId="2147483648"/>
              <pc:sldLayoutMk cId="3673701165" sldId="2147483679"/>
              <ac:spMk id="12" creationId="{FB10B01A-4CC7-C3FB-D1DB-8C2290141374}"/>
            </ac:spMkLst>
          </pc:spChg>
          <pc:spChg chg="add mod">
            <ac:chgData name="Caroline Slupina" userId="98b51237-c617-441b-ae06-6bb23739eb21" providerId="ADAL" clId="{9694D403-0487-4E83-9AA7-21F11591BB6F}" dt="2022-07-04T14:50:39.092" v="210"/>
            <ac:spMkLst>
              <pc:docMk/>
              <pc:sldMasterMk cId="2691560780" sldId="2147483648"/>
              <pc:sldLayoutMk cId="3673701165" sldId="2147483679"/>
              <ac:spMk id="13" creationId="{5D2BD309-091A-7403-7260-4B3E359F0952}"/>
            </ac:spMkLst>
          </pc:spChg>
        </pc:sldLayoutChg>
        <pc:sldLayoutChg chg="addSp modSp new mod">
          <pc:chgData name="Caroline Slupina" userId="98b51237-c617-441b-ae06-6bb23739eb21" providerId="ADAL" clId="{9694D403-0487-4E83-9AA7-21F11591BB6F}" dt="2022-07-06T15:44:00.516" v="299" actId="2711"/>
          <pc:sldLayoutMkLst>
            <pc:docMk/>
            <pc:sldMasterMk cId="2691560780" sldId="2147483648"/>
            <pc:sldLayoutMk cId="3173688035" sldId="2147483680"/>
          </pc:sldLayoutMkLst>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5" creationId="{13D21848-BEF1-2161-1D80-45AEB5B665F8}"/>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6" creationId="{6C2C95BD-BB9B-7993-F96E-AB010CB4B053}"/>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7" creationId="{2E567493-F586-7670-EC09-24364EE1307B}"/>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8" creationId="{BE626705-5129-5423-A234-E9F8C2661B3E}"/>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9" creationId="{24E395F4-BDEA-EE81-994E-2AC6B133CCBD}"/>
            </ac:spMkLst>
          </pc:spChg>
          <pc:spChg chg="add mod">
            <ac:chgData name="Caroline Slupina" userId="98b51237-c617-441b-ae06-6bb23739eb21" providerId="ADAL" clId="{9694D403-0487-4E83-9AA7-21F11591BB6F}" dt="2022-07-06T15:43:47.180" v="298" actId="2711"/>
            <ac:spMkLst>
              <pc:docMk/>
              <pc:sldMasterMk cId="2691560780" sldId="2147483648"/>
              <pc:sldLayoutMk cId="3173688035" sldId="2147483680"/>
              <ac:spMk id="10" creationId="{B8590748-8F3A-DB71-8DAB-8891F4890084}"/>
            </ac:spMkLst>
          </pc:spChg>
          <pc:spChg chg="add mod">
            <ac:chgData name="Caroline Slupina" userId="98b51237-c617-441b-ae06-6bb23739eb21" providerId="ADAL" clId="{9694D403-0487-4E83-9AA7-21F11591BB6F}" dt="2022-07-04T14:44:52.959" v="169" actId="1076"/>
            <ac:spMkLst>
              <pc:docMk/>
              <pc:sldMasterMk cId="2691560780" sldId="2147483648"/>
              <pc:sldLayoutMk cId="3173688035" sldId="2147483680"/>
              <ac:spMk id="11" creationId="{CAB4A2C5-B732-5B13-9586-0DB419F48F6C}"/>
            </ac:spMkLst>
          </pc:spChg>
          <pc:spChg chg="add mod">
            <ac:chgData name="Caroline Slupina" userId="98b51237-c617-441b-ae06-6bb23739eb21" providerId="ADAL" clId="{9694D403-0487-4E83-9AA7-21F11591BB6F}" dt="2022-07-04T14:44:52.959" v="169" actId="1076"/>
            <ac:spMkLst>
              <pc:docMk/>
              <pc:sldMasterMk cId="2691560780" sldId="2147483648"/>
              <pc:sldLayoutMk cId="3173688035" sldId="2147483680"/>
              <ac:spMk id="12" creationId="{5814295D-4E2D-BAEB-4C12-D411B3E4F0AF}"/>
            </ac:spMkLst>
          </pc:spChg>
          <pc:spChg chg="add mod">
            <ac:chgData name="Caroline Slupina" userId="98b51237-c617-441b-ae06-6bb23739eb21" providerId="ADAL" clId="{9694D403-0487-4E83-9AA7-21F11591BB6F}" dt="2022-07-04T14:44:52.959" v="169" actId="1076"/>
            <ac:spMkLst>
              <pc:docMk/>
              <pc:sldMasterMk cId="2691560780" sldId="2147483648"/>
              <pc:sldLayoutMk cId="3173688035" sldId="2147483680"/>
              <ac:spMk id="13" creationId="{3FF9E159-E774-3F73-EE29-42D1C8F2A9C3}"/>
            </ac:spMkLst>
          </pc:spChg>
          <pc:spChg chg="add mod">
            <ac:chgData name="Caroline Slupina" userId="98b51237-c617-441b-ae06-6bb23739eb21" providerId="ADAL" clId="{9694D403-0487-4E83-9AA7-21F11591BB6F}" dt="2022-07-06T15:44:00.516" v="299" actId="2711"/>
            <ac:spMkLst>
              <pc:docMk/>
              <pc:sldMasterMk cId="2691560780" sldId="2147483648"/>
              <pc:sldLayoutMk cId="3173688035" sldId="2147483680"/>
              <ac:spMk id="14" creationId="{7E1DFFD4-8CBD-3F20-C466-1F93B7CE2170}"/>
            </ac:spMkLst>
          </pc:spChg>
          <pc:spChg chg="add mod">
            <ac:chgData name="Caroline Slupina" userId="98b51237-c617-441b-ae06-6bb23739eb21" providerId="ADAL" clId="{9694D403-0487-4E83-9AA7-21F11591BB6F}" dt="2022-07-06T15:44:00.516" v="299" actId="2711"/>
            <ac:spMkLst>
              <pc:docMk/>
              <pc:sldMasterMk cId="2691560780" sldId="2147483648"/>
              <pc:sldLayoutMk cId="3173688035" sldId="2147483680"/>
              <ac:spMk id="15" creationId="{D17982D6-2E24-6408-F93F-76D14A5DCAFA}"/>
            </ac:spMkLst>
          </pc:spChg>
          <pc:spChg chg="add mod">
            <ac:chgData name="Caroline Slupina" userId="98b51237-c617-441b-ae06-6bb23739eb21" providerId="ADAL" clId="{9694D403-0487-4E83-9AA7-21F11591BB6F}" dt="2022-07-06T15:44:00.516" v="299" actId="2711"/>
            <ac:spMkLst>
              <pc:docMk/>
              <pc:sldMasterMk cId="2691560780" sldId="2147483648"/>
              <pc:sldLayoutMk cId="3173688035" sldId="2147483680"/>
              <ac:spMk id="16" creationId="{790449E0-D7F8-3B07-B4D1-156DBF522E29}"/>
            </ac:spMkLst>
          </pc:spChg>
          <pc:spChg chg="add mod">
            <ac:chgData name="Caroline Slupina" userId="98b51237-c617-441b-ae06-6bb23739eb21" providerId="ADAL" clId="{9694D403-0487-4E83-9AA7-21F11591BB6F}" dt="2022-07-04T14:50:41.657" v="211"/>
            <ac:spMkLst>
              <pc:docMk/>
              <pc:sldMasterMk cId="2691560780" sldId="2147483648"/>
              <pc:sldLayoutMk cId="3173688035" sldId="2147483680"/>
              <ac:spMk id="17" creationId="{9FCB8575-5C24-5097-3AA7-1607BCC0C3B8}"/>
            </ac:spMkLst>
          </pc:spChg>
        </pc:sldLayoutChg>
        <pc:sldLayoutChg chg="addSp modSp add mod modTransition">
          <pc:chgData name="Caroline Slupina" userId="98b51237-c617-441b-ae06-6bb23739eb21" providerId="ADAL" clId="{9694D403-0487-4E83-9AA7-21F11591BB6F}" dt="2022-07-06T15:48:00.666" v="365" actId="2711"/>
          <pc:sldLayoutMkLst>
            <pc:docMk/>
            <pc:sldMasterMk cId="2691560780" sldId="2147483648"/>
            <pc:sldLayoutMk cId="1084098531" sldId="2147483681"/>
          </pc:sldLayoutMkLst>
          <pc:spChg chg="mod">
            <ac:chgData name="Caroline Slupina" userId="98b51237-c617-441b-ae06-6bb23739eb21" providerId="ADAL" clId="{9694D403-0487-4E83-9AA7-21F11591BB6F}" dt="2022-07-06T15:48:00.666" v="365" actId="2711"/>
            <ac:spMkLst>
              <pc:docMk/>
              <pc:sldMasterMk cId="2691560780" sldId="2147483648"/>
              <pc:sldLayoutMk cId="1084098531" sldId="2147483681"/>
              <ac:spMk id="5" creationId="{741C0C74-2838-11B0-C77A-505151EF7EAD}"/>
            </ac:spMkLst>
          </pc:spChg>
          <pc:spChg chg="mod">
            <ac:chgData name="Caroline Slupina" userId="98b51237-c617-441b-ae06-6bb23739eb21" providerId="ADAL" clId="{9694D403-0487-4E83-9AA7-21F11591BB6F}" dt="2022-07-06T15:47:35.065" v="330" actId="20577"/>
            <ac:spMkLst>
              <pc:docMk/>
              <pc:sldMasterMk cId="2691560780" sldId="2147483648"/>
              <pc:sldLayoutMk cId="1084098531" sldId="2147483681"/>
              <ac:spMk id="6" creationId="{0B86EFF9-46B3-AC9C-76DC-894580A514CA}"/>
            </ac:spMkLst>
          </pc:spChg>
          <pc:spChg chg="mod">
            <ac:chgData name="Caroline Slupina" userId="98b51237-c617-441b-ae06-6bb23739eb21" providerId="ADAL" clId="{9694D403-0487-4E83-9AA7-21F11591BB6F}" dt="2022-07-06T15:48:00.666" v="365" actId="2711"/>
            <ac:spMkLst>
              <pc:docMk/>
              <pc:sldMasterMk cId="2691560780" sldId="2147483648"/>
              <pc:sldLayoutMk cId="1084098531" sldId="2147483681"/>
              <ac:spMk id="7" creationId="{987CE458-E2FE-CA16-F077-68F1D254270F}"/>
            </ac:spMkLst>
          </pc:spChg>
          <pc:spChg chg="mod">
            <ac:chgData name="Caroline Slupina" userId="98b51237-c617-441b-ae06-6bb23739eb21" providerId="ADAL" clId="{9694D403-0487-4E83-9AA7-21F11591BB6F}" dt="2022-07-06T15:47:37.912" v="331" actId="20577"/>
            <ac:spMkLst>
              <pc:docMk/>
              <pc:sldMasterMk cId="2691560780" sldId="2147483648"/>
              <pc:sldLayoutMk cId="1084098531" sldId="2147483681"/>
              <ac:spMk id="8" creationId="{339DCAD1-0E58-288F-A654-8BD028124E21}"/>
            </ac:spMkLst>
          </pc:spChg>
          <pc:spChg chg="mod">
            <ac:chgData name="Caroline Slupina" userId="98b51237-c617-441b-ae06-6bb23739eb21" providerId="ADAL" clId="{9694D403-0487-4E83-9AA7-21F11591BB6F}" dt="2022-07-06T15:48:00.666" v="365" actId="2711"/>
            <ac:spMkLst>
              <pc:docMk/>
              <pc:sldMasterMk cId="2691560780" sldId="2147483648"/>
              <pc:sldLayoutMk cId="1084098531" sldId="2147483681"/>
              <ac:spMk id="9" creationId="{99A3C56B-4E09-44A4-5F0F-3CD76D3C5C95}"/>
            </ac:spMkLst>
          </pc:spChg>
          <pc:spChg chg="mod">
            <ac:chgData name="Caroline Slupina" userId="98b51237-c617-441b-ae06-6bb23739eb21" providerId="ADAL" clId="{9694D403-0487-4E83-9AA7-21F11591BB6F}" dt="2022-07-06T15:47:43.472" v="363" actId="5793"/>
            <ac:spMkLst>
              <pc:docMk/>
              <pc:sldMasterMk cId="2691560780" sldId="2147483648"/>
              <pc:sldLayoutMk cId="1084098531" sldId="2147483681"/>
              <ac:spMk id="10" creationId="{B3DF0BA7-32FC-B49E-37FA-0B999B27BF10}"/>
            </ac:spMkLst>
          </pc:spChg>
          <pc:spChg chg="add mod">
            <ac:chgData name="Caroline Slupina" userId="98b51237-c617-441b-ae06-6bb23739eb21" providerId="ADAL" clId="{9694D403-0487-4E83-9AA7-21F11591BB6F}" dt="2022-07-04T14:49:28.389" v="199"/>
            <ac:spMkLst>
              <pc:docMk/>
              <pc:sldMasterMk cId="2691560780" sldId="2147483648"/>
              <pc:sldLayoutMk cId="1084098531" sldId="2147483681"/>
              <ac:spMk id="11" creationId="{D75A74B3-1013-CFB0-D9D9-57098B109E2C}"/>
            </ac:spMkLst>
          </pc:spChg>
        </pc:sldLayoutChg>
        <pc:sldLayoutChg chg="modSp add mod ord modTransition">
          <pc:chgData name="Caroline Slupina" userId="98b51237-c617-441b-ae06-6bb23739eb21" providerId="ADAL" clId="{9694D403-0487-4E83-9AA7-21F11591BB6F}" dt="2022-07-06T15:47:20.570" v="328" actId="20577"/>
          <pc:sldLayoutMkLst>
            <pc:docMk/>
            <pc:sldMasterMk cId="2691560780" sldId="2147483648"/>
            <pc:sldLayoutMk cId="2568632953" sldId="2147483682"/>
          </pc:sldLayoutMkLst>
          <pc:spChg chg="mod">
            <ac:chgData name="Caroline Slupina" userId="98b51237-c617-441b-ae06-6bb23739eb21" providerId="ADAL" clId="{9694D403-0487-4E83-9AA7-21F11591BB6F}" dt="2022-07-06T15:46:58.554" v="318" actId="20577"/>
            <ac:spMkLst>
              <pc:docMk/>
              <pc:sldMasterMk cId="2691560780" sldId="2147483648"/>
              <pc:sldLayoutMk cId="2568632953" sldId="2147483682"/>
              <ac:spMk id="9" creationId="{5526904B-B494-7598-7127-B4A6EF4543C8}"/>
            </ac:spMkLst>
          </pc:spChg>
          <pc:spChg chg="mod">
            <ac:chgData name="Caroline Slupina" userId="98b51237-c617-441b-ae06-6bb23739eb21" providerId="ADAL" clId="{9694D403-0487-4E83-9AA7-21F11591BB6F}" dt="2022-07-04T14:48:24.236" v="191" actId="207"/>
            <ac:spMkLst>
              <pc:docMk/>
              <pc:sldMasterMk cId="2691560780" sldId="2147483648"/>
              <pc:sldLayoutMk cId="2568632953" sldId="2147483682"/>
              <ac:spMk id="10" creationId="{C0FB0153-7865-22D4-B453-FD083F90E53B}"/>
            </ac:spMkLst>
          </pc:spChg>
          <pc:spChg chg="mod">
            <ac:chgData name="Caroline Slupina" userId="98b51237-c617-441b-ae06-6bb23739eb21" providerId="ADAL" clId="{9694D403-0487-4E83-9AA7-21F11591BB6F}" dt="2022-07-06T15:47:05.469" v="321" actId="20577"/>
            <ac:spMkLst>
              <pc:docMk/>
              <pc:sldMasterMk cId="2691560780" sldId="2147483648"/>
              <pc:sldLayoutMk cId="2568632953" sldId="2147483682"/>
              <ac:spMk id="11" creationId="{712A7AC3-BBA4-6459-BED8-A145F2ED3FC0}"/>
            </ac:spMkLst>
          </pc:spChg>
          <pc:spChg chg="mod">
            <ac:chgData name="Caroline Slupina" userId="98b51237-c617-441b-ae06-6bb23739eb21" providerId="ADAL" clId="{9694D403-0487-4E83-9AA7-21F11591BB6F}" dt="2022-07-04T14:48:24.236" v="191" actId="207"/>
            <ac:spMkLst>
              <pc:docMk/>
              <pc:sldMasterMk cId="2691560780" sldId="2147483648"/>
              <pc:sldLayoutMk cId="2568632953" sldId="2147483682"/>
              <ac:spMk id="12" creationId="{D8FC3635-173E-74F3-20B0-31E0401E3409}"/>
            </ac:spMkLst>
          </pc:spChg>
          <pc:spChg chg="mod">
            <ac:chgData name="Caroline Slupina" userId="98b51237-c617-441b-ae06-6bb23739eb21" providerId="ADAL" clId="{9694D403-0487-4E83-9AA7-21F11591BB6F}" dt="2022-07-06T15:47:12.806" v="324" actId="20577"/>
            <ac:spMkLst>
              <pc:docMk/>
              <pc:sldMasterMk cId="2691560780" sldId="2147483648"/>
              <pc:sldLayoutMk cId="2568632953" sldId="2147483682"/>
              <ac:spMk id="13" creationId="{C08BC215-9E01-C7D2-2AE2-373156142489}"/>
            </ac:spMkLst>
          </pc:spChg>
          <pc:spChg chg="mod">
            <ac:chgData name="Caroline Slupina" userId="98b51237-c617-441b-ae06-6bb23739eb21" providerId="ADAL" clId="{9694D403-0487-4E83-9AA7-21F11591BB6F}" dt="2022-07-04T14:48:24.236" v="191" actId="207"/>
            <ac:spMkLst>
              <pc:docMk/>
              <pc:sldMasterMk cId="2691560780" sldId="2147483648"/>
              <pc:sldLayoutMk cId="2568632953" sldId="2147483682"/>
              <ac:spMk id="14" creationId="{B0D3D691-89CA-28C0-6605-5EBDDFA0D172}"/>
            </ac:spMkLst>
          </pc:spChg>
          <pc:spChg chg="mod">
            <ac:chgData name="Caroline Slupina" userId="98b51237-c617-441b-ae06-6bb23739eb21" providerId="ADAL" clId="{9694D403-0487-4E83-9AA7-21F11591BB6F}" dt="2022-07-06T15:47:20.570" v="328" actId="20577"/>
            <ac:spMkLst>
              <pc:docMk/>
              <pc:sldMasterMk cId="2691560780" sldId="2147483648"/>
              <pc:sldLayoutMk cId="2568632953" sldId="2147483682"/>
              <ac:spMk id="15" creationId="{653878CE-5612-AE65-C6EF-65795AAD3F16}"/>
            </ac:spMkLst>
          </pc:spChg>
          <pc:spChg chg="mod">
            <ac:chgData name="Caroline Slupina" userId="98b51237-c617-441b-ae06-6bb23739eb21" providerId="ADAL" clId="{9694D403-0487-4E83-9AA7-21F11591BB6F}" dt="2022-07-04T14:48:24.236" v="191" actId="207"/>
            <ac:spMkLst>
              <pc:docMk/>
              <pc:sldMasterMk cId="2691560780" sldId="2147483648"/>
              <pc:sldLayoutMk cId="2568632953" sldId="2147483682"/>
              <ac:spMk id="16" creationId="{6576AB09-DC01-DA18-57EC-FCF5C18CE96D}"/>
            </ac:spMkLst>
          </pc:spChg>
        </pc:sldLayoutChg>
      </pc:sldMasterChg>
      <pc:sldMasterChg chg="modSldLayout">
        <pc:chgData name="Caroline Slupina" userId="98b51237-c617-441b-ae06-6bb23739eb21" providerId="ADAL" clId="{9694D403-0487-4E83-9AA7-21F11591BB6F}" dt="2022-07-25T13:25:01.420" v="1337"/>
        <pc:sldMasterMkLst>
          <pc:docMk/>
          <pc:sldMasterMk cId="1203280236" sldId="2147483697"/>
        </pc:sldMasterMkLst>
        <pc:sldLayoutChg chg="modSp mod">
          <pc:chgData name="Caroline Slupina" userId="98b51237-c617-441b-ae06-6bb23739eb21" providerId="ADAL" clId="{9694D403-0487-4E83-9AA7-21F11591BB6F}" dt="2022-07-25T13:25:01.420" v="1337"/>
          <pc:sldLayoutMkLst>
            <pc:docMk/>
            <pc:sldMasterMk cId="1203280236" sldId="2147483697"/>
            <pc:sldLayoutMk cId="2936119910" sldId="2147483709"/>
          </pc:sldLayoutMkLst>
          <pc:spChg chg="mod">
            <ac:chgData name="Caroline Slupina" userId="98b51237-c617-441b-ae06-6bb23739eb21" providerId="ADAL" clId="{9694D403-0487-4E83-9AA7-21F11591BB6F}" dt="2022-07-25T13:24:56.273" v="1336" actId="20577"/>
            <ac:spMkLst>
              <pc:docMk/>
              <pc:sldMasterMk cId="1203280236" sldId="2147483697"/>
              <pc:sldLayoutMk cId="2936119910" sldId="2147483709"/>
              <ac:spMk id="9" creationId="{B804A133-5094-8545-4277-1824E158CC7D}"/>
            </ac:spMkLst>
          </pc:spChg>
          <pc:spChg chg="mod">
            <ac:chgData name="Caroline Slupina" userId="98b51237-c617-441b-ae06-6bb23739eb21" providerId="ADAL" clId="{9694D403-0487-4E83-9AA7-21F11591BB6F}" dt="2022-07-25T13:25:01.420" v="1337"/>
            <ac:spMkLst>
              <pc:docMk/>
              <pc:sldMasterMk cId="1203280236" sldId="2147483697"/>
              <pc:sldLayoutMk cId="2936119910" sldId="2147483709"/>
              <ac:spMk id="12" creationId="{FB10B01A-4CC7-C3FB-D1DB-8C2290141374}"/>
            </ac:spMkLst>
          </pc:spChg>
        </pc:sldLayoutChg>
        <pc:sldLayoutChg chg="addSp delSp modSp mod">
          <pc:chgData name="Caroline Slupina" userId="98b51237-c617-441b-ae06-6bb23739eb21" providerId="ADAL" clId="{9694D403-0487-4E83-9AA7-21F11591BB6F}" dt="2022-07-11T12:45:21.349" v="474" actId="14100"/>
          <pc:sldLayoutMkLst>
            <pc:docMk/>
            <pc:sldMasterMk cId="1203280236" sldId="2147483697"/>
            <pc:sldLayoutMk cId="1305076429" sldId="2147483718"/>
          </pc:sldLayoutMkLst>
          <pc:spChg chg="add del">
            <ac:chgData name="Caroline Slupina" userId="98b51237-c617-441b-ae06-6bb23739eb21" providerId="ADAL" clId="{9694D403-0487-4E83-9AA7-21F11591BB6F}" dt="2022-07-11T12:44:25.956" v="466" actId="11529"/>
            <ac:spMkLst>
              <pc:docMk/>
              <pc:sldMasterMk cId="1203280236" sldId="2147483697"/>
              <pc:sldLayoutMk cId="1305076429" sldId="2147483718"/>
              <ac:spMk id="3" creationId="{AE4E09ED-CC4A-4F6E-6B73-FAC4E1E6B457}"/>
            </ac:spMkLst>
          </pc:spChg>
          <pc:spChg chg="add del mod">
            <ac:chgData name="Caroline Slupina" userId="98b51237-c617-441b-ae06-6bb23739eb21" providerId="ADAL" clId="{9694D403-0487-4E83-9AA7-21F11591BB6F}" dt="2022-07-11T12:44:25.956" v="466" actId="11529"/>
            <ac:spMkLst>
              <pc:docMk/>
              <pc:sldMasterMk cId="1203280236" sldId="2147483697"/>
              <pc:sldLayoutMk cId="1305076429" sldId="2147483718"/>
              <ac:spMk id="6" creationId="{D649CE8C-0020-91C2-9976-DE6C29EE1D36}"/>
            </ac:spMkLst>
          </pc:spChg>
          <pc:spChg chg="add del">
            <ac:chgData name="Caroline Slupina" userId="98b51237-c617-441b-ae06-6bb23739eb21" providerId="ADAL" clId="{9694D403-0487-4E83-9AA7-21F11591BB6F}" dt="2022-07-11T12:45:18.673" v="473" actId="11529"/>
            <ac:spMkLst>
              <pc:docMk/>
              <pc:sldMasterMk cId="1203280236" sldId="2147483697"/>
              <pc:sldLayoutMk cId="1305076429" sldId="2147483718"/>
              <ac:spMk id="7" creationId="{8F3744B7-4A04-56CE-B15F-378C1DB2552F}"/>
            </ac:spMkLst>
          </pc:spChg>
          <pc:spChg chg="add mod">
            <ac:chgData name="Caroline Slupina" userId="98b51237-c617-441b-ae06-6bb23739eb21" providerId="ADAL" clId="{9694D403-0487-4E83-9AA7-21F11591BB6F}" dt="2022-07-11T12:45:21.349" v="474" actId="14100"/>
            <ac:spMkLst>
              <pc:docMk/>
              <pc:sldMasterMk cId="1203280236" sldId="2147483697"/>
              <pc:sldLayoutMk cId="1305076429" sldId="2147483718"/>
              <ac:spMk id="8" creationId="{AAD3CF5A-8CB4-A1AD-58A2-5BF62BDC127E}"/>
            </ac:spMkLst>
          </pc:spChg>
          <pc:picChg chg="add del">
            <ac:chgData name="Caroline Slupina" userId="98b51237-c617-441b-ae06-6bb23739eb21" providerId="ADAL" clId="{9694D403-0487-4E83-9AA7-21F11591BB6F}" dt="2022-07-11T12:45:07.797" v="472" actId="478"/>
            <ac:picMkLst>
              <pc:docMk/>
              <pc:sldMasterMk cId="1203280236" sldId="2147483697"/>
              <pc:sldLayoutMk cId="1305076429" sldId="2147483718"/>
              <ac:picMk id="5" creationId="{F39A73A6-548A-6EC8-BC77-8D35A0AB468E}"/>
            </ac:picMkLst>
          </pc:picChg>
        </pc:sldLayoutChg>
      </pc:sldMasterChg>
      <pc:sldMasterChg chg="modSldLayout">
        <pc:chgData name="Caroline Slupina" userId="98b51237-c617-441b-ae06-6bb23739eb21" providerId="ADAL" clId="{9694D403-0487-4E83-9AA7-21F11591BB6F}" dt="2022-07-25T13:29:32.908" v="1381" actId="1076"/>
        <pc:sldMasterMkLst>
          <pc:docMk/>
          <pc:sldMasterMk cId="4080231405" sldId="2147483729"/>
        </pc:sldMasterMkLst>
        <pc:sldLayoutChg chg="addSp delSp modSp mod">
          <pc:chgData name="Caroline Slupina" userId="98b51237-c617-441b-ae06-6bb23739eb21" providerId="ADAL" clId="{9694D403-0487-4E83-9AA7-21F11591BB6F}" dt="2022-07-25T13:26:46.735" v="1347" actId="1076"/>
          <pc:sldLayoutMkLst>
            <pc:docMk/>
            <pc:sldMasterMk cId="4080231405" sldId="2147483729"/>
            <pc:sldLayoutMk cId="467858394" sldId="2147483743"/>
          </pc:sldLayoutMkLst>
          <pc:spChg chg="mod">
            <ac:chgData name="Caroline Slupina" userId="98b51237-c617-441b-ae06-6bb23739eb21" providerId="ADAL" clId="{9694D403-0487-4E83-9AA7-21F11591BB6F}" dt="2022-07-25T13:26:12.053" v="1339" actId="14100"/>
            <ac:spMkLst>
              <pc:docMk/>
              <pc:sldMasterMk cId="4080231405" sldId="2147483729"/>
              <pc:sldLayoutMk cId="467858394" sldId="2147483743"/>
              <ac:spMk id="5" creationId="{741C0C74-2838-11B0-C77A-505151EF7EAD}"/>
            </ac:spMkLst>
          </pc:spChg>
          <pc:spChg chg="mod">
            <ac:chgData name="Caroline Slupina" userId="98b51237-c617-441b-ae06-6bb23739eb21" providerId="ADAL" clId="{9694D403-0487-4E83-9AA7-21F11591BB6F}" dt="2022-07-25T13:26:15.624" v="1340" actId="14100"/>
            <ac:spMkLst>
              <pc:docMk/>
              <pc:sldMasterMk cId="4080231405" sldId="2147483729"/>
              <pc:sldLayoutMk cId="467858394" sldId="2147483743"/>
              <ac:spMk id="6" creationId="{0B86EFF9-46B3-AC9C-76DC-894580A514CA}"/>
            </ac:spMkLst>
          </pc:spChg>
          <pc:spChg chg="del">
            <ac:chgData name="Caroline Slupina" userId="98b51237-c617-441b-ae06-6bb23739eb21" providerId="ADAL" clId="{9694D403-0487-4E83-9AA7-21F11591BB6F}" dt="2022-07-25T13:26:21.185" v="1341" actId="478"/>
            <ac:spMkLst>
              <pc:docMk/>
              <pc:sldMasterMk cId="4080231405" sldId="2147483729"/>
              <pc:sldLayoutMk cId="467858394" sldId="2147483743"/>
              <ac:spMk id="7" creationId="{987CE458-E2FE-CA16-F077-68F1D254270F}"/>
            </ac:spMkLst>
          </pc:spChg>
          <pc:spChg chg="del">
            <ac:chgData name="Caroline Slupina" userId="98b51237-c617-441b-ae06-6bb23739eb21" providerId="ADAL" clId="{9694D403-0487-4E83-9AA7-21F11591BB6F}" dt="2022-07-25T13:26:21.185" v="1341" actId="478"/>
            <ac:spMkLst>
              <pc:docMk/>
              <pc:sldMasterMk cId="4080231405" sldId="2147483729"/>
              <pc:sldLayoutMk cId="467858394" sldId="2147483743"/>
              <ac:spMk id="8" creationId="{339DCAD1-0E58-288F-A654-8BD028124E21}"/>
            </ac:spMkLst>
          </pc:spChg>
          <pc:spChg chg="del">
            <ac:chgData name="Caroline Slupina" userId="98b51237-c617-441b-ae06-6bb23739eb21" providerId="ADAL" clId="{9694D403-0487-4E83-9AA7-21F11591BB6F}" dt="2022-07-25T13:26:21.185" v="1341" actId="478"/>
            <ac:spMkLst>
              <pc:docMk/>
              <pc:sldMasterMk cId="4080231405" sldId="2147483729"/>
              <pc:sldLayoutMk cId="467858394" sldId="2147483743"/>
              <ac:spMk id="9" creationId="{99A3C56B-4E09-44A4-5F0F-3CD76D3C5C95}"/>
            </ac:spMkLst>
          </pc:spChg>
          <pc:spChg chg="del">
            <ac:chgData name="Caroline Slupina" userId="98b51237-c617-441b-ae06-6bb23739eb21" providerId="ADAL" clId="{9694D403-0487-4E83-9AA7-21F11591BB6F}" dt="2022-07-25T13:26:21.185" v="1341" actId="478"/>
            <ac:spMkLst>
              <pc:docMk/>
              <pc:sldMasterMk cId="4080231405" sldId="2147483729"/>
              <pc:sldLayoutMk cId="467858394" sldId="2147483743"/>
              <ac:spMk id="10" creationId="{B3DF0BA7-32FC-B49E-37FA-0B999B27BF10}"/>
            </ac:spMkLst>
          </pc:spChg>
          <pc:spChg chg="add mod">
            <ac:chgData name="Caroline Slupina" userId="98b51237-c617-441b-ae06-6bb23739eb21" providerId="ADAL" clId="{9694D403-0487-4E83-9AA7-21F11591BB6F}" dt="2022-07-25T13:26:32.906" v="1344" actId="1076"/>
            <ac:spMkLst>
              <pc:docMk/>
              <pc:sldMasterMk cId="4080231405" sldId="2147483729"/>
              <pc:sldLayoutMk cId="467858394" sldId="2147483743"/>
              <ac:spMk id="12" creationId="{325ACACB-3116-95A4-7437-CD50F05CA430}"/>
            </ac:spMkLst>
          </pc:spChg>
          <pc:spChg chg="add mod">
            <ac:chgData name="Caroline Slupina" userId="98b51237-c617-441b-ae06-6bb23739eb21" providerId="ADAL" clId="{9694D403-0487-4E83-9AA7-21F11591BB6F}" dt="2022-07-25T13:26:32.906" v="1344" actId="1076"/>
            <ac:spMkLst>
              <pc:docMk/>
              <pc:sldMasterMk cId="4080231405" sldId="2147483729"/>
              <pc:sldLayoutMk cId="467858394" sldId="2147483743"/>
              <ac:spMk id="13" creationId="{92AB814C-1418-797A-C5EB-3FDBD1930675}"/>
            </ac:spMkLst>
          </pc:spChg>
          <pc:spChg chg="add mod">
            <ac:chgData name="Caroline Slupina" userId="98b51237-c617-441b-ae06-6bb23739eb21" providerId="ADAL" clId="{9694D403-0487-4E83-9AA7-21F11591BB6F}" dt="2022-07-25T13:26:46.735" v="1347" actId="1076"/>
            <ac:spMkLst>
              <pc:docMk/>
              <pc:sldMasterMk cId="4080231405" sldId="2147483729"/>
              <pc:sldLayoutMk cId="467858394" sldId="2147483743"/>
              <ac:spMk id="14" creationId="{9EAF3989-AA9F-14D1-E613-D708839E4120}"/>
            </ac:spMkLst>
          </pc:spChg>
          <pc:spChg chg="add mod">
            <ac:chgData name="Caroline Slupina" userId="98b51237-c617-441b-ae06-6bb23739eb21" providerId="ADAL" clId="{9694D403-0487-4E83-9AA7-21F11591BB6F}" dt="2022-07-25T13:26:46.735" v="1347" actId="1076"/>
            <ac:spMkLst>
              <pc:docMk/>
              <pc:sldMasterMk cId="4080231405" sldId="2147483729"/>
              <pc:sldLayoutMk cId="467858394" sldId="2147483743"/>
              <ac:spMk id="15" creationId="{68843DE5-6A2C-49F7-DEF6-0F24229E0F6B}"/>
            </ac:spMkLst>
          </pc:spChg>
        </pc:sldLayoutChg>
        <pc:sldLayoutChg chg="addSp delSp modSp mod">
          <pc:chgData name="Caroline Slupina" userId="98b51237-c617-441b-ae06-6bb23739eb21" providerId="ADAL" clId="{9694D403-0487-4E83-9AA7-21F11591BB6F}" dt="2022-07-25T13:28:10.920" v="1360" actId="408"/>
          <pc:sldLayoutMkLst>
            <pc:docMk/>
            <pc:sldMasterMk cId="4080231405" sldId="2147483729"/>
            <pc:sldLayoutMk cId="2477615774" sldId="2147483744"/>
          </pc:sldLayoutMkLst>
          <pc:spChg chg="mod">
            <ac:chgData name="Caroline Slupina" userId="98b51237-c617-441b-ae06-6bb23739eb21" providerId="ADAL" clId="{9694D403-0487-4E83-9AA7-21F11591BB6F}" dt="2022-07-25T13:27:50.931" v="1357" actId="12789"/>
            <ac:spMkLst>
              <pc:docMk/>
              <pc:sldMasterMk cId="4080231405" sldId="2147483729"/>
              <pc:sldLayoutMk cId="2477615774" sldId="2147483744"/>
              <ac:spMk id="9" creationId="{5526904B-B494-7598-7127-B4A6EF4543C8}"/>
            </ac:spMkLst>
          </pc:spChg>
          <pc:spChg chg="mod">
            <ac:chgData name="Caroline Slupina" userId="98b51237-c617-441b-ae06-6bb23739eb21" providerId="ADAL" clId="{9694D403-0487-4E83-9AA7-21F11591BB6F}" dt="2022-07-25T13:26:52.046" v="1348" actId="14100"/>
            <ac:spMkLst>
              <pc:docMk/>
              <pc:sldMasterMk cId="4080231405" sldId="2147483729"/>
              <pc:sldLayoutMk cId="2477615774" sldId="2147483744"/>
              <ac:spMk id="10" creationId="{C0FB0153-7865-22D4-B453-FD083F90E53B}"/>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1" creationId="{712A7AC3-BBA4-6459-BED8-A145F2ED3FC0}"/>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2" creationId="{D8FC3635-173E-74F3-20B0-31E0401E3409}"/>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3" creationId="{C08BC215-9E01-C7D2-2AE2-373156142489}"/>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4" creationId="{B0D3D691-89CA-28C0-6605-5EBDDFA0D172}"/>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5" creationId="{653878CE-5612-AE65-C6EF-65795AAD3F16}"/>
            </ac:spMkLst>
          </pc:spChg>
          <pc:spChg chg="del">
            <ac:chgData name="Caroline Slupina" userId="98b51237-c617-441b-ae06-6bb23739eb21" providerId="ADAL" clId="{9694D403-0487-4E83-9AA7-21F11591BB6F}" dt="2022-07-25T13:27:04.435" v="1350" actId="478"/>
            <ac:spMkLst>
              <pc:docMk/>
              <pc:sldMasterMk cId="4080231405" sldId="2147483729"/>
              <pc:sldLayoutMk cId="2477615774" sldId="2147483744"/>
              <ac:spMk id="16" creationId="{6576AB09-DC01-DA18-57EC-FCF5C18CE96D}"/>
            </ac:spMkLst>
          </pc:spChg>
          <pc:spChg chg="add mod">
            <ac:chgData name="Caroline Slupina" userId="98b51237-c617-441b-ae06-6bb23739eb21" providerId="ADAL" clId="{9694D403-0487-4E83-9AA7-21F11591BB6F}" dt="2022-07-25T13:27:50.931" v="1357" actId="12789"/>
            <ac:spMkLst>
              <pc:docMk/>
              <pc:sldMasterMk cId="4080231405" sldId="2147483729"/>
              <pc:sldLayoutMk cId="2477615774" sldId="2147483744"/>
              <ac:spMk id="17" creationId="{8BF95F14-617A-C2BA-00A6-6FB6390B866E}"/>
            </ac:spMkLst>
          </pc:spChg>
          <pc:spChg chg="add mod">
            <ac:chgData name="Caroline Slupina" userId="98b51237-c617-441b-ae06-6bb23739eb21" providerId="ADAL" clId="{9694D403-0487-4E83-9AA7-21F11591BB6F}" dt="2022-07-25T13:27:17.697" v="1352" actId="1076"/>
            <ac:spMkLst>
              <pc:docMk/>
              <pc:sldMasterMk cId="4080231405" sldId="2147483729"/>
              <pc:sldLayoutMk cId="2477615774" sldId="2147483744"/>
              <ac:spMk id="18" creationId="{C3BF6EF9-B285-BFD4-5E9C-E8557F39D2E8}"/>
            </ac:spMkLst>
          </pc:spChg>
          <pc:spChg chg="add mod">
            <ac:chgData name="Caroline Slupina" userId="98b51237-c617-441b-ae06-6bb23739eb21" providerId="ADAL" clId="{9694D403-0487-4E83-9AA7-21F11591BB6F}" dt="2022-07-25T13:27:57.203" v="1358" actId="408"/>
            <ac:spMkLst>
              <pc:docMk/>
              <pc:sldMasterMk cId="4080231405" sldId="2147483729"/>
              <pc:sldLayoutMk cId="2477615774" sldId="2147483744"/>
              <ac:spMk id="19" creationId="{549D50E1-22C0-D13B-143A-7FAA56D95405}"/>
            </ac:spMkLst>
          </pc:spChg>
          <pc:spChg chg="add mod">
            <ac:chgData name="Caroline Slupina" userId="98b51237-c617-441b-ae06-6bb23739eb21" providerId="ADAL" clId="{9694D403-0487-4E83-9AA7-21F11591BB6F}" dt="2022-07-25T13:28:10.920" v="1360" actId="408"/>
            <ac:spMkLst>
              <pc:docMk/>
              <pc:sldMasterMk cId="4080231405" sldId="2147483729"/>
              <pc:sldLayoutMk cId="2477615774" sldId="2147483744"/>
              <ac:spMk id="20" creationId="{AC1FCAC6-C972-AC44-A3F4-BD84B6E5477E}"/>
            </ac:spMkLst>
          </pc:spChg>
          <pc:spChg chg="add mod">
            <ac:chgData name="Caroline Slupina" userId="98b51237-c617-441b-ae06-6bb23739eb21" providerId="ADAL" clId="{9694D403-0487-4E83-9AA7-21F11591BB6F}" dt="2022-07-25T13:27:57.203" v="1358" actId="408"/>
            <ac:spMkLst>
              <pc:docMk/>
              <pc:sldMasterMk cId="4080231405" sldId="2147483729"/>
              <pc:sldLayoutMk cId="2477615774" sldId="2147483744"/>
              <ac:spMk id="21" creationId="{84853DB9-7F39-B850-BDE5-4E4D4BA99EF2}"/>
            </ac:spMkLst>
          </pc:spChg>
          <pc:spChg chg="add mod">
            <ac:chgData name="Caroline Slupina" userId="98b51237-c617-441b-ae06-6bb23739eb21" providerId="ADAL" clId="{9694D403-0487-4E83-9AA7-21F11591BB6F}" dt="2022-07-25T13:28:10.920" v="1360" actId="408"/>
            <ac:spMkLst>
              <pc:docMk/>
              <pc:sldMasterMk cId="4080231405" sldId="2147483729"/>
              <pc:sldLayoutMk cId="2477615774" sldId="2147483744"/>
              <ac:spMk id="22" creationId="{35C025DC-F175-9616-F05F-DEAD06CB8E1D}"/>
            </ac:spMkLst>
          </pc:spChg>
        </pc:sldLayoutChg>
        <pc:sldLayoutChg chg="addSp delSp modSp mod">
          <pc:chgData name="Caroline Slupina" userId="98b51237-c617-441b-ae06-6bb23739eb21" providerId="ADAL" clId="{9694D403-0487-4E83-9AA7-21F11591BB6F}" dt="2022-07-25T13:28:47.567" v="1369" actId="1076"/>
          <pc:sldLayoutMkLst>
            <pc:docMk/>
            <pc:sldMasterMk cId="4080231405" sldId="2147483729"/>
            <pc:sldLayoutMk cId="4019620035" sldId="2147483747"/>
          </pc:sldLayoutMkLst>
          <pc:spChg chg="add del mod">
            <ac:chgData name="Caroline Slupina" userId="98b51237-c617-441b-ae06-6bb23739eb21" providerId="ADAL" clId="{9694D403-0487-4E83-9AA7-21F11591BB6F}" dt="2022-07-25T13:28:30.252" v="1364" actId="478"/>
            <ac:spMkLst>
              <pc:docMk/>
              <pc:sldMasterMk cId="4080231405" sldId="2147483729"/>
              <pc:sldLayoutMk cId="4019620035" sldId="2147483747"/>
              <ac:spMk id="12" creationId="{E48521C1-4A97-C6E3-0CEF-FDC9DAC0D360}"/>
            </ac:spMkLst>
          </pc:spChg>
          <pc:spChg chg="add mod">
            <ac:chgData name="Caroline Slupina" userId="98b51237-c617-441b-ae06-6bb23739eb21" providerId="ADAL" clId="{9694D403-0487-4E83-9AA7-21F11591BB6F}" dt="2022-07-25T13:28:41.296" v="1367" actId="1076"/>
            <ac:spMkLst>
              <pc:docMk/>
              <pc:sldMasterMk cId="4080231405" sldId="2147483729"/>
              <pc:sldLayoutMk cId="4019620035" sldId="2147483747"/>
              <ac:spMk id="13" creationId="{E45DF99E-01CF-3A4E-643F-7972C691D3C1}"/>
            </ac:spMkLst>
          </pc:spChg>
          <pc:spChg chg="mod">
            <ac:chgData name="Caroline Slupina" userId="98b51237-c617-441b-ae06-6bb23739eb21" providerId="ADAL" clId="{9694D403-0487-4E83-9AA7-21F11591BB6F}" dt="2022-07-25T13:28:25.351" v="1362" actId="14100"/>
            <ac:spMkLst>
              <pc:docMk/>
              <pc:sldMasterMk cId="4080231405" sldId="2147483729"/>
              <pc:sldLayoutMk cId="4019620035" sldId="2147483747"/>
              <ac:spMk id="14" creationId="{74F99EFD-4122-85A2-3207-3EA12E6067A4}"/>
            </ac:spMkLst>
          </pc:spChg>
          <pc:spChg chg="del">
            <ac:chgData name="Caroline Slupina" userId="98b51237-c617-441b-ae06-6bb23739eb21" providerId="ADAL" clId="{9694D403-0487-4E83-9AA7-21F11591BB6F}" dt="2022-07-25T13:28:33.976" v="1365" actId="478"/>
            <ac:spMkLst>
              <pc:docMk/>
              <pc:sldMasterMk cId="4080231405" sldId="2147483729"/>
              <pc:sldLayoutMk cId="4019620035" sldId="2147483747"/>
              <ac:spMk id="15" creationId="{0F42AD9A-ECE9-A0C5-4F81-9891FE02FB70}"/>
            </ac:spMkLst>
          </pc:spChg>
          <pc:spChg chg="del">
            <ac:chgData name="Caroline Slupina" userId="98b51237-c617-441b-ae06-6bb23739eb21" providerId="ADAL" clId="{9694D403-0487-4E83-9AA7-21F11591BB6F}" dt="2022-07-25T13:28:33.976" v="1365" actId="478"/>
            <ac:spMkLst>
              <pc:docMk/>
              <pc:sldMasterMk cId="4080231405" sldId="2147483729"/>
              <pc:sldLayoutMk cId="4019620035" sldId="2147483747"/>
              <ac:spMk id="16" creationId="{5E729F6E-36E1-328D-C607-069EAAEE07A6}"/>
            </ac:spMkLst>
          </pc:spChg>
          <pc:spChg chg="add mod">
            <ac:chgData name="Caroline Slupina" userId="98b51237-c617-441b-ae06-6bb23739eb21" providerId="ADAL" clId="{9694D403-0487-4E83-9AA7-21F11591BB6F}" dt="2022-07-25T13:28:41.296" v="1367" actId="1076"/>
            <ac:spMkLst>
              <pc:docMk/>
              <pc:sldMasterMk cId="4080231405" sldId="2147483729"/>
              <pc:sldLayoutMk cId="4019620035" sldId="2147483747"/>
              <ac:spMk id="17" creationId="{2FDC950A-E888-7811-C26B-1F4DAB4C416D}"/>
            </ac:spMkLst>
          </pc:spChg>
          <pc:spChg chg="mod">
            <ac:chgData name="Caroline Slupina" userId="98b51237-c617-441b-ae06-6bb23739eb21" providerId="ADAL" clId="{9694D403-0487-4E83-9AA7-21F11591BB6F}" dt="2022-07-25T13:28:27.706" v="1363" actId="14100"/>
            <ac:spMkLst>
              <pc:docMk/>
              <pc:sldMasterMk cId="4080231405" sldId="2147483729"/>
              <pc:sldLayoutMk cId="4019620035" sldId="2147483747"/>
              <ac:spMk id="18" creationId="{9FEC82D4-6EEB-8B14-580F-99F0DD71DA68}"/>
            </ac:spMkLst>
          </pc:spChg>
          <pc:spChg chg="del">
            <ac:chgData name="Caroline Slupina" userId="98b51237-c617-441b-ae06-6bb23739eb21" providerId="ADAL" clId="{9694D403-0487-4E83-9AA7-21F11591BB6F}" dt="2022-07-25T13:28:33.976" v="1365" actId="478"/>
            <ac:spMkLst>
              <pc:docMk/>
              <pc:sldMasterMk cId="4080231405" sldId="2147483729"/>
              <pc:sldLayoutMk cId="4019620035" sldId="2147483747"/>
              <ac:spMk id="19" creationId="{4AD33E82-49E4-E74B-B4D0-3738B3051445}"/>
            </ac:spMkLst>
          </pc:spChg>
          <pc:spChg chg="del">
            <ac:chgData name="Caroline Slupina" userId="98b51237-c617-441b-ae06-6bb23739eb21" providerId="ADAL" clId="{9694D403-0487-4E83-9AA7-21F11591BB6F}" dt="2022-07-25T13:28:33.976" v="1365" actId="478"/>
            <ac:spMkLst>
              <pc:docMk/>
              <pc:sldMasterMk cId="4080231405" sldId="2147483729"/>
              <pc:sldLayoutMk cId="4019620035" sldId="2147483747"/>
              <ac:spMk id="20" creationId="{D8188FCB-80AC-D9DD-3D1A-851CE2E01580}"/>
            </ac:spMkLst>
          </pc:spChg>
          <pc:spChg chg="add mod">
            <ac:chgData name="Caroline Slupina" userId="98b51237-c617-441b-ae06-6bb23739eb21" providerId="ADAL" clId="{9694D403-0487-4E83-9AA7-21F11591BB6F}" dt="2022-07-25T13:28:47.567" v="1369" actId="1076"/>
            <ac:spMkLst>
              <pc:docMk/>
              <pc:sldMasterMk cId="4080231405" sldId="2147483729"/>
              <pc:sldLayoutMk cId="4019620035" sldId="2147483747"/>
              <ac:spMk id="21" creationId="{AE8B4507-6C39-6614-B620-37BE00349D9B}"/>
            </ac:spMkLst>
          </pc:spChg>
          <pc:spChg chg="add mod">
            <ac:chgData name="Caroline Slupina" userId="98b51237-c617-441b-ae06-6bb23739eb21" providerId="ADAL" clId="{9694D403-0487-4E83-9AA7-21F11591BB6F}" dt="2022-07-25T13:28:47.567" v="1369" actId="1076"/>
            <ac:spMkLst>
              <pc:docMk/>
              <pc:sldMasterMk cId="4080231405" sldId="2147483729"/>
              <pc:sldLayoutMk cId="4019620035" sldId="2147483747"/>
              <ac:spMk id="22" creationId="{93F0CC4C-A3DB-6A67-FE78-1F637474DFA2}"/>
            </ac:spMkLst>
          </pc:spChg>
        </pc:sldLayoutChg>
        <pc:sldLayoutChg chg="addSp delSp modSp mod">
          <pc:chgData name="Caroline Slupina" userId="98b51237-c617-441b-ae06-6bb23739eb21" providerId="ADAL" clId="{9694D403-0487-4E83-9AA7-21F11591BB6F}" dt="2022-07-25T13:29:32.908" v="1381" actId="1076"/>
          <pc:sldLayoutMkLst>
            <pc:docMk/>
            <pc:sldMasterMk cId="4080231405" sldId="2147483729"/>
            <pc:sldLayoutMk cId="1307976159" sldId="2147483748"/>
          </pc:sldLayoutMkLst>
          <pc:spChg chg="mod">
            <ac:chgData name="Caroline Slupina" userId="98b51237-c617-441b-ae06-6bb23739eb21" providerId="ADAL" clId="{9694D403-0487-4E83-9AA7-21F11591BB6F}" dt="2022-07-25T13:28:57.625" v="1372" actId="14100"/>
            <ac:spMkLst>
              <pc:docMk/>
              <pc:sldMasterMk cId="4080231405" sldId="2147483729"/>
              <pc:sldLayoutMk cId="1307976159" sldId="2147483748"/>
              <ac:spMk id="5" creationId="{3D18772D-3E2E-2BE8-6E7B-7835DE418148}"/>
            </ac:spMkLst>
          </pc:spChg>
          <pc:spChg chg="mod">
            <ac:chgData name="Caroline Slupina" userId="98b51237-c617-441b-ae06-6bb23739eb21" providerId="ADAL" clId="{9694D403-0487-4E83-9AA7-21F11591BB6F}" dt="2022-07-25T13:29:08.531" v="1375" actId="14100"/>
            <ac:spMkLst>
              <pc:docMk/>
              <pc:sldMasterMk cId="4080231405" sldId="2147483729"/>
              <pc:sldLayoutMk cId="1307976159" sldId="2147483748"/>
              <ac:spMk id="6" creationId="{FE4D4431-1BE6-DBE0-2E8E-CD43462DDEBE}"/>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7" creationId="{0CE05F77-DEDB-744C-1004-26EB33A9FA77}"/>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8" creationId="{889836D4-8C70-5330-66EE-901E2DB96A0B}"/>
            </ac:spMkLst>
          </pc:spChg>
          <pc:spChg chg="del">
            <ac:chgData name="Caroline Slupina" userId="98b51237-c617-441b-ae06-6bb23739eb21" providerId="ADAL" clId="{9694D403-0487-4E83-9AA7-21F11591BB6F}" dt="2022-07-25T13:29:16.957" v="1377" actId="478"/>
            <ac:spMkLst>
              <pc:docMk/>
              <pc:sldMasterMk cId="4080231405" sldId="2147483729"/>
              <pc:sldLayoutMk cId="1307976159" sldId="2147483748"/>
              <ac:spMk id="10" creationId="{295A7FE8-A12D-C34E-9A17-5407A8566E39}"/>
            </ac:spMkLst>
          </pc:spChg>
          <pc:spChg chg="del">
            <ac:chgData name="Caroline Slupina" userId="98b51237-c617-441b-ae06-6bb23739eb21" providerId="ADAL" clId="{9694D403-0487-4E83-9AA7-21F11591BB6F}" dt="2022-07-25T13:29:16.957" v="1377" actId="478"/>
            <ac:spMkLst>
              <pc:docMk/>
              <pc:sldMasterMk cId="4080231405" sldId="2147483729"/>
              <pc:sldLayoutMk cId="1307976159" sldId="2147483748"/>
              <ac:spMk id="11" creationId="{15D60AF0-B8FC-5D8F-B6E1-386C534CFA68}"/>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12" creationId="{1781D9A9-6A2C-0063-3381-E1170BCEDE92}"/>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13" creationId="{A58ABE1C-6CC0-F65B-42DC-FEC08AD5A1E6}"/>
            </ac:spMkLst>
          </pc:spChg>
          <pc:spChg chg="mod">
            <ac:chgData name="Caroline Slupina" userId="98b51237-c617-441b-ae06-6bb23739eb21" providerId="ADAL" clId="{9694D403-0487-4E83-9AA7-21F11591BB6F}" dt="2022-07-25T13:28:55.473" v="1371" actId="14100"/>
            <ac:spMkLst>
              <pc:docMk/>
              <pc:sldMasterMk cId="4080231405" sldId="2147483729"/>
              <pc:sldLayoutMk cId="1307976159" sldId="2147483748"/>
              <ac:spMk id="18" creationId="{5E4335BE-4BD6-A052-6AF5-9097934E170E}"/>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19" creationId="{BB0DB208-1290-44BE-5E0E-13329F4F0380}"/>
            </ac:spMkLst>
          </pc:spChg>
          <pc:spChg chg="del">
            <ac:chgData name="Caroline Slupina" userId="98b51237-c617-441b-ae06-6bb23739eb21" providerId="ADAL" clId="{9694D403-0487-4E83-9AA7-21F11591BB6F}" dt="2022-07-25T13:29:12.629" v="1376" actId="478"/>
            <ac:spMkLst>
              <pc:docMk/>
              <pc:sldMasterMk cId="4080231405" sldId="2147483729"/>
              <pc:sldLayoutMk cId="1307976159" sldId="2147483748"/>
              <ac:spMk id="20" creationId="{3B106767-69DF-C88E-2FD4-B2AE93B5C0C2}"/>
            </ac:spMkLst>
          </pc:spChg>
          <pc:spChg chg="add del mod">
            <ac:chgData name="Caroline Slupina" userId="98b51237-c617-441b-ae06-6bb23739eb21" providerId="ADAL" clId="{9694D403-0487-4E83-9AA7-21F11591BB6F}" dt="2022-07-25T13:29:05.694" v="1374" actId="478"/>
            <ac:spMkLst>
              <pc:docMk/>
              <pc:sldMasterMk cId="4080231405" sldId="2147483729"/>
              <pc:sldLayoutMk cId="1307976159" sldId="2147483748"/>
              <ac:spMk id="21" creationId="{E7D6CE65-513E-73CC-E04C-5C69D6BEC9F7}"/>
            </ac:spMkLst>
          </pc:spChg>
          <pc:spChg chg="add del mod">
            <ac:chgData name="Caroline Slupina" userId="98b51237-c617-441b-ae06-6bb23739eb21" providerId="ADAL" clId="{9694D403-0487-4E83-9AA7-21F11591BB6F}" dt="2022-07-25T13:29:01.082" v="1373" actId="478"/>
            <ac:spMkLst>
              <pc:docMk/>
              <pc:sldMasterMk cId="4080231405" sldId="2147483729"/>
              <pc:sldLayoutMk cId="1307976159" sldId="2147483748"/>
              <ac:spMk id="22" creationId="{A3CFA19F-2E12-CB82-3DB7-A2F7144A7459}"/>
            </ac:spMkLst>
          </pc:spChg>
          <pc:spChg chg="add mod">
            <ac:chgData name="Caroline Slupina" userId="98b51237-c617-441b-ae06-6bb23739eb21" providerId="ADAL" clId="{9694D403-0487-4E83-9AA7-21F11591BB6F}" dt="2022-07-25T13:29:27.669" v="1379" actId="1076"/>
            <ac:spMkLst>
              <pc:docMk/>
              <pc:sldMasterMk cId="4080231405" sldId="2147483729"/>
              <pc:sldLayoutMk cId="1307976159" sldId="2147483748"/>
              <ac:spMk id="23" creationId="{18275120-D6A0-2869-4A64-7558E05BD9EE}"/>
            </ac:spMkLst>
          </pc:spChg>
          <pc:spChg chg="add mod">
            <ac:chgData name="Caroline Slupina" userId="98b51237-c617-441b-ae06-6bb23739eb21" providerId="ADAL" clId="{9694D403-0487-4E83-9AA7-21F11591BB6F}" dt="2022-07-25T13:29:27.669" v="1379" actId="1076"/>
            <ac:spMkLst>
              <pc:docMk/>
              <pc:sldMasterMk cId="4080231405" sldId="2147483729"/>
              <pc:sldLayoutMk cId="1307976159" sldId="2147483748"/>
              <ac:spMk id="24" creationId="{D402267C-E59D-09A3-5AD2-A2BE64E375E7}"/>
            </ac:spMkLst>
          </pc:spChg>
          <pc:spChg chg="add mod">
            <ac:chgData name="Caroline Slupina" userId="98b51237-c617-441b-ae06-6bb23739eb21" providerId="ADAL" clId="{9694D403-0487-4E83-9AA7-21F11591BB6F}" dt="2022-07-25T13:29:27.669" v="1379" actId="1076"/>
            <ac:spMkLst>
              <pc:docMk/>
              <pc:sldMasterMk cId="4080231405" sldId="2147483729"/>
              <pc:sldLayoutMk cId="1307976159" sldId="2147483748"/>
              <ac:spMk id="25" creationId="{7AA5EEB0-FCF7-C566-A3E1-2838F4AF18C7}"/>
            </ac:spMkLst>
          </pc:spChg>
          <pc:spChg chg="add mod">
            <ac:chgData name="Caroline Slupina" userId="98b51237-c617-441b-ae06-6bb23739eb21" providerId="ADAL" clId="{9694D403-0487-4E83-9AA7-21F11591BB6F}" dt="2022-07-25T13:29:32.908" v="1381" actId="1076"/>
            <ac:spMkLst>
              <pc:docMk/>
              <pc:sldMasterMk cId="4080231405" sldId="2147483729"/>
              <pc:sldLayoutMk cId="1307976159" sldId="2147483748"/>
              <ac:spMk id="26" creationId="{5BED6362-712F-7A6E-F2A1-4A6483E41FE0}"/>
            </ac:spMkLst>
          </pc:spChg>
          <pc:spChg chg="add mod">
            <ac:chgData name="Caroline Slupina" userId="98b51237-c617-441b-ae06-6bb23739eb21" providerId="ADAL" clId="{9694D403-0487-4E83-9AA7-21F11591BB6F}" dt="2022-07-25T13:29:32.908" v="1381" actId="1076"/>
            <ac:spMkLst>
              <pc:docMk/>
              <pc:sldMasterMk cId="4080231405" sldId="2147483729"/>
              <pc:sldLayoutMk cId="1307976159" sldId="2147483748"/>
              <ac:spMk id="27" creationId="{F6C8BA23-B03E-FC9E-8B58-B6A14D1D12F4}"/>
            </ac:spMkLst>
          </pc:spChg>
          <pc:spChg chg="add mod">
            <ac:chgData name="Caroline Slupina" userId="98b51237-c617-441b-ae06-6bb23739eb21" providerId="ADAL" clId="{9694D403-0487-4E83-9AA7-21F11591BB6F}" dt="2022-07-25T13:29:32.908" v="1381" actId="1076"/>
            <ac:spMkLst>
              <pc:docMk/>
              <pc:sldMasterMk cId="4080231405" sldId="2147483729"/>
              <pc:sldLayoutMk cId="1307976159" sldId="2147483748"/>
              <ac:spMk id="28" creationId="{0CBBBD66-4251-626B-6BCD-FBA5B5DE5F1C}"/>
            </ac:spMkLst>
          </pc:spChg>
        </pc:sldLayoutChg>
      </pc:sldMasterChg>
    </pc:docChg>
  </pc:docChgLst>
  <pc:docChgLst>
    <pc:chgData name="Isabelle Plank" userId="a1289ac7-07bb-4c5c-b82e-95f954aebe03" providerId="ADAL" clId="{1EE0B497-F77D-41A0-A0A0-E37151357CD2}"/>
    <pc:docChg chg="undo redo custSel addSld delSld modSld sldOrd addMainMaster delMainMaster modMainMaster addSection modSection">
      <pc:chgData name="Isabelle Plank" userId="a1289ac7-07bb-4c5c-b82e-95f954aebe03" providerId="ADAL" clId="{1EE0B497-F77D-41A0-A0A0-E37151357CD2}" dt="2022-07-11T10:33:18.947" v="12125" actId="1076"/>
      <pc:docMkLst>
        <pc:docMk/>
      </pc:docMkLst>
      <pc:sldChg chg="addSp delSp modSp mod">
        <pc:chgData name="Isabelle Plank" userId="a1289ac7-07bb-4c5c-b82e-95f954aebe03" providerId="ADAL" clId="{1EE0B497-F77D-41A0-A0A0-E37151357CD2}" dt="2022-07-11T09:47:11.118" v="11849"/>
        <pc:sldMkLst>
          <pc:docMk/>
          <pc:sldMk cId="262589615" sldId="256"/>
        </pc:sldMkLst>
        <pc:spChg chg="mod">
          <ac:chgData name="Isabelle Plank" userId="a1289ac7-07bb-4c5c-b82e-95f954aebe03" providerId="ADAL" clId="{1EE0B497-F77D-41A0-A0A0-E37151357CD2}" dt="2022-07-11T09:45:00.235" v="11831" actId="20577"/>
          <ac:spMkLst>
            <pc:docMk/>
            <pc:sldMk cId="262589615" sldId="256"/>
            <ac:spMk id="2" creationId="{FF2C9EF8-7BE6-8E1C-B4B9-DD3356F39176}"/>
          </ac:spMkLst>
        </pc:spChg>
        <pc:spChg chg="mod">
          <ac:chgData name="Isabelle Plank" userId="a1289ac7-07bb-4c5c-b82e-95f954aebe03" providerId="ADAL" clId="{1EE0B497-F77D-41A0-A0A0-E37151357CD2}" dt="2022-07-11T09:45:04.235" v="11844" actId="20577"/>
          <ac:spMkLst>
            <pc:docMk/>
            <pc:sldMk cId="262589615" sldId="256"/>
            <ac:spMk id="3" creationId="{9F62D71C-B817-D315-7F4A-9F80214B86B7}"/>
          </ac:spMkLst>
        </pc:spChg>
        <pc:spChg chg="add del mod">
          <ac:chgData name="Isabelle Plank" userId="a1289ac7-07bb-4c5c-b82e-95f954aebe03" providerId="ADAL" clId="{1EE0B497-F77D-41A0-A0A0-E37151357CD2}" dt="2022-06-28T12:30:42.271" v="2" actId="478"/>
          <ac:spMkLst>
            <pc:docMk/>
            <pc:sldMk cId="262589615" sldId="256"/>
            <ac:spMk id="4" creationId="{2C383D5C-D207-6896-18B6-A1A773A4CA1A}"/>
          </ac:spMkLst>
        </pc:spChg>
        <pc:spChg chg="add del">
          <ac:chgData name="Isabelle Plank" userId="a1289ac7-07bb-4c5c-b82e-95f954aebe03" providerId="ADAL" clId="{1EE0B497-F77D-41A0-A0A0-E37151357CD2}" dt="2022-07-05T15:10:57.810" v="10559" actId="478"/>
          <ac:spMkLst>
            <pc:docMk/>
            <pc:sldMk cId="262589615" sldId="256"/>
            <ac:spMk id="4" creationId="{AC90CCD2-FFBE-972D-B3BE-9B7685D95DA5}"/>
          </ac:spMkLst>
        </pc:spChg>
        <pc:spChg chg="add del mod">
          <ac:chgData name="Isabelle Plank" userId="a1289ac7-07bb-4c5c-b82e-95f954aebe03" providerId="ADAL" clId="{1EE0B497-F77D-41A0-A0A0-E37151357CD2}" dt="2022-07-08T12:45:10.770" v="11405" actId="478"/>
          <ac:spMkLst>
            <pc:docMk/>
            <pc:sldMk cId="262589615" sldId="256"/>
            <ac:spMk id="4" creationId="{D61D0F02-0AC2-4F28-ABD5-664E390F49F1}"/>
          </ac:spMkLst>
        </pc:spChg>
        <pc:spChg chg="mod">
          <ac:chgData name="Isabelle Plank" userId="a1289ac7-07bb-4c5c-b82e-95f954aebe03" providerId="ADAL" clId="{1EE0B497-F77D-41A0-A0A0-E37151357CD2}" dt="2022-07-11T09:47:11.010" v="11847"/>
          <ac:spMkLst>
            <pc:docMk/>
            <pc:sldMk cId="262589615" sldId="256"/>
            <ac:spMk id="7" creationId="{C9D7C2FD-620E-C0AB-A6EA-86D0089DC476}"/>
          </ac:spMkLst>
        </pc:spChg>
        <pc:spChg chg="mod">
          <ac:chgData name="Isabelle Plank" userId="a1289ac7-07bb-4c5c-b82e-95f954aebe03" providerId="ADAL" clId="{1EE0B497-F77D-41A0-A0A0-E37151357CD2}" dt="2022-07-11T09:47:11.010" v="11847"/>
          <ac:spMkLst>
            <pc:docMk/>
            <pc:sldMk cId="262589615" sldId="256"/>
            <ac:spMk id="8" creationId="{CDE9BF6C-2F60-BDCE-670B-078683B8A8B1}"/>
          </ac:spMkLst>
        </pc:spChg>
        <pc:spChg chg="mod">
          <ac:chgData name="Isabelle Plank" userId="a1289ac7-07bb-4c5c-b82e-95f954aebe03" providerId="ADAL" clId="{1EE0B497-F77D-41A0-A0A0-E37151357CD2}" dt="2022-07-11T09:47:11.010" v="11847"/>
          <ac:spMkLst>
            <pc:docMk/>
            <pc:sldMk cId="262589615" sldId="256"/>
            <ac:spMk id="9" creationId="{4F7439E7-BF27-2EE9-84F5-47EA5C337387}"/>
          </ac:spMkLst>
        </pc:spChg>
        <pc:spChg chg="mod">
          <ac:chgData name="Isabelle Plank" userId="a1289ac7-07bb-4c5c-b82e-95f954aebe03" providerId="ADAL" clId="{1EE0B497-F77D-41A0-A0A0-E37151357CD2}" dt="2022-07-11T09:47:11.010" v="11847"/>
          <ac:spMkLst>
            <pc:docMk/>
            <pc:sldMk cId="262589615" sldId="256"/>
            <ac:spMk id="10" creationId="{03DA9A80-DA86-55D9-D5AE-34A85E1BEB4F}"/>
          </ac:spMkLst>
        </pc:spChg>
        <pc:spChg chg="mod">
          <ac:chgData name="Isabelle Plank" userId="a1289ac7-07bb-4c5c-b82e-95f954aebe03" providerId="ADAL" clId="{1EE0B497-F77D-41A0-A0A0-E37151357CD2}" dt="2022-07-11T09:47:11.010" v="11847"/>
          <ac:spMkLst>
            <pc:docMk/>
            <pc:sldMk cId="262589615" sldId="256"/>
            <ac:spMk id="11" creationId="{A0A08A58-F828-2C1D-EE69-E13C5A7E7109}"/>
          </ac:spMkLst>
        </pc:spChg>
        <pc:spChg chg="mod">
          <ac:chgData name="Isabelle Plank" userId="a1289ac7-07bb-4c5c-b82e-95f954aebe03" providerId="ADAL" clId="{1EE0B497-F77D-41A0-A0A0-E37151357CD2}" dt="2022-07-11T09:47:11.010" v="11847"/>
          <ac:spMkLst>
            <pc:docMk/>
            <pc:sldMk cId="262589615" sldId="256"/>
            <ac:spMk id="12" creationId="{DDC45EBE-46A7-ADEB-3D0E-37362B98112B}"/>
          </ac:spMkLst>
        </pc:spChg>
        <pc:spChg chg="mod">
          <ac:chgData name="Isabelle Plank" userId="a1289ac7-07bb-4c5c-b82e-95f954aebe03" providerId="ADAL" clId="{1EE0B497-F77D-41A0-A0A0-E37151357CD2}" dt="2022-07-11T09:47:11.010" v="11847"/>
          <ac:spMkLst>
            <pc:docMk/>
            <pc:sldMk cId="262589615" sldId="256"/>
            <ac:spMk id="13" creationId="{500C4EA4-0977-2ECB-3F5D-B75695932C6B}"/>
          </ac:spMkLst>
        </pc:spChg>
        <pc:spChg chg="mod">
          <ac:chgData name="Isabelle Plank" userId="a1289ac7-07bb-4c5c-b82e-95f954aebe03" providerId="ADAL" clId="{1EE0B497-F77D-41A0-A0A0-E37151357CD2}" dt="2022-07-11T09:47:11.010" v="11847"/>
          <ac:spMkLst>
            <pc:docMk/>
            <pc:sldMk cId="262589615" sldId="256"/>
            <ac:spMk id="14" creationId="{0EEED809-F1B3-1711-A391-C3E89134D1DC}"/>
          </ac:spMkLst>
        </pc:spChg>
        <pc:spChg chg="mod">
          <ac:chgData name="Isabelle Plank" userId="a1289ac7-07bb-4c5c-b82e-95f954aebe03" providerId="ADAL" clId="{1EE0B497-F77D-41A0-A0A0-E37151357CD2}" dt="2022-07-11T09:47:11.010" v="11847"/>
          <ac:spMkLst>
            <pc:docMk/>
            <pc:sldMk cId="262589615" sldId="256"/>
            <ac:spMk id="15" creationId="{C74E444C-2CEE-275A-5ADC-844EBEE93F00}"/>
          </ac:spMkLst>
        </pc:spChg>
        <pc:spChg chg="mod">
          <ac:chgData name="Isabelle Plank" userId="a1289ac7-07bb-4c5c-b82e-95f954aebe03" providerId="ADAL" clId="{1EE0B497-F77D-41A0-A0A0-E37151357CD2}" dt="2022-07-11T09:47:11.010" v="11847"/>
          <ac:spMkLst>
            <pc:docMk/>
            <pc:sldMk cId="262589615" sldId="256"/>
            <ac:spMk id="16" creationId="{0930DEAF-1E61-436D-2192-E729BB27DDBB}"/>
          </ac:spMkLst>
        </pc:spChg>
        <pc:spChg chg="mod">
          <ac:chgData name="Isabelle Plank" userId="a1289ac7-07bb-4c5c-b82e-95f954aebe03" providerId="ADAL" clId="{1EE0B497-F77D-41A0-A0A0-E37151357CD2}" dt="2022-07-11T09:47:11.010" v="11847"/>
          <ac:spMkLst>
            <pc:docMk/>
            <pc:sldMk cId="262589615" sldId="256"/>
            <ac:spMk id="17" creationId="{17BC0CB7-C269-09F3-B9E0-E80D707BB8F1}"/>
          </ac:spMkLst>
        </pc:spChg>
        <pc:spChg chg="mod">
          <ac:chgData name="Isabelle Plank" userId="a1289ac7-07bb-4c5c-b82e-95f954aebe03" providerId="ADAL" clId="{1EE0B497-F77D-41A0-A0A0-E37151357CD2}" dt="2022-07-11T09:47:11.010" v="11847"/>
          <ac:spMkLst>
            <pc:docMk/>
            <pc:sldMk cId="262589615" sldId="256"/>
            <ac:spMk id="18" creationId="{A78E8083-41B6-5E3D-06A9-31E58A6B04BD}"/>
          </ac:spMkLst>
        </pc:spChg>
        <pc:spChg chg="mod">
          <ac:chgData name="Isabelle Plank" userId="a1289ac7-07bb-4c5c-b82e-95f954aebe03" providerId="ADAL" clId="{1EE0B497-F77D-41A0-A0A0-E37151357CD2}" dt="2022-07-11T09:47:11.010" v="11847"/>
          <ac:spMkLst>
            <pc:docMk/>
            <pc:sldMk cId="262589615" sldId="256"/>
            <ac:spMk id="19" creationId="{3836F1B4-08C3-33AB-31C2-74DD4F1C9D49}"/>
          </ac:spMkLst>
        </pc:spChg>
        <pc:spChg chg="mod">
          <ac:chgData name="Isabelle Plank" userId="a1289ac7-07bb-4c5c-b82e-95f954aebe03" providerId="ADAL" clId="{1EE0B497-F77D-41A0-A0A0-E37151357CD2}" dt="2022-07-11T09:47:11.010" v="11847"/>
          <ac:spMkLst>
            <pc:docMk/>
            <pc:sldMk cId="262589615" sldId="256"/>
            <ac:spMk id="20" creationId="{3EC40A08-FF05-59F2-592C-8E4463B7DADC}"/>
          </ac:spMkLst>
        </pc:spChg>
        <pc:spChg chg="mod">
          <ac:chgData name="Isabelle Plank" userId="a1289ac7-07bb-4c5c-b82e-95f954aebe03" providerId="ADAL" clId="{1EE0B497-F77D-41A0-A0A0-E37151357CD2}" dt="2022-07-11T09:47:11.010" v="11847"/>
          <ac:spMkLst>
            <pc:docMk/>
            <pc:sldMk cId="262589615" sldId="256"/>
            <ac:spMk id="21" creationId="{AE72D124-0094-0767-B34E-E5CA59041978}"/>
          </ac:spMkLst>
        </pc:spChg>
        <pc:spChg chg="mod">
          <ac:chgData name="Isabelle Plank" userId="a1289ac7-07bb-4c5c-b82e-95f954aebe03" providerId="ADAL" clId="{1EE0B497-F77D-41A0-A0A0-E37151357CD2}" dt="2022-07-11T09:47:11.010" v="11847"/>
          <ac:spMkLst>
            <pc:docMk/>
            <pc:sldMk cId="262589615" sldId="256"/>
            <ac:spMk id="22" creationId="{645A88C1-22C6-ED80-F9ED-59EB4DD08D64}"/>
          </ac:spMkLst>
        </pc:spChg>
        <pc:spChg chg="mod">
          <ac:chgData name="Isabelle Plank" userId="a1289ac7-07bb-4c5c-b82e-95f954aebe03" providerId="ADAL" clId="{1EE0B497-F77D-41A0-A0A0-E37151357CD2}" dt="2022-07-11T09:47:11.010" v="11847"/>
          <ac:spMkLst>
            <pc:docMk/>
            <pc:sldMk cId="262589615" sldId="256"/>
            <ac:spMk id="23" creationId="{09C23F54-4B20-E7B1-A981-DCDA7BC6DE1A}"/>
          </ac:spMkLst>
        </pc:spChg>
        <pc:spChg chg="mod">
          <ac:chgData name="Isabelle Plank" userId="a1289ac7-07bb-4c5c-b82e-95f954aebe03" providerId="ADAL" clId="{1EE0B497-F77D-41A0-A0A0-E37151357CD2}" dt="2022-07-11T09:47:11.010" v="11847"/>
          <ac:spMkLst>
            <pc:docMk/>
            <pc:sldMk cId="262589615" sldId="256"/>
            <ac:spMk id="24" creationId="{5DA8B36E-FED0-0928-A2BD-3FFFA6CFF781}"/>
          </ac:spMkLst>
        </pc:spChg>
        <pc:spChg chg="mod">
          <ac:chgData name="Isabelle Plank" userId="a1289ac7-07bb-4c5c-b82e-95f954aebe03" providerId="ADAL" clId="{1EE0B497-F77D-41A0-A0A0-E37151357CD2}" dt="2022-07-11T09:47:11.010" v="11847"/>
          <ac:spMkLst>
            <pc:docMk/>
            <pc:sldMk cId="262589615" sldId="256"/>
            <ac:spMk id="25" creationId="{B419C74D-5D9D-5D14-05C8-90151D3D888F}"/>
          </ac:spMkLst>
        </pc:spChg>
        <pc:spChg chg="mod">
          <ac:chgData name="Isabelle Plank" userId="a1289ac7-07bb-4c5c-b82e-95f954aebe03" providerId="ADAL" clId="{1EE0B497-F77D-41A0-A0A0-E37151357CD2}" dt="2022-07-11T09:47:11.010" v="11847"/>
          <ac:spMkLst>
            <pc:docMk/>
            <pc:sldMk cId="262589615" sldId="256"/>
            <ac:spMk id="26" creationId="{397B0C58-57A3-38AA-D300-51876CE93BE7}"/>
          </ac:spMkLst>
        </pc:spChg>
        <pc:spChg chg="mod">
          <ac:chgData name="Isabelle Plank" userId="a1289ac7-07bb-4c5c-b82e-95f954aebe03" providerId="ADAL" clId="{1EE0B497-F77D-41A0-A0A0-E37151357CD2}" dt="2022-07-11T09:47:11.010" v="11847"/>
          <ac:spMkLst>
            <pc:docMk/>
            <pc:sldMk cId="262589615" sldId="256"/>
            <ac:spMk id="27" creationId="{C92527DA-3750-2308-99D9-1D6B027FAA8D}"/>
          </ac:spMkLst>
        </pc:spChg>
        <pc:spChg chg="mod">
          <ac:chgData name="Isabelle Plank" userId="a1289ac7-07bb-4c5c-b82e-95f954aebe03" providerId="ADAL" clId="{1EE0B497-F77D-41A0-A0A0-E37151357CD2}" dt="2022-07-11T09:47:11.010" v="11847"/>
          <ac:spMkLst>
            <pc:docMk/>
            <pc:sldMk cId="262589615" sldId="256"/>
            <ac:spMk id="28" creationId="{915E9863-7D6F-EB65-2FC2-999F49215E7E}"/>
          </ac:spMkLst>
        </pc:spChg>
        <pc:spChg chg="mod">
          <ac:chgData name="Isabelle Plank" userId="a1289ac7-07bb-4c5c-b82e-95f954aebe03" providerId="ADAL" clId="{1EE0B497-F77D-41A0-A0A0-E37151357CD2}" dt="2022-07-11T09:47:11.010" v="11847"/>
          <ac:spMkLst>
            <pc:docMk/>
            <pc:sldMk cId="262589615" sldId="256"/>
            <ac:spMk id="29" creationId="{DD995912-284D-75BE-0452-BF6A2D46C731}"/>
          </ac:spMkLst>
        </pc:spChg>
        <pc:spChg chg="mod">
          <ac:chgData name="Isabelle Plank" userId="a1289ac7-07bb-4c5c-b82e-95f954aebe03" providerId="ADAL" clId="{1EE0B497-F77D-41A0-A0A0-E37151357CD2}" dt="2022-07-11T09:47:11.010" v="11847"/>
          <ac:spMkLst>
            <pc:docMk/>
            <pc:sldMk cId="262589615" sldId="256"/>
            <ac:spMk id="30" creationId="{946D588D-8F7C-7EFA-AADE-48D960B81DB9}"/>
          </ac:spMkLst>
        </pc:spChg>
        <pc:spChg chg="mod">
          <ac:chgData name="Isabelle Plank" userId="a1289ac7-07bb-4c5c-b82e-95f954aebe03" providerId="ADAL" clId="{1EE0B497-F77D-41A0-A0A0-E37151357CD2}" dt="2022-07-11T09:47:11.010" v="11847"/>
          <ac:spMkLst>
            <pc:docMk/>
            <pc:sldMk cId="262589615" sldId="256"/>
            <ac:spMk id="31" creationId="{6EA3BE7C-5CB8-A8CE-4D11-8EF36EF7380A}"/>
          </ac:spMkLst>
        </pc:spChg>
        <pc:spChg chg="mod">
          <ac:chgData name="Isabelle Plank" userId="a1289ac7-07bb-4c5c-b82e-95f954aebe03" providerId="ADAL" clId="{1EE0B497-F77D-41A0-A0A0-E37151357CD2}" dt="2022-07-11T09:47:11.010" v="11847"/>
          <ac:spMkLst>
            <pc:docMk/>
            <pc:sldMk cId="262589615" sldId="256"/>
            <ac:spMk id="32" creationId="{99851612-D52C-583E-0A1B-12F35B69244F}"/>
          </ac:spMkLst>
        </pc:spChg>
        <pc:spChg chg="mod">
          <ac:chgData name="Isabelle Plank" userId="a1289ac7-07bb-4c5c-b82e-95f954aebe03" providerId="ADAL" clId="{1EE0B497-F77D-41A0-A0A0-E37151357CD2}" dt="2022-07-11T09:47:11.010" v="11847"/>
          <ac:spMkLst>
            <pc:docMk/>
            <pc:sldMk cId="262589615" sldId="256"/>
            <ac:spMk id="33" creationId="{661F0550-654D-88EC-7E92-3CAA429367A0}"/>
          </ac:spMkLst>
        </pc:spChg>
        <pc:spChg chg="mod">
          <ac:chgData name="Isabelle Plank" userId="a1289ac7-07bb-4c5c-b82e-95f954aebe03" providerId="ADAL" clId="{1EE0B497-F77D-41A0-A0A0-E37151357CD2}" dt="2022-07-11T09:47:11.010" v="11847"/>
          <ac:spMkLst>
            <pc:docMk/>
            <pc:sldMk cId="262589615" sldId="256"/>
            <ac:spMk id="34" creationId="{4C2EC584-A274-371E-BE2B-D9C5CDFB6CC7}"/>
          </ac:spMkLst>
        </pc:spChg>
        <pc:spChg chg="mod">
          <ac:chgData name="Isabelle Plank" userId="a1289ac7-07bb-4c5c-b82e-95f954aebe03" providerId="ADAL" clId="{1EE0B497-F77D-41A0-A0A0-E37151357CD2}" dt="2022-07-11T09:47:11.010" v="11847"/>
          <ac:spMkLst>
            <pc:docMk/>
            <pc:sldMk cId="262589615" sldId="256"/>
            <ac:spMk id="35" creationId="{4227ACDC-C48D-5AAF-F3A5-F3AF68A0FF23}"/>
          </ac:spMkLst>
        </pc:spChg>
        <pc:spChg chg="mod">
          <ac:chgData name="Isabelle Plank" userId="a1289ac7-07bb-4c5c-b82e-95f954aebe03" providerId="ADAL" clId="{1EE0B497-F77D-41A0-A0A0-E37151357CD2}" dt="2022-07-11T09:47:11.010" v="11847"/>
          <ac:spMkLst>
            <pc:docMk/>
            <pc:sldMk cId="262589615" sldId="256"/>
            <ac:spMk id="36" creationId="{843AD247-22C8-3012-9545-C6C58D74BC0B}"/>
          </ac:spMkLst>
        </pc:spChg>
        <pc:spChg chg="mod">
          <ac:chgData name="Isabelle Plank" userId="a1289ac7-07bb-4c5c-b82e-95f954aebe03" providerId="ADAL" clId="{1EE0B497-F77D-41A0-A0A0-E37151357CD2}" dt="2022-07-11T09:47:11.010" v="11847"/>
          <ac:spMkLst>
            <pc:docMk/>
            <pc:sldMk cId="262589615" sldId="256"/>
            <ac:spMk id="37" creationId="{6F1F500E-952E-A2AA-8FB2-F53DF8AE1A7B}"/>
          </ac:spMkLst>
        </pc:spChg>
        <pc:spChg chg="mod">
          <ac:chgData name="Isabelle Plank" userId="a1289ac7-07bb-4c5c-b82e-95f954aebe03" providerId="ADAL" clId="{1EE0B497-F77D-41A0-A0A0-E37151357CD2}" dt="2022-07-11T09:47:11.010" v="11847"/>
          <ac:spMkLst>
            <pc:docMk/>
            <pc:sldMk cId="262589615" sldId="256"/>
            <ac:spMk id="38" creationId="{0848E1BF-A1CC-189F-53BA-3746EEB0437D}"/>
          </ac:spMkLst>
        </pc:spChg>
        <pc:spChg chg="mod">
          <ac:chgData name="Isabelle Plank" userId="a1289ac7-07bb-4c5c-b82e-95f954aebe03" providerId="ADAL" clId="{1EE0B497-F77D-41A0-A0A0-E37151357CD2}" dt="2022-07-11T09:47:11.010" v="11847"/>
          <ac:spMkLst>
            <pc:docMk/>
            <pc:sldMk cId="262589615" sldId="256"/>
            <ac:spMk id="39" creationId="{C5B38296-DFAF-71E5-51FB-82A38010BD20}"/>
          </ac:spMkLst>
        </pc:spChg>
        <pc:spChg chg="mod">
          <ac:chgData name="Isabelle Plank" userId="a1289ac7-07bb-4c5c-b82e-95f954aebe03" providerId="ADAL" clId="{1EE0B497-F77D-41A0-A0A0-E37151357CD2}" dt="2022-07-11T09:47:11.010" v="11847"/>
          <ac:spMkLst>
            <pc:docMk/>
            <pc:sldMk cId="262589615" sldId="256"/>
            <ac:spMk id="40" creationId="{6D84C31E-E3FF-C4A5-C90F-6CF0DD3E7AD1}"/>
          </ac:spMkLst>
        </pc:spChg>
        <pc:spChg chg="mod">
          <ac:chgData name="Isabelle Plank" userId="a1289ac7-07bb-4c5c-b82e-95f954aebe03" providerId="ADAL" clId="{1EE0B497-F77D-41A0-A0A0-E37151357CD2}" dt="2022-07-11T09:47:11.010" v="11847"/>
          <ac:spMkLst>
            <pc:docMk/>
            <pc:sldMk cId="262589615" sldId="256"/>
            <ac:spMk id="41" creationId="{70C2B05B-7F35-183F-AA29-A3C106742E27}"/>
          </ac:spMkLst>
        </pc:spChg>
        <pc:spChg chg="mod">
          <ac:chgData name="Isabelle Plank" userId="a1289ac7-07bb-4c5c-b82e-95f954aebe03" providerId="ADAL" clId="{1EE0B497-F77D-41A0-A0A0-E37151357CD2}" dt="2022-07-11T09:47:11.010" v="11847"/>
          <ac:spMkLst>
            <pc:docMk/>
            <pc:sldMk cId="262589615" sldId="256"/>
            <ac:spMk id="42" creationId="{BB259B09-5CAC-8C0C-8321-EAA7EE830A2F}"/>
          </ac:spMkLst>
        </pc:spChg>
        <pc:spChg chg="mod">
          <ac:chgData name="Isabelle Plank" userId="a1289ac7-07bb-4c5c-b82e-95f954aebe03" providerId="ADAL" clId="{1EE0B497-F77D-41A0-A0A0-E37151357CD2}" dt="2022-07-11T09:47:11.010" v="11847"/>
          <ac:spMkLst>
            <pc:docMk/>
            <pc:sldMk cId="262589615" sldId="256"/>
            <ac:spMk id="43" creationId="{D9704AEA-A3B6-6B08-C801-EC07DE298418}"/>
          </ac:spMkLst>
        </pc:spChg>
        <pc:spChg chg="mod">
          <ac:chgData name="Isabelle Plank" userId="a1289ac7-07bb-4c5c-b82e-95f954aebe03" providerId="ADAL" clId="{1EE0B497-F77D-41A0-A0A0-E37151357CD2}" dt="2022-07-11T09:47:11.010" v="11847"/>
          <ac:spMkLst>
            <pc:docMk/>
            <pc:sldMk cId="262589615" sldId="256"/>
            <ac:spMk id="44" creationId="{48AB60B2-BAE2-1DE8-89BB-11E12B29962C}"/>
          </ac:spMkLst>
        </pc:spChg>
        <pc:spChg chg="mod">
          <ac:chgData name="Isabelle Plank" userId="a1289ac7-07bb-4c5c-b82e-95f954aebe03" providerId="ADAL" clId="{1EE0B497-F77D-41A0-A0A0-E37151357CD2}" dt="2022-07-11T09:47:11.010" v="11847"/>
          <ac:spMkLst>
            <pc:docMk/>
            <pc:sldMk cId="262589615" sldId="256"/>
            <ac:spMk id="45" creationId="{200B882D-6385-3B49-A206-62531DFD4B6C}"/>
          </ac:spMkLst>
        </pc:spChg>
        <pc:spChg chg="mod">
          <ac:chgData name="Isabelle Plank" userId="a1289ac7-07bb-4c5c-b82e-95f954aebe03" providerId="ADAL" clId="{1EE0B497-F77D-41A0-A0A0-E37151357CD2}" dt="2022-07-11T09:47:11.010" v="11847"/>
          <ac:spMkLst>
            <pc:docMk/>
            <pc:sldMk cId="262589615" sldId="256"/>
            <ac:spMk id="46" creationId="{73D08204-F1CE-9E23-D5D1-647D3D22ABE2}"/>
          </ac:spMkLst>
        </pc:spChg>
        <pc:spChg chg="mod">
          <ac:chgData name="Isabelle Plank" userId="a1289ac7-07bb-4c5c-b82e-95f954aebe03" providerId="ADAL" clId="{1EE0B497-F77D-41A0-A0A0-E37151357CD2}" dt="2022-07-11T09:47:11.010" v="11847"/>
          <ac:spMkLst>
            <pc:docMk/>
            <pc:sldMk cId="262589615" sldId="256"/>
            <ac:spMk id="47" creationId="{7D9C948E-C55C-6CA3-53E9-8BBF3DC6830D}"/>
          </ac:spMkLst>
        </pc:spChg>
        <pc:spChg chg="mod">
          <ac:chgData name="Isabelle Plank" userId="a1289ac7-07bb-4c5c-b82e-95f954aebe03" providerId="ADAL" clId="{1EE0B497-F77D-41A0-A0A0-E37151357CD2}" dt="2022-07-11T09:47:11.010" v="11847"/>
          <ac:spMkLst>
            <pc:docMk/>
            <pc:sldMk cId="262589615" sldId="256"/>
            <ac:spMk id="48" creationId="{7BC4A952-9ACA-1408-711B-4705D7CC9FB1}"/>
          </ac:spMkLst>
        </pc:spChg>
        <pc:spChg chg="mod">
          <ac:chgData name="Isabelle Plank" userId="a1289ac7-07bb-4c5c-b82e-95f954aebe03" providerId="ADAL" clId="{1EE0B497-F77D-41A0-A0A0-E37151357CD2}" dt="2022-07-11T09:47:11.010" v="11847"/>
          <ac:spMkLst>
            <pc:docMk/>
            <pc:sldMk cId="262589615" sldId="256"/>
            <ac:spMk id="49" creationId="{32F62954-1E38-9F7E-0498-46B74D724D9D}"/>
          </ac:spMkLst>
        </pc:spChg>
        <pc:spChg chg="mod">
          <ac:chgData name="Isabelle Plank" userId="a1289ac7-07bb-4c5c-b82e-95f954aebe03" providerId="ADAL" clId="{1EE0B497-F77D-41A0-A0A0-E37151357CD2}" dt="2022-07-11T09:47:11.010" v="11847"/>
          <ac:spMkLst>
            <pc:docMk/>
            <pc:sldMk cId="262589615" sldId="256"/>
            <ac:spMk id="50" creationId="{6B7224CE-ACE8-5426-7F20-68FE5D0E73F0}"/>
          </ac:spMkLst>
        </pc:spChg>
        <pc:spChg chg="mod">
          <ac:chgData name="Isabelle Plank" userId="a1289ac7-07bb-4c5c-b82e-95f954aebe03" providerId="ADAL" clId="{1EE0B497-F77D-41A0-A0A0-E37151357CD2}" dt="2022-07-11T09:47:11.010" v="11847"/>
          <ac:spMkLst>
            <pc:docMk/>
            <pc:sldMk cId="262589615" sldId="256"/>
            <ac:spMk id="51" creationId="{EB749429-53F7-CE09-429D-D2858D440A14}"/>
          </ac:spMkLst>
        </pc:spChg>
        <pc:spChg chg="mod">
          <ac:chgData name="Isabelle Plank" userId="a1289ac7-07bb-4c5c-b82e-95f954aebe03" providerId="ADAL" clId="{1EE0B497-F77D-41A0-A0A0-E37151357CD2}" dt="2022-07-11T09:47:11.010" v="11847"/>
          <ac:spMkLst>
            <pc:docMk/>
            <pc:sldMk cId="262589615" sldId="256"/>
            <ac:spMk id="52" creationId="{58756904-D186-9EF0-3A79-851EC92E9BB6}"/>
          </ac:spMkLst>
        </pc:spChg>
        <pc:spChg chg="mod">
          <ac:chgData name="Isabelle Plank" userId="a1289ac7-07bb-4c5c-b82e-95f954aebe03" providerId="ADAL" clId="{1EE0B497-F77D-41A0-A0A0-E37151357CD2}" dt="2022-07-11T09:47:11.010" v="11847"/>
          <ac:spMkLst>
            <pc:docMk/>
            <pc:sldMk cId="262589615" sldId="256"/>
            <ac:spMk id="53" creationId="{607F8C44-B5AA-6C51-F241-7844613AD855}"/>
          </ac:spMkLst>
        </pc:spChg>
        <pc:spChg chg="mod">
          <ac:chgData name="Isabelle Plank" userId="a1289ac7-07bb-4c5c-b82e-95f954aebe03" providerId="ADAL" clId="{1EE0B497-F77D-41A0-A0A0-E37151357CD2}" dt="2022-07-11T09:47:11.010" v="11847"/>
          <ac:spMkLst>
            <pc:docMk/>
            <pc:sldMk cId="262589615" sldId="256"/>
            <ac:spMk id="54" creationId="{67595D30-96CC-CA1E-6735-19FB2700CCD3}"/>
          </ac:spMkLst>
        </pc:spChg>
        <pc:spChg chg="mod">
          <ac:chgData name="Isabelle Plank" userId="a1289ac7-07bb-4c5c-b82e-95f954aebe03" providerId="ADAL" clId="{1EE0B497-F77D-41A0-A0A0-E37151357CD2}" dt="2022-07-11T09:47:11.010" v="11847"/>
          <ac:spMkLst>
            <pc:docMk/>
            <pc:sldMk cId="262589615" sldId="256"/>
            <ac:spMk id="55" creationId="{A90390E5-FCE4-489D-0154-DED54DB82655}"/>
          </ac:spMkLst>
        </pc:spChg>
        <pc:spChg chg="mod">
          <ac:chgData name="Isabelle Plank" userId="a1289ac7-07bb-4c5c-b82e-95f954aebe03" providerId="ADAL" clId="{1EE0B497-F77D-41A0-A0A0-E37151357CD2}" dt="2022-07-11T09:47:11.010" v="11847"/>
          <ac:spMkLst>
            <pc:docMk/>
            <pc:sldMk cId="262589615" sldId="256"/>
            <ac:spMk id="56" creationId="{BC4047E5-E041-1FE8-7F4B-A6EAAABAA36D}"/>
          </ac:spMkLst>
        </pc:spChg>
        <pc:spChg chg="mod">
          <ac:chgData name="Isabelle Plank" userId="a1289ac7-07bb-4c5c-b82e-95f954aebe03" providerId="ADAL" clId="{1EE0B497-F77D-41A0-A0A0-E37151357CD2}" dt="2022-07-11T09:47:11.010" v="11847"/>
          <ac:spMkLst>
            <pc:docMk/>
            <pc:sldMk cId="262589615" sldId="256"/>
            <ac:spMk id="57" creationId="{7A41F9CC-2020-B003-07F6-155893FA8882}"/>
          </ac:spMkLst>
        </pc:spChg>
        <pc:spChg chg="mod">
          <ac:chgData name="Isabelle Plank" userId="a1289ac7-07bb-4c5c-b82e-95f954aebe03" providerId="ADAL" clId="{1EE0B497-F77D-41A0-A0A0-E37151357CD2}" dt="2022-07-11T09:47:11.010" v="11847"/>
          <ac:spMkLst>
            <pc:docMk/>
            <pc:sldMk cId="262589615" sldId="256"/>
            <ac:spMk id="58" creationId="{20056DF2-6C6B-A391-0385-81895980FC42}"/>
          </ac:spMkLst>
        </pc:spChg>
        <pc:spChg chg="mod">
          <ac:chgData name="Isabelle Plank" userId="a1289ac7-07bb-4c5c-b82e-95f954aebe03" providerId="ADAL" clId="{1EE0B497-F77D-41A0-A0A0-E37151357CD2}" dt="2022-07-11T09:47:11.010" v="11847"/>
          <ac:spMkLst>
            <pc:docMk/>
            <pc:sldMk cId="262589615" sldId="256"/>
            <ac:spMk id="59" creationId="{94428677-A03C-193A-F4ED-D7720B9FD4E4}"/>
          </ac:spMkLst>
        </pc:spChg>
        <pc:spChg chg="mod">
          <ac:chgData name="Isabelle Plank" userId="a1289ac7-07bb-4c5c-b82e-95f954aebe03" providerId="ADAL" clId="{1EE0B497-F77D-41A0-A0A0-E37151357CD2}" dt="2022-07-11T09:47:11.010" v="11847"/>
          <ac:spMkLst>
            <pc:docMk/>
            <pc:sldMk cId="262589615" sldId="256"/>
            <ac:spMk id="60" creationId="{9AAE70DC-457C-C606-CE26-7B1F29D56615}"/>
          </ac:spMkLst>
        </pc:spChg>
        <pc:spChg chg="mod">
          <ac:chgData name="Isabelle Plank" userId="a1289ac7-07bb-4c5c-b82e-95f954aebe03" providerId="ADAL" clId="{1EE0B497-F77D-41A0-A0A0-E37151357CD2}" dt="2022-07-11T09:47:11.010" v="11847"/>
          <ac:spMkLst>
            <pc:docMk/>
            <pc:sldMk cId="262589615" sldId="256"/>
            <ac:spMk id="61" creationId="{80E3E8F7-F4DE-66A5-0B22-3D175864F758}"/>
          </ac:spMkLst>
        </pc:spChg>
        <pc:spChg chg="mod">
          <ac:chgData name="Isabelle Plank" userId="a1289ac7-07bb-4c5c-b82e-95f954aebe03" providerId="ADAL" clId="{1EE0B497-F77D-41A0-A0A0-E37151357CD2}" dt="2022-07-11T09:47:11.010" v="11847"/>
          <ac:spMkLst>
            <pc:docMk/>
            <pc:sldMk cId="262589615" sldId="256"/>
            <ac:spMk id="62" creationId="{51F596FC-E9AB-7A42-0684-01030CD7B74F}"/>
          </ac:spMkLst>
        </pc:spChg>
        <pc:spChg chg="mod">
          <ac:chgData name="Isabelle Plank" userId="a1289ac7-07bb-4c5c-b82e-95f954aebe03" providerId="ADAL" clId="{1EE0B497-F77D-41A0-A0A0-E37151357CD2}" dt="2022-07-11T09:47:11.010" v="11847"/>
          <ac:spMkLst>
            <pc:docMk/>
            <pc:sldMk cId="262589615" sldId="256"/>
            <ac:spMk id="63" creationId="{630DC867-BACF-95B6-A176-F220B3353868}"/>
          </ac:spMkLst>
        </pc:spChg>
        <pc:spChg chg="mod">
          <ac:chgData name="Isabelle Plank" userId="a1289ac7-07bb-4c5c-b82e-95f954aebe03" providerId="ADAL" clId="{1EE0B497-F77D-41A0-A0A0-E37151357CD2}" dt="2022-07-11T09:47:11.010" v="11847"/>
          <ac:spMkLst>
            <pc:docMk/>
            <pc:sldMk cId="262589615" sldId="256"/>
            <ac:spMk id="64" creationId="{F60882CA-9F2F-FDC6-2EEB-06034EC90C39}"/>
          </ac:spMkLst>
        </pc:spChg>
        <pc:spChg chg="mod">
          <ac:chgData name="Isabelle Plank" userId="a1289ac7-07bb-4c5c-b82e-95f954aebe03" providerId="ADAL" clId="{1EE0B497-F77D-41A0-A0A0-E37151357CD2}" dt="2022-07-11T09:47:11.010" v="11847"/>
          <ac:spMkLst>
            <pc:docMk/>
            <pc:sldMk cId="262589615" sldId="256"/>
            <ac:spMk id="65" creationId="{3C62093F-BC2C-8396-C7EE-76271DFDEBE4}"/>
          </ac:spMkLst>
        </pc:spChg>
        <pc:spChg chg="mod">
          <ac:chgData name="Isabelle Plank" userId="a1289ac7-07bb-4c5c-b82e-95f954aebe03" providerId="ADAL" clId="{1EE0B497-F77D-41A0-A0A0-E37151357CD2}" dt="2022-07-11T09:47:11.010" v="11847"/>
          <ac:spMkLst>
            <pc:docMk/>
            <pc:sldMk cId="262589615" sldId="256"/>
            <ac:spMk id="66" creationId="{39221B65-6C48-BE0F-CE4F-37B10F3D157C}"/>
          </ac:spMkLst>
        </pc:spChg>
        <pc:grpChg chg="add mod">
          <ac:chgData name="Isabelle Plank" userId="a1289ac7-07bb-4c5c-b82e-95f954aebe03" providerId="ADAL" clId="{1EE0B497-F77D-41A0-A0A0-E37151357CD2}" dt="2022-07-11T09:47:11.118" v="11849"/>
          <ac:grpSpMkLst>
            <pc:docMk/>
            <pc:sldMk cId="262589615" sldId="256"/>
            <ac:grpSpMk id="5" creationId="{C4802634-1006-CA99-2178-3A9FF6F8E60A}"/>
          </ac:grpSpMkLst>
        </pc:grpChg>
        <pc:grpChg chg="mod">
          <ac:chgData name="Isabelle Plank" userId="a1289ac7-07bb-4c5c-b82e-95f954aebe03" providerId="ADAL" clId="{1EE0B497-F77D-41A0-A0A0-E37151357CD2}" dt="2022-07-11T09:47:11.010" v="11847"/>
          <ac:grpSpMkLst>
            <pc:docMk/>
            <pc:sldMk cId="262589615" sldId="256"/>
            <ac:grpSpMk id="6" creationId="{7491878E-AE80-C8B3-6F92-EB423249404D}"/>
          </ac:grpSpMkLst>
        </pc:grpChg>
      </pc:sldChg>
      <pc:sldChg chg="addSp modSp del mod">
        <pc:chgData name="Isabelle Plank" userId="a1289ac7-07bb-4c5c-b82e-95f954aebe03" providerId="ADAL" clId="{1EE0B497-F77D-41A0-A0A0-E37151357CD2}" dt="2022-07-08T10:11:21.863" v="11028" actId="47"/>
        <pc:sldMkLst>
          <pc:docMk/>
          <pc:sldMk cId="3389789117" sldId="257"/>
        </pc:sldMkLst>
        <pc:spChg chg="add mod">
          <ac:chgData name="Isabelle Plank" userId="a1289ac7-07bb-4c5c-b82e-95f954aebe03" providerId="ADAL" clId="{1EE0B497-F77D-41A0-A0A0-E37151357CD2}" dt="2022-07-08T09:37:29.102" v="10754" actId="14100"/>
          <ac:spMkLst>
            <pc:docMk/>
            <pc:sldMk cId="3389789117" sldId="257"/>
            <ac:spMk id="7" creationId="{A52C786D-E1A2-F38C-4088-04A3A442ABB5}"/>
          </ac:spMkLst>
        </pc:spChg>
      </pc:sldChg>
      <pc:sldChg chg="addSp delSp modSp new mod modClrScheme chgLayout">
        <pc:chgData name="Isabelle Plank" userId="a1289ac7-07bb-4c5c-b82e-95f954aebe03" providerId="ADAL" clId="{1EE0B497-F77D-41A0-A0A0-E37151357CD2}" dt="2022-07-08T10:12:05.387" v="11035" actId="700"/>
        <pc:sldMkLst>
          <pc:docMk/>
          <pc:sldMk cId="963546044" sldId="258"/>
        </pc:sldMkLst>
        <pc:spChg chg="mod ord">
          <ac:chgData name="Isabelle Plank" userId="a1289ac7-07bb-4c5c-b82e-95f954aebe03" providerId="ADAL" clId="{1EE0B497-F77D-41A0-A0A0-E37151357CD2}" dt="2022-07-08T10:12:05.387" v="11035" actId="700"/>
          <ac:spMkLst>
            <pc:docMk/>
            <pc:sldMk cId="963546044" sldId="258"/>
            <ac:spMk id="2" creationId="{B0BCCA2C-C404-BAED-DF19-D5CFC9CD8560}"/>
          </ac:spMkLst>
        </pc:spChg>
        <pc:spChg chg="mod ord">
          <ac:chgData name="Isabelle Plank" userId="a1289ac7-07bb-4c5c-b82e-95f954aebe03" providerId="ADAL" clId="{1EE0B497-F77D-41A0-A0A0-E37151357CD2}" dt="2022-07-08T10:12:05.387" v="11035" actId="700"/>
          <ac:spMkLst>
            <pc:docMk/>
            <pc:sldMk cId="963546044" sldId="258"/>
            <ac:spMk id="3" creationId="{907FCD2F-03BF-E65E-2860-0F65C1EB4D48}"/>
          </ac:spMkLst>
        </pc:spChg>
        <pc:spChg chg="add mod ord">
          <ac:chgData name="Isabelle Plank" userId="a1289ac7-07bb-4c5c-b82e-95f954aebe03" providerId="ADAL" clId="{1EE0B497-F77D-41A0-A0A0-E37151357CD2}" dt="2022-07-08T10:12:05.387" v="11035" actId="700"/>
          <ac:spMkLst>
            <pc:docMk/>
            <pc:sldMk cId="963546044" sldId="258"/>
            <ac:spMk id="5" creationId="{B315A710-3F30-119E-CB9B-40503DAD22DC}"/>
          </ac:spMkLst>
        </pc:spChg>
        <pc:spChg chg="add del mod ord">
          <ac:chgData name="Isabelle Plank" userId="a1289ac7-07bb-4c5c-b82e-95f954aebe03" providerId="ADAL" clId="{1EE0B497-F77D-41A0-A0A0-E37151357CD2}" dt="2022-07-08T10:12:05.387" v="11035" actId="700"/>
          <ac:spMkLst>
            <pc:docMk/>
            <pc:sldMk cId="963546044" sldId="258"/>
            <ac:spMk id="6" creationId="{9CA0FC23-0C33-A124-9521-FA831FF0A5A5}"/>
          </ac:spMkLst>
        </pc:spChg>
        <pc:spChg chg="add mod ord">
          <ac:chgData name="Isabelle Plank" userId="a1289ac7-07bb-4c5c-b82e-95f954aebe03" providerId="ADAL" clId="{1EE0B497-F77D-41A0-A0A0-E37151357CD2}" dt="2022-07-08T10:12:05.387" v="11035" actId="700"/>
          <ac:spMkLst>
            <pc:docMk/>
            <pc:sldMk cId="963546044" sldId="258"/>
            <ac:spMk id="7" creationId="{43BC78D0-F581-2153-0380-A0064F871293}"/>
          </ac:spMkLst>
        </pc:spChg>
        <pc:picChg chg="add mod">
          <ac:chgData name="Isabelle Plank" userId="a1289ac7-07bb-4c5c-b82e-95f954aebe03" providerId="ADAL" clId="{1EE0B497-F77D-41A0-A0A0-E37151357CD2}" dt="2022-07-05T10:00:35.525" v="10111" actId="1076"/>
          <ac:picMkLst>
            <pc:docMk/>
            <pc:sldMk cId="963546044" sldId="258"/>
            <ac:picMk id="4" creationId="{BFA60A60-9416-49AB-27B1-5FB6FF3B80C0}"/>
          </ac:picMkLst>
        </pc:picChg>
      </pc:sldChg>
      <pc:sldChg chg="addSp delSp modSp new del mod">
        <pc:chgData name="Isabelle Plank" userId="a1289ac7-07bb-4c5c-b82e-95f954aebe03" providerId="ADAL" clId="{1EE0B497-F77D-41A0-A0A0-E37151357CD2}" dt="2022-07-05T09:01:24.243" v="903" actId="47"/>
        <pc:sldMkLst>
          <pc:docMk/>
          <pc:sldMk cId="1325401726" sldId="258"/>
        </pc:sldMkLst>
        <pc:spChg chg="del">
          <ac:chgData name="Isabelle Plank" userId="a1289ac7-07bb-4c5c-b82e-95f954aebe03" providerId="ADAL" clId="{1EE0B497-F77D-41A0-A0A0-E37151357CD2}" dt="2022-07-05T08:50:05.887" v="857" actId="478"/>
          <ac:spMkLst>
            <pc:docMk/>
            <pc:sldMk cId="1325401726" sldId="258"/>
            <ac:spMk id="4" creationId="{9A264DC3-BAF4-044C-5D4D-CFA13C7D6F40}"/>
          </ac:spMkLst>
        </pc:spChg>
        <pc:picChg chg="add mod">
          <ac:chgData name="Isabelle Plank" userId="a1289ac7-07bb-4c5c-b82e-95f954aebe03" providerId="ADAL" clId="{1EE0B497-F77D-41A0-A0A0-E37151357CD2}" dt="2022-07-05T08:50:43.006" v="866" actId="1035"/>
          <ac:picMkLst>
            <pc:docMk/>
            <pc:sldMk cId="1325401726" sldId="258"/>
            <ac:picMk id="6" creationId="{7C7464EF-5A9A-EF4F-F6BC-19BD167DC0E5}"/>
          </ac:picMkLst>
        </pc:picChg>
        <pc:picChg chg="add mod">
          <ac:chgData name="Isabelle Plank" userId="a1289ac7-07bb-4c5c-b82e-95f954aebe03" providerId="ADAL" clId="{1EE0B497-F77D-41A0-A0A0-E37151357CD2}" dt="2022-07-05T08:50:06.403" v="858"/>
          <ac:picMkLst>
            <pc:docMk/>
            <pc:sldMk cId="1325401726" sldId="258"/>
            <ac:picMk id="7" creationId="{79717813-1B98-CC63-1449-5FA5652D63D4}"/>
          </ac:picMkLst>
        </pc:picChg>
      </pc:sldChg>
      <pc:sldChg chg="new del">
        <pc:chgData name="Isabelle Plank" userId="a1289ac7-07bb-4c5c-b82e-95f954aebe03" providerId="ADAL" clId="{1EE0B497-F77D-41A0-A0A0-E37151357CD2}" dt="2022-07-05T09:01:24.243" v="903" actId="47"/>
        <pc:sldMkLst>
          <pc:docMk/>
          <pc:sldMk cId="471878753" sldId="259"/>
        </pc:sldMkLst>
      </pc:sldChg>
      <pc:sldChg chg="addSp delSp modSp new mod modClrScheme chgLayout">
        <pc:chgData name="Isabelle Plank" userId="a1289ac7-07bb-4c5c-b82e-95f954aebe03" providerId="ADAL" clId="{1EE0B497-F77D-41A0-A0A0-E37151357CD2}" dt="2022-07-08T10:12:09.248" v="11036" actId="700"/>
        <pc:sldMkLst>
          <pc:docMk/>
          <pc:sldMk cId="2039042481" sldId="259"/>
        </pc:sldMkLst>
        <pc:spChg chg="mod ord">
          <ac:chgData name="Isabelle Plank" userId="a1289ac7-07bb-4c5c-b82e-95f954aebe03" providerId="ADAL" clId="{1EE0B497-F77D-41A0-A0A0-E37151357CD2}" dt="2022-07-08T10:12:09.248" v="11036" actId="700"/>
          <ac:spMkLst>
            <pc:docMk/>
            <pc:sldMk cId="2039042481" sldId="259"/>
            <ac:spMk id="2" creationId="{5421CCEF-40FC-993A-0EE3-0A2E206CA7EB}"/>
          </ac:spMkLst>
        </pc:spChg>
        <pc:spChg chg="mod ord">
          <ac:chgData name="Isabelle Plank" userId="a1289ac7-07bb-4c5c-b82e-95f954aebe03" providerId="ADAL" clId="{1EE0B497-F77D-41A0-A0A0-E37151357CD2}" dt="2022-07-08T10:12:09.248" v="11036" actId="700"/>
          <ac:spMkLst>
            <pc:docMk/>
            <pc:sldMk cId="2039042481" sldId="259"/>
            <ac:spMk id="3" creationId="{112A2274-09BA-72DD-59B6-982A4DBAE356}"/>
          </ac:spMkLst>
        </pc:spChg>
        <pc:spChg chg="add mod ord">
          <ac:chgData name="Isabelle Plank" userId="a1289ac7-07bb-4c5c-b82e-95f954aebe03" providerId="ADAL" clId="{1EE0B497-F77D-41A0-A0A0-E37151357CD2}" dt="2022-07-08T10:12:09.248" v="11036" actId="700"/>
          <ac:spMkLst>
            <pc:docMk/>
            <pc:sldMk cId="2039042481" sldId="259"/>
            <ac:spMk id="6" creationId="{89BE99DA-F0D3-36AD-1FAD-557F478A585E}"/>
          </ac:spMkLst>
        </pc:spChg>
        <pc:spChg chg="add del mod ord">
          <ac:chgData name="Isabelle Plank" userId="a1289ac7-07bb-4c5c-b82e-95f954aebe03" providerId="ADAL" clId="{1EE0B497-F77D-41A0-A0A0-E37151357CD2}" dt="2022-07-08T10:12:09.248" v="11036" actId="700"/>
          <ac:spMkLst>
            <pc:docMk/>
            <pc:sldMk cId="2039042481" sldId="259"/>
            <ac:spMk id="7" creationId="{2B286934-290B-255C-8915-8BEE244F07AC}"/>
          </ac:spMkLst>
        </pc:spChg>
        <pc:spChg chg="add mod ord">
          <ac:chgData name="Isabelle Plank" userId="a1289ac7-07bb-4c5c-b82e-95f954aebe03" providerId="ADAL" clId="{1EE0B497-F77D-41A0-A0A0-E37151357CD2}" dt="2022-07-08T10:12:09.248" v="11036" actId="700"/>
          <ac:spMkLst>
            <pc:docMk/>
            <pc:sldMk cId="2039042481" sldId="259"/>
            <ac:spMk id="8" creationId="{2EFFB01D-765E-DC6C-0502-F52C14983524}"/>
          </ac:spMkLst>
        </pc:spChg>
        <pc:picChg chg="add mod">
          <ac:chgData name="Isabelle Plank" userId="a1289ac7-07bb-4c5c-b82e-95f954aebe03" providerId="ADAL" clId="{1EE0B497-F77D-41A0-A0A0-E37151357CD2}" dt="2022-07-05T09:05:49.533" v="1016"/>
          <ac:picMkLst>
            <pc:docMk/>
            <pc:sldMk cId="2039042481" sldId="259"/>
            <ac:picMk id="4" creationId="{D2288B1A-4358-4A64-0EF7-3DB2B28ABE9F}"/>
          </ac:picMkLst>
        </pc:picChg>
        <pc:picChg chg="add mod">
          <ac:chgData name="Isabelle Plank" userId="a1289ac7-07bb-4c5c-b82e-95f954aebe03" providerId="ADAL" clId="{1EE0B497-F77D-41A0-A0A0-E37151357CD2}" dt="2022-07-05T09:05:49.533" v="1016"/>
          <ac:picMkLst>
            <pc:docMk/>
            <pc:sldMk cId="2039042481" sldId="259"/>
            <ac:picMk id="5" creationId="{5BBC8C7F-314D-B439-BB91-FFAB4A26D426}"/>
          </ac:picMkLst>
        </pc:picChg>
      </pc:sldChg>
      <pc:sldChg chg="addSp delSp modSp new mod modClrScheme chgLayout">
        <pc:chgData name="Isabelle Plank" userId="a1289ac7-07bb-4c5c-b82e-95f954aebe03" providerId="ADAL" clId="{1EE0B497-F77D-41A0-A0A0-E37151357CD2}" dt="2022-07-08T10:12:12.977" v="11037" actId="700"/>
        <pc:sldMkLst>
          <pc:docMk/>
          <pc:sldMk cId="144068983" sldId="260"/>
        </pc:sldMkLst>
        <pc:spChg chg="mod ord">
          <ac:chgData name="Isabelle Plank" userId="a1289ac7-07bb-4c5c-b82e-95f954aebe03" providerId="ADAL" clId="{1EE0B497-F77D-41A0-A0A0-E37151357CD2}" dt="2022-07-08T10:12:12.977" v="11037" actId="700"/>
          <ac:spMkLst>
            <pc:docMk/>
            <pc:sldMk cId="144068983" sldId="260"/>
            <ac:spMk id="2" creationId="{A007F368-3BC7-47D9-589A-3B78DAAEEB52}"/>
          </ac:spMkLst>
        </pc:spChg>
        <pc:spChg chg="mod ord">
          <ac:chgData name="Isabelle Plank" userId="a1289ac7-07bb-4c5c-b82e-95f954aebe03" providerId="ADAL" clId="{1EE0B497-F77D-41A0-A0A0-E37151357CD2}" dt="2022-07-08T10:12:12.977" v="11037" actId="700"/>
          <ac:spMkLst>
            <pc:docMk/>
            <pc:sldMk cId="144068983" sldId="260"/>
            <ac:spMk id="3" creationId="{8D336458-4D65-E1C0-DF17-5B04227959AE}"/>
          </ac:spMkLst>
        </pc:spChg>
        <pc:spChg chg="mod ord">
          <ac:chgData name="Isabelle Plank" userId="a1289ac7-07bb-4c5c-b82e-95f954aebe03" providerId="ADAL" clId="{1EE0B497-F77D-41A0-A0A0-E37151357CD2}" dt="2022-07-08T10:12:12.977" v="11037" actId="700"/>
          <ac:spMkLst>
            <pc:docMk/>
            <pc:sldMk cId="144068983" sldId="260"/>
            <ac:spMk id="4" creationId="{C11C3EE4-CA23-22A0-54E6-86C3AA0E4B00}"/>
          </ac:spMkLst>
        </pc:spChg>
        <pc:spChg chg="del mod ord">
          <ac:chgData name="Isabelle Plank" userId="a1289ac7-07bb-4c5c-b82e-95f954aebe03" providerId="ADAL" clId="{1EE0B497-F77D-41A0-A0A0-E37151357CD2}" dt="2022-07-08T10:12:12.977" v="11037" actId="700"/>
          <ac:spMkLst>
            <pc:docMk/>
            <pc:sldMk cId="144068983" sldId="260"/>
            <ac:spMk id="5" creationId="{8FD35BC3-00E9-3BED-6D1A-117031BD29FA}"/>
          </ac:spMkLst>
        </pc:spChg>
        <pc:spChg chg="mod">
          <ac:chgData name="Isabelle Plank" userId="a1289ac7-07bb-4c5c-b82e-95f954aebe03" providerId="ADAL" clId="{1EE0B497-F77D-41A0-A0A0-E37151357CD2}" dt="2022-07-05T09:02:28.042" v="913"/>
          <ac:spMkLst>
            <pc:docMk/>
            <pc:sldMk cId="144068983" sldId="260"/>
            <ac:spMk id="8" creationId="{9018127A-2982-59F9-1E8A-EF24F6BF90D0}"/>
          </ac:spMkLst>
        </pc:spChg>
        <pc:spChg chg="mod">
          <ac:chgData name="Isabelle Plank" userId="a1289ac7-07bb-4c5c-b82e-95f954aebe03" providerId="ADAL" clId="{1EE0B497-F77D-41A0-A0A0-E37151357CD2}" dt="2022-07-05T09:02:28.042" v="913"/>
          <ac:spMkLst>
            <pc:docMk/>
            <pc:sldMk cId="144068983" sldId="260"/>
            <ac:spMk id="11" creationId="{079B797E-A62F-FEBC-E10F-505C77C3F223}"/>
          </ac:spMkLst>
        </pc:spChg>
        <pc:spChg chg="mod">
          <ac:chgData name="Isabelle Plank" userId="a1289ac7-07bb-4c5c-b82e-95f954aebe03" providerId="ADAL" clId="{1EE0B497-F77D-41A0-A0A0-E37151357CD2}" dt="2022-07-05T09:02:28.042" v="913"/>
          <ac:spMkLst>
            <pc:docMk/>
            <pc:sldMk cId="144068983" sldId="260"/>
            <ac:spMk id="14" creationId="{560CD77B-FDB3-7A88-A9FE-9F7950CB6E9D}"/>
          </ac:spMkLst>
        </pc:spChg>
        <pc:spChg chg="add del mod">
          <ac:chgData name="Isabelle Plank" userId="a1289ac7-07bb-4c5c-b82e-95f954aebe03" providerId="ADAL" clId="{1EE0B497-F77D-41A0-A0A0-E37151357CD2}" dt="2022-07-05T09:03:47.570" v="944"/>
          <ac:spMkLst>
            <pc:docMk/>
            <pc:sldMk cId="144068983" sldId="260"/>
            <ac:spMk id="17" creationId="{839EE4B7-0111-D990-704F-255CAB5B8E53}"/>
          </ac:spMkLst>
        </pc:spChg>
        <pc:spChg chg="add mod ord">
          <ac:chgData name="Isabelle Plank" userId="a1289ac7-07bb-4c5c-b82e-95f954aebe03" providerId="ADAL" clId="{1EE0B497-F77D-41A0-A0A0-E37151357CD2}" dt="2022-07-08T10:12:12.977" v="11037" actId="700"/>
          <ac:spMkLst>
            <pc:docMk/>
            <pc:sldMk cId="144068983" sldId="260"/>
            <ac:spMk id="17" creationId="{8FA1AACF-9AC6-61E6-F22C-9B78480F8D65}"/>
          </ac:spMkLst>
        </pc:spChg>
        <pc:grpChg chg="add mod ord">
          <ac:chgData name="Isabelle Plank" userId="a1289ac7-07bb-4c5c-b82e-95f954aebe03" providerId="ADAL" clId="{1EE0B497-F77D-41A0-A0A0-E37151357CD2}" dt="2022-07-05T09:05:36.551" v="1015" actId="164"/>
          <ac:grpSpMkLst>
            <pc:docMk/>
            <pc:sldMk cId="144068983" sldId="260"/>
            <ac:grpSpMk id="6" creationId="{0251CD61-8FEB-B1B0-1D71-51BE8EE59E0E}"/>
          </ac:grpSpMkLst>
        </pc:grpChg>
        <pc:grpChg chg="add mod ord">
          <ac:chgData name="Isabelle Plank" userId="a1289ac7-07bb-4c5c-b82e-95f954aebe03" providerId="ADAL" clId="{1EE0B497-F77D-41A0-A0A0-E37151357CD2}" dt="2022-07-05T09:05:31.159" v="1013" actId="164"/>
          <ac:grpSpMkLst>
            <pc:docMk/>
            <pc:sldMk cId="144068983" sldId="260"/>
            <ac:grpSpMk id="9" creationId="{485928BB-71DA-B936-DF63-06FB59848DA7}"/>
          </ac:grpSpMkLst>
        </pc:grpChg>
        <pc:grpChg chg="add mod">
          <ac:chgData name="Isabelle Plank" userId="a1289ac7-07bb-4c5c-b82e-95f954aebe03" providerId="ADAL" clId="{1EE0B497-F77D-41A0-A0A0-E37151357CD2}" dt="2022-07-05T09:05:26.924" v="1012" actId="164"/>
          <ac:grpSpMkLst>
            <pc:docMk/>
            <pc:sldMk cId="144068983" sldId="260"/>
            <ac:grpSpMk id="12" creationId="{9EC01F17-FCAB-86E8-C795-C4095FBA101D}"/>
          </ac:grpSpMkLst>
        </pc:grpChg>
        <pc:grpChg chg="add mod">
          <ac:chgData name="Isabelle Plank" userId="a1289ac7-07bb-4c5c-b82e-95f954aebe03" providerId="ADAL" clId="{1EE0B497-F77D-41A0-A0A0-E37151357CD2}" dt="2022-07-05T09:05:26.924" v="1012" actId="164"/>
          <ac:grpSpMkLst>
            <pc:docMk/>
            <pc:sldMk cId="144068983" sldId="260"/>
            <ac:grpSpMk id="25" creationId="{104EA490-BD24-1BE2-481A-C243314A319C}"/>
          </ac:grpSpMkLst>
        </pc:grpChg>
        <pc:grpChg chg="add mod">
          <ac:chgData name="Isabelle Plank" userId="a1289ac7-07bb-4c5c-b82e-95f954aebe03" providerId="ADAL" clId="{1EE0B497-F77D-41A0-A0A0-E37151357CD2}" dt="2022-07-05T09:05:31.159" v="1013" actId="164"/>
          <ac:grpSpMkLst>
            <pc:docMk/>
            <pc:sldMk cId="144068983" sldId="260"/>
            <ac:grpSpMk id="26" creationId="{A98DD322-0218-8D0A-90ED-9BC0ADD3EAB4}"/>
          </ac:grpSpMkLst>
        </pc:grpChg>
        <pc:grpChg chg="add mod">
          <ac:chgData name="Isabelle Plank" userId="a1289ac7-07bb-4c5c-b82e-95f954aebe03" providerId="ADAL" clId="{1EE0B497-F77D-41A0-A0A0-E37151357CD2}" dt="2022-07-05T09:05:33.928" v="1014" actId="164"/>
          <ac:grpSpMkLst>
            <pc:docMk/>
            <pc:sldMk cId="144068983" sldId="260"/>
            <ac:grpSpMk id="27" creationId="{D7BADF70-D4E4-C915-F728-B95A2B9E17B2}"/>
          </ac:grpSpMkLst>
        </pc:grpChg>
        <pc:grpChg chg="add mod">
          <ac:chgData name="Isabelle Plank" userId="a1289ac7-07bb-4c5c-b82e-95f954aebe03" providerId="ADAL" clId="{1EE0B497-F77D-41A0-A0A0-E37151357CD2}" dt="2022-07-05T09:05:36.551" v="1015" actId="164"/>
          <ac:grpSpMkLst>
            <pc:docMk/>
            <pc:sldMk cId="144068983" sldId="260"/>
            <ac:grpSpMk id="28" creationId="{797C2D78-0267-C8EE-23A4-802218AFF78C}"/>
          </ac:grpSpMkLst>
        </pc:grpChg>
        <pc:picChg chg="mod">
          <ac:chgData name="Isabelle Plank" userId="a1289ac7-07bb-4c5c-b82e-95f954aebe03" providerId="ADAL" clId="{1EE0B497-F77D-41A0-A0A0-E37151357CD2}" dt="2022-07-05T09:02:28.042" v="913"/>
          <ac:picMkLst>
            <pc:docMk/>
            <pc:sldMk cId="144068983" sldId="260"/>
            <ac:picMk id="7" creationId="{8FAFF08D-AD84-8B4E-1974-1E6893C6CC90}"/>
          </ac:picMkLst>
        </pc:picChg>
        <pc:picChg chg="mod">
          <ac:chgData name="Isabelle Plank" userId="a1289ac7-07bb-4c5c-b82e-95f954aebe03" providerId="ADAL" clId="{1EE0B497-F77D-41A0-A0A0-E37151357CD2}" dt="2022-07-05T09:02:28.042" v="913"/>
          <ac:picMkLst>
            <pc:docMk/>
            <pc:sldMk cId="144068983" sldId="260"/>
            <ac:picMk id="10" creationId="{EE6D3BDD-C4D3-6AE9-669E-C1056AB00694}"/>
          </ac:picMkLst>
        </pc:picChg>
        <pc:picChg chg="mod">
          <ac:chgData name="Isabelle Plank" userId="a1289ac7-07bb-4c5c-b82e-95f954aebe03" providerId="ADAL" clId="{1EE0B497-F77D-41A0-A0A0-E37151357CD2}" dt="2022-07-05T09:02:28.042" v="913"/>
          <ac:picMkLst>
            <pc:docMk/>
            <pc:sldMk cId="144068983" sldId="260"/>
            <ac:picMk id="13" creationId="{A68BB9C5-FB25-C01B-8498-C1A69F094472}"/>
          </ac:picMkLst>
        </pc:picChg>
        <pc:picChg chg="add mod ord">
          <ac:chgData name="Isabelle Plank" userId="a1289ac7-07bb-4c5c-b82e-95f954aebe03" providerId="ADAL" clId="{1EE0B497-F77D-41A0-A0A0-E37151357CD2}" dt="2022-07-05T09:05:33.928" v="1014" actId="164"/>
          <ac:picMkLst>
            <pc:docMk/>
            <pc:sldMk cId="144068983" sldId="260"/>
            <ac:picMk id="15" creationId="{92771E44-A110-2D52-4FBC-76BC1BE66FC7}"/>
          </ac:picMkLst>
        </pc:picChg>
        <pc:picChg chg="add mod">
          <ac:chgData name="Isabelle Plank" userId="a1289ac7-07bb-4c5c-b82e-95f954aebe03" providerId="ADAL" clId="{1EE0B497-F77D-41A0-A0A0-E37151357CD2}" dt="2022-07-05T09:05:26.924" v="1012" actId="164"/>
          <ac:picMkLst>
            <pc:docMk/>
            <pc:sldMk cId="144068983" sldId="260"/>
            <ac:picMk id="16" creationId="{D50F5392-FD15-FBB7-DF91-7239F2664090}"/>
          </ac:picMkLst>
        </pc:picChg>
        <pc:picChg chg="add mod">
          <ac:chgData name="Isabelle Plank" userId="a1289ac7-07bb-4c5c-b82e-95f954aebe03" providerId="ADAL" clId="{1EE0B497-F77D-41A0-A0A0-E37151357CD2}" dt="2022-07-05T09:05:31.159" v="1013" actId="164"/>
          <ac:picMkLst>
            <pc:docMk/>
            <pc:sldMk cId="144068983" sldId="260"/>
            <ac:picMk id="18" creationId="{18854EE1-659B-8AEE-129A-589DD1DA11CC}"/>
          </ac:picMkLst>
        </pc:picChg>
        <pc:picChg chg="add mod ord">
          <ac:chgData name="Isabelle Plank" userId="a1289ac7-07bb-4c5c-b82e-95f954aebe03" providerId="ADAL" clId="{1EE0B497-F77D-41A0-A0A0-E37151357CD2}" dt="2022-07-05T09:05:33.928" v="1014" actId="164"/>
          <ac:picMkLst>
            <pc:docMk/>
            <pc:sldMk cId="144068983" sldId="260"/>
            <ac:picMk id="19" creationId="{C7D3D065-4051-35EE-C099-B20FE732E717}"/>
          </ac:picMkLst>
        </pc:picChg>
        <pc:picChg chg="add mod ord">
          <ac:chgData name="Isabelle Plank" userId="a1289ac7-07bb-4c5c-b82e-95f954aebe03" providerId="ADAL" clId="{1EE0B497-F77D-41A0-A0A0-E37151357CD2}" dt="2022-07-05T09:05:36.551" v="1015" actId="164"/>
          <ac:picMkLst>
            <pc:docMk/>
            <pc:sldMk cId="144068983" sldId="260"/>
            <ac:picMk id="20" creationId="{E61CC2B8-24F7-F0F4-643F-EECE35CBEC1C}"/>
          </ac:picMkLst>
        </pc:picChg>
        <pc:picChg chg="add del mod">
          <ac:chgData name="Isabelle Plank" userId="a1289ac7-07bb-4c5c-b82e-95f954aebe03" providerId="ADAL" clId="{1EE0B497-F77D-41A0-A0A0-E37151357CD2}" dt="2022-07-05T09:05:12.782" v="1008"/>
          <ac:picMkLst>
            <pc:docMk/>
            <pc:sldMk cId="144068983" sldId="260"/>
            <ac:picMk id="21" creationId="{6489C2A9-209A-6649-3B2A-BFBE9CDCAF16}"/>
          </ac:picMkLst>
        </pc:picChg>
        <pc:picChg chg="add del mod">
          <ac:chgData name="Isabelle Plank" userId="a1289ac7-07bb-4c5c-b82e-95f954aebe03" providerId="ADAL" clId="{1EE0B497-F77D-41A0-A0A0-E37151357CD2}" dt="2022-07-05T09:05:12.782" v="1008"/>
          <ac:picMkLst>
            <pc:docMk/>
            <pc:sldMk cId="144068983" sldId="260"/>
            <ac:picMk id="22" creationId="{CB2F58F5-8818-6F01-18AA-C558A6C242DC}"/>
          </ac:picMkLst>
        </pc:picChg>
        <pc:picChg chg="add del mod">
          <ac:chgData name="Isabelle Plank" userId="a1289ac7-07bb-4c5c-b82e-95f954aebe03" providerId="ADAL" clId="{1EE0B497-F77D-41A0-A0A0-E37151357CD2}" dt="2022-07-05T09:05:12.782" v="1008"/>
          <ac:picMkLst>
            <pc:docMk/>
            <pc:sldMk cId="144068983" sldId="260"/>
            <ac:picMk id="23" creationId="{A08D8DDD-B4B5-53D3-E1E6-8E951B8E949A}"/>
          </ac:picMkLst>
        </pc:picChg>
        <pc:picChg chg="add del mod">
          <ac:chgData name="Isabelle Plank" userId="a1289ac7-07bb-4c5c-b82e-95f954aebe03" providerId="ADAL" clId="{1EE0B497-F77D-41A0-A0A0-E37151357CD2}" dt="2022-07-05T09:05:12.782" v="1008"/>
          <ac:picMkLst>
            <pc:docMk/>
            <pc:sldMk cId="144068983" sldId="260"/>
            <ac:picMk id="24" creationId="{10880950-04E0-B451-1EAE-17CBC254057C}"/>
          </ac:picMkLst>
        </pc:picChg>
      </pc:sldChg>
      <pc:sldChg chg="modSp new del mod">
        <pc:chgData name="Isabelle Plank" userId="a1289ac7-07bb-4c5c-b82e-95f954aebe03" providerId="ADAL" clId="{1EE0B497-F77D-41A0-A0A0-E37151357CD2}" dt="2022-07-05T09:01:10.830" v="902" actId="47"/>
        <pc:sldMkLst>
          <pc:docMk/>
          <pc:sldMk cId="2738669665" sldId="260"/>
        </pc:sldMkLst>
        <pc:spChg chg="mod">
          <ac:chgData name="Isabelle Plank" userId="a1289ac7-07bb-4c5c-b82e-95f954aebe03" providerId="ADAL" clId="{1EE0B497-F77D-41A0-A0A0-E37151357CD2}" dt="2022-07-05T09:01:01.827" v="901" actId="1076"/>
          <ac:spMkLst>
            <pc:docMk/>
            <pc:sldMk cId="2738669665" sldId="260"/>
            <ac:spMk id="6" creationId="{F1BD55DF-9B55-6375-95E6-0134222BADCF}"/>
          </ac:spMkLst>
        </pc:spChg>
      </pc:sldChg>
      <pc:sldChg chg="addSp delSp modSp new mod ord modClrScheme chgLayout">
        <pc:chgData name="Isabelle Plank" userId="a1289ac7-07bb-4c5c-b82e-95f954aebe03" providerId="ADAL" clId="{1EE0B497-F77D-41A0-A0A0-E37151357CD2}" dt="2022-07-08T10:11:57.308" v="11033" actId="700"/>
        <pc:sldMkLst>
          <pc:docMk/>
          <pc:sldMk cId="3700539451" sldId="261"/>
        </pc:sldMkLst>
        <pc:spChg chg="mod ord">
          <ac:chgData name="Isabelle Plank" userId="a1289ac7-07bb-4c5c-b82e-95f954aebe03" providerId="ADAL" clId="{1EE0B497-F77D-41A0-A0A0-E37151357CD2}" dt="2022-07-08T10:11:57.308" v="11033" actId="700"/>
          <ac:spMkLst>
            <pc:docMk/>
            <pc:sldMk cId="3700539451" sldId="261"/>
            <ac:spMk id="2" creationId="{EEA426AF-2FB6-BFAA-6406-6658BC30430A}"/>
          </ac:spMkLst>
        </pc:spChg>
        <pc:spChg chg="mod ord">
          <ac:chgData name="Isabelle Plank" userId="a1289ac7-07bb-4c5c-b82e-95f954aebe03" providerId="ADAL" clId="{1EE0B497-F77D-41A0-A0A0-E37151357CD2}" dt="2022-07-08T10:11:57.308" v="11033" actId="700"/>
          <ac:spMkLst>
            <pc:docMk/>
            <pc:sldMk cId="3700539451" sldId="261"/>
            <ac:spMk id="3" creationId="{824DB362-96B8-5624-454D-158601A8D35E}"/>
          </ac:spMkLst>
        </pc:spChg>
        <pc:spChg chg="mod ord">
          <ac:chgData name="Isabelle Plank" userId="a1289ac7-07bb-4c5c-b82e-95f954aebe03" providerId="ADAL" clId="{1EE0B497-F77D-41A0-A0A0-E37151357CD2}" dt="2022-07-08T10:11:57.308" v="11033" actId="700"/>
          <ac:spMkLst>
            <pc:docMk/>
            <pc:sldMk cId="3700539451" sldId="261"/>
            <ac:spMk id="4" creationId="{65CB1194-2E2F-0CDE-5E50-62B145FCDDB2}"/>
          </ac:spMkLst>
        </pc:spChg>
        <pc:spChg chg="mod ord">
          <ac:chgData name="Isabelle Plank" userId="a1289ac7-07bb-4c5c-b82e-95f954aebe03" providerId="ADAL" clId="{1EE0B497-F77D-41A0-A0A0-E37151357CD2}" dt="2022-07-08T10:11:57.308" v="11033" actId="700"/>
          <ac:spMkLst>
            <pc:docMk/>
            <pc:sldMk cId="3700539451" sldId="261"/>
            <ac:spMk id="5" creationId="{83E9CEBB-2F9F-4A70-BE82-C632F133BD7D}"/>
          </ac:spMkLst>
        </pc:spChg>
        <pc:spChg chg="mod">
          <ac:chgData name="Isabelle Plank" userId="a1289ac7-07bb-4c5c-b82e-95f954aebe03" providerId="ADAL" clId="{1EE0B497-F77D-41A0-A0A0-E37151357CD2}" dt="2022-07-05T09:07:39.415" v="1795"/>
          <ac:spMkLst>
            <pc:docMk/>
            <pc:sldMk cId="3700539451" sldId="261"/>
            <ac:spMk id="7" creationId="{224B174B-5E46-A489-3CB2-8E37BF11F5A9}"/>
          </ac:spMkLst>
        </pc:spChg>
        <pc:spChg chg="mod">
          <ac:chgData name="Isabelle Plank" userId="a1289ac7-07bb-4c5c-b82e-95f954aebe03" providerId="ADAL" clId="{1EE0B497-F77D-41A0-A0A0-E37151357CD2}" dt="2022-07-05T09:07:39.415" v="1795"/>
          <ac:spMkLst>
            <pc:docMk/>
            <pc:sldMk cId="3700539451" sldId="261"/>
            <ac:spMk id="8" creationId="{6704707B-E787-4918-D616-95223B756940}"/>
          </ac:spMkLst>
        </pc:spChg>
        <pc:spChg chg="mod">
          <ac:chgData name="Isabelle Plank" userId="a1289ac7-07bb-4c5c-b82e-95f954aebe03" providerId="ADAL" clId="{1EE0B497-F77D-41A0-A0A0-E37151357CD2}" dt="2022-07-05T09:07:39.415" v="1795"/>
          <ac:spMkLst>
            <pc:docMk/>
            <pc:sldMk cId="3700539451" sldId="261"/>
            <ac:spMk id="9" creationId="{8C90C561-2C94-B4AA-3F77-5A7068E236BD}"/>
          </ac:spMkLst>
        </pc:spChg>
        <pc:spChg chg="mod">
          <ac:chgData name="Isabelle Plank" userId="a1289ac7-07bb-4c5c-b82e-95f954aebe03" providerId="ADAL" clId="{1EE0B497-F77D-41A0-A0A0-E37151357CD2}" dt="2022-07-05T09:07:39.415" v="1795"/>
          <ac:spMkLst>
            <pc:docMk/>
            <pc:sldMk cId="3700539451" sldId="261"/>
            <ac:spMk id="10" creationId="{F72DEF51-F8CB-9F6D-F476-2A530F076D10}"/>
          </ac:spMkLst>
        </pc:spChg>
        <pc:spChg chg="mod">
          <ac:chgData name="Isabelle Plank" userId="a1289ac7-07bb-4c5c-b82e-95f954aebe03" providerId="ADAL" clId="{1EE0B497-F77D-41A0-A0A0-E37151357CD2}" dt="2022-07-05T09:07:39.415" v="1795"/>
          <ac:spMkLst>
            <pc:docMk/>
            <pc:sldMk cId="3700539451" sldId="261"/>
            <ac:spMk id="11" creationId="{78CB7AC4-C922-43AF-23C6-5A57094D2A14}"/>
          </ac:spMkLst>
        </pc:spChg>
        <pc:spChg chg="mod">
          <ac:chgData name="Isabelle Plank" userId="a1289ac7-07bb-4c5c-b82e-95f954aebe03" providerId="ADAL" clId="{1EE0B497-F77D-41A0-A0A0-E37151357CD2}" dt="2022-07-05T09:07:39.415" v="1795"/>
          <ac:spMkLst>
            <pc:docMk/>
            <pc:sldMk cId="3700539451" sldId="261"/>
            <ac:spMk id="12" creationId="{BD6F11FC-2436-FBA5-7707-B78588A06473}"/>
          </ac:spMkLst>
        </pc:spChg>
        <pc:spChg chg="mod">
          <ac:chgData name="Isabelle Plank" userId="a1289ac7-07bb-4c5c-b82e-95f954aebe03" providerId="ADAL" clId="{1EE0B497-F77D-41A0-A0A0-E37151357CD2}" dt="2022-07-05T09:07:39.415" v="1795"/>
          <ac:spMkLst>
            <pc:docMk/>
            <pc:sldMk cId="3700539451" sldId="261"/>
            <ac:spMk id="13" creationId="{2A9BF7C8-2976-8874-C3B6-B7F66081D660}"/>
          </ac:spMkLst>
        </pc:spChg>
        <pc:spChg chg="add mod">
          <ac:chgData name="Isabelle Plank" userId="a1289ac7-07bb-4c5c-b82e-95f954aebe03" providerId="ADAL" clId="{1EE0B497-F77D-41A0-A0A0-E37151357CD2}" dt="2022-07-05T09:07:39.415" v="1795"/>
          <ac:spMkLst>
            <pc:docMk/>
            <pc:sldMk cId="3700539451" sldId="261"/>
            <ac:spMk id="14" creationId="{4F4151A3-A4B2-AA18-9400-1336EFA41F54}"/>
          </ac:spMkLst>
        </pc:spChg>
        <pc:spChg chg="add mod">
          <ac:chgData name="Isabelle Plank" userId="a1289ac7-07bb-4c5c-b82e-95f954aebe03" providerId="ADAL" clId="{1EE0B497-F77D-41A0-A0A0-E37151357CD2}" dt="2022-07-05T09:23:54.706" v="6182" actId="1076"/>
          <ac:spMkLst>
            <pc:docMk/>
            <pc:sldMk cId="3700539451" sldId="261"/>
            <ac:spMk id="38" creationId="{AD306F9B-4D92-A0F3-FD22-61E1FD3E7965}"/>
          </ac:spMkLst>
        </pc:spChg>
        <pc:spChg chg="mod">
          <ac:chgData name="Isabelle Plank" userId="a1289ac7-07bb-4c5c-b82e-95f954aebe03" providerId="ADAL" clId="{1EE0B497-F77D-41A0-A0A0-E37151357CD2}" dt="2022-07-05T09:23:50.614" v="6161"/>
          <ac:spMkLst>
            <pc:docMk/>
            <pc:sldMk cId="3700539451" sldId="261"/>
            <ac:spMk id="42" creationId="{1CC26D54-EC45-B5B0-5422-0AD0DF912E3B}"/>
          </ac:spMkLst>
        </pc:spChg>
        <pc:spChg chg="mod">
          <ac:chgData name="Isabelle Plank" userId="a1289ac7-07bb-4c5c-b82e-95f954aebe03" providerId="ADAL" clId="{1EE0B497-F77D-41A0-A0A0-E37151357CD2}" dt="2022-07-05T09:23:50.614" v="6161"/>
          <ac:spMkLst>
            <pc:docMk/>
            <pc:sldMk cId="3700539451" sldId="261"/>
            <ac:spMk id="43" creationId="{0404865C-652A-1AD1-40E7-569399A44924}"/>
          </ac:spMkLst>
        </pc:spChg>
        <pc:spChg chg="mod">
          <ac:chgData name="Isabelle Plank" userId="a1289ac7-07bb-4c5c-b82e-95f954aebe03" providerId="ADAL" clId="{1EE0B497-F77D-41A0-A0A0-E37151357CD2}" dt="2022-07-05T09:23:50.614" v="6161"/>
          <ac:spMkLst>
            <pc:docMk/>
            <pc:sldMk cId="3700539451" sldId="261"/>
            <ac:spMk id="44" creationId="{F96F68C2-F526-6BBA-0313-1728FE00AA63}"/>
          </ac:spMkLst>
        </pc:spChg>
        <pc:spChg chg="mod">
          <ac:chgData name="Isabelle Plank" userId="a1289ac7-07bb-4c5c-b82e-95f954aebe03" providerId="ADAL" clId="{1EE0B497-F77D-41A0-A0A0-E37151357CD2}" dt="2022-07-05T09:23:50.614" v="6161"/>
          <ac:spMkLst>
            <pc:docMk/>
            <pc:sldMk cId="3700539451" sldId="261"/>
            <ac:spMk id="45" creationId="{C8A9C8AE-BCE3-06ED-BB13-697210CAAB17}"/>
          </ac:spMkLst>
        </pc:spChg>
        <pc:spChg chg="mod">
          <ac:chgData name="Isabelle Plank" userId="a1289ac7-07bb-4c5c-b82e-95f954aebe03" providerId="ADAL" clId="{1EE0B497-F77D-41A0-A0A0-E37151357CD2}" dt="2022-07-05T09:23:50.614" v="6161"/>
          <ac:spMkLst>
            <pc:docMk/>
            <pc:sldMk cId="3700539451" sldId="261"/>
            <ac:spMk id="46" creationId="{08BD5F87-4955-AB4C-E0E5-0D0AE95E6FA7}"/>
          </ac:spMkLst>
        </pc:spChg>
        <pc:spChg chg="mod">
          <ac:chgData name="Isabelle Plank" userId="a1289ac7-07bb-4c5c-b82e-95f954aebe03" providerId="ADAL" clId="{1EE0B497-F77D-41A0-A0A0-E37151357CD2}" dt="2022-07-05T09:23:50.616" v="6167"/>
          <ac:spMkLst>
            <pc:docMk/>
            <pc:sldMk cId="3700539451" sldId="261"/>
            <ac:spMk id="48" creationId="{46CB350B-7EDF-11B2-689E-91C4F54BEBCD}"/>
          </ac:spMkLst>
        </pc:spChg>
        <pc:spChg chg="mod">
          <ac:chgData name="Isabelle Plank" userId="a1289ac7-07bb-4c5c-b82e-95f954aebe03" providerId="ADAL" clId="{1EE0B497-F77D-41A0-A0A0-E37151357CD2}" dt="2022-07-05T09:23:50.616" v="6167"/>
          <ac:spMkLst>
            <pc:docMk/>
            <pc:sldMk cId="3700539451" sldId="261"/>
            <ac:spMk id="49" creationId="{96191340-6EB3-DE87-3105-4FA4EC3A4021}"/>
          </ac:spMkLst>
        </pc:spChg>
        <pc:spChg chg="mod">
          <ac:chgData name="Isabelle Plank" userId="a1289ac7-07bb-4c5c-b82e-95f954aebe03" providerId="ADAL" clId="{1EE0B497-F77D-41A0-A0A0-E37151357CD2}" dt="2022-07-05T09:23:50.616" v="6167"/>
          <ac:spMkLst>
            <pc:docMk/>
            <pc:sldMk cId="3700539451" sldId="261"/>
            <ac:spMk id="50" creationId="{739DC90B-3622-9098-2A2A-EBA988274B59}"/>
          </ac:spMkLst>
        </pc:spChg>
        <pc:spChg chg="mod">
          <ac:chgData name="Isabelle Plank" userId="a1289ac7-07bb-4c5c-b82e-95f954aebe03" providerId="ADAL" clId="{1EE0B497-F77D-41A0-A0A0-E37151357CD2}" dt="2022-07-05T09:23:50.616" v="6167"/>
          <ac:spMkLst>
            <pc:docMk/>
            <pc:sldMk cId="3700539451" sldId="261"/>
            <ac:spMk id="51" creationId="{D38DD741-6399-218C-04CE-A711BCFA5FF0}"/>
          </ac:spMkLst>
        </pc:spChg>
        <pc:spChg chg="mod">
          <ac:chgData name="Isabelle Plank" userId="a1289ac7-07bb-4c5c-b82e-95f954aebe03" providerId="ADAL" clId="{1EE0B497-F77D-41A0-A0A0-E37151357CD2}" dt="2022-07-05T09:23:50.616" v="6167"/>
          <ac:spMkLst>
            <pc:docMk/>
            <pc:sldMk cId="3700539451" sldId="261"/>
            <ac:spMk id="52" creationId="{4CFD891F-A062-0EBB-C7A0-C8025BD2D863}"/>
          </ac:spMkLst>
        </pc:spChg>
        <pc:spChg chg="mod">
          <ac:chgData name="Isabelle Plank" userId="a1289ac7-07bb-4c5c-b82e-95f954aebe03" providerId="ADAL" clId="{1EE0B497-F77D-41A0-A0A0-E37151357CD2}" dt="2022-07-05T09:23:50.616" v="6167"/>
          <ac:spMkLst>
            <pc:docMk/>
            <pc:sldMk cId="3700539451" sldId="261"/>
            <ac:spMk id="53" creationId="{A558CF95-9C49-1636-37BA-52F7C537B9DC}"/>
          </ac:spMkLst>
        </pc:spChg>
        <pc:spChg chg="mod">
          <ac:chgData name="Isabelle Plank" userId="a1289ac7-07bb-4c5c-b82e-95f954aebe03" providerId="ADAL" clId="{1EE0B497-F77D-41A0-A0A0-E37151357CD2}" dt="2022-07-05T09:23:50.616" v="6167"/>
          <ac:spMkLst>
            <pc:docMk/>
            <pc:sldMk cId="3700539451" sldId="261"/>
            <ac:spMk id="54" creationId="{AEED0A40-037E-3D28-B61D-2588056745F9}"/>
          </ac:spMkLst>
        </pc:spChg>
        <pc:spChg chg="mod">
          <ac:chgData name="Isabelle Plank" userId="a1289ac7-07bb-4c5c-b82e-95f954aebe03" providerId="ADAL" clId="{1EE0B497-F77D-41A0-A0A0-E37151357CD2}" dt="2022-07-05T09:23:50.616" v="6167"/>
          <ac:spMkLst>
            <pc:docMk/>
            <pc:sldMk cId="3700539451" sldId="261"/>
            <ac:spMk id="55" creationId="{0641892E-B257-B3AD-B4CC-53AE68831F32}"/>
          </ac:spMkLst>
        </pc:spChg>
        <pc:spChg chg="mod">
          <ac:chgData name="Isabelle Plank" userId="a1289ac7-07bb-4c5c-b82e-95f954aebe03" providerId="ADAL" clId="{1EE0B497-F77D-41A0-A0A0-E37151357CD2}" dt="2022-07-05T09:23:50.616" v="6167"/>
          <ac:spMkLst>
            <pc:docMk/>
            <pc:sldMk cId="3700539451" sldId="261"/>
            <ac:spMk id="56" creationId="{08E014AE-FCEB-CC82-D177-48D1395BB00E}"/>
          </ac:spMkLst>
        </pc:spChg>
        <pc:spChg chg="mod">
          <ac:chgData name="Isabelle Plank" userId="a1289ac7-07bb-4c5c-b82e-95f954aebe03" providerId="ADAL" clId="{1EE0B497-F77D-41A0-A0A0-E37151357CD2}" dt="2022-07-05T09:23:50.618" v="6173"/>
          <ac:spMkLst>
            <pc:docMk/>
            <pc:sldMk cId="3700539451" sldId="261"/>
            <ac:spMk id="58" creationId="{F28BEFC9-A06C-4EA7-A598-B2B1C41C015F}"/>
          </ac:spMkLst>
        </pc:spChg>
        <pc:spChg chg="mod">
          <ac:chgData name="Isabelle Plank" userId="a1289ac7-07bb-4c5c-b82e-95f954aebe03" providerId="ADAL" clId="{1EE0B497-F77D-41A0-A0A0-E37151357CD2}" dt="2022-07-05T09:23:50.618" v="6173"/>
          <ac:spMkLst>
            <pc:docMk/>
            <pc:sldMk cId="3700539451" sldId="261"/>
            <ac:spMk id="59" creationId="{04C67DD6-987F-FF23-D661-8D02E338DB4D}"/>
          </ac:spMkLst>
        </pc:spChg>
        <pc:spChg chg="mod">
          <ac:chgData name="Isabelle Plank" userId="a1289ac7-07bb-4c5c-b82e-95f954aebe03" providerId="ADAL" clId="{1EE0B497-F77D-41A0-A0A0-E37151357CD2}" dt="2022-07-05T09:09:43.321" v="3439"/>
          <ac:spMkLst>
            <pc:docMk/>
            <pc:sldMk cId="3700539451" sldId="261"/>
            <ac:spMk id="61" creationId="{E3AF6A1E-63A2-DA08-9BEF-0BDD8B236482}"/>
          </ac:spMkLst>
        </pc:spChg>
        <pc:spChg chg="mod">
          <ac:chgData name="Isabelle Plank" userId="a1289ac7-07bb-4c5c-b82e-95f954aebe03" providerId="ADAL" clId="{1EE0B497-F77D-41A0-A0A0-E37151357CD2}" dt="2022-07-05T09:09:43.321" v="3439"/>
          <ac:spMkLst>
            <pc:docMk/>
            <pc:sldMk cId="3700539451" sldId="261"/>
            <ac:spMk id="62" creationId="{B13EB5DB-1DEB-B588-5107-0E7BC836EB5D}"/>
          </ac:spMkLst>
        </pc:spChg>
        <pc:spChg chg="mod">
          <ac:chgData name="Isabelle Plank" userId="a1289ac7-07bb-4c5c-b82e-95f954aebe03" providerId="ADAL" clId="{1EE0B497-F77D-41A0-A0A0-E37151357CD2}" dt="2022-07-05T09:09:43.321" v="3439"/>
          <ac:spMkLst>
            <pc:docMk/>
            <pc:sldMk cId="3700539451" sldId="261"/>
            <ac:spMk id="63" creationId="{D7EEAD93-7D07-7835-5450-272AA8EEC23C}"/>
          </ac:spMkLst>
        </pc:spChg>
        <pc:spChg chg="mod">
          <ac:chgData name="Isabelle Plank" userId="a1289ac7-07bb-4c5c-b82e-95f954aebe03" providerId="ADAL" clId="{1EE0B497-F77D-41A0-A0A0-E37151357CD2}" dt="2022-07-05T09:07:39.415" v="1795"/>
          <ac:spMkLst>
            <pc:docMk/>
            <pc:sldMk cId="3700539451" sldId="261"/>
            <ac:spMk id="65" creationId="{40BA199B-B68C-0CF1-501D-7A3664A8083F}"/>
          </ac:spMkLst>
        </pc:spChg>
        <pc:spChg chg="mod">
          <ac:chgData name="Isabelle Plank" userId="a1289ac7-07bb-4c5c-b82e-95f954aebe03" providerId="ADAL" clId="{1EE0B497-F77D-41A0-A0A0-E37151357CD2}" dt="2022-07-05T09:07:39.415" v="1795"/>
          <ac:spMkLst>
            <pc:docMk/>
            <pc:sldMk cId="3700539451" sldId="261"/>
            <ac:spMk id="66" creationId="{6E697D15-6581-8790-F0AE-C7CFE223B677}"/>
          </ac:spMkLst>
        </pc:spChg>
        <pc:spChg chg="mod">
          <ac:chgData name="Isabelle Plank" userId="a1289ac7-07bb-4c5c-b82e-95f954aebe03" providerId="ADAL" clId="{1EE0B497-F77D-41A0-A0A0-E37151357CD2}" dt="2022-07-05T09:07:39.415" v="1795"/>
          <ac:spMkLst>
            <pc:docMk/>
            <pc:sldMk cId="3700539451" sldId="261"/>
            <ac:spMk id="67" creationId="{4A359C85-FFBC-E939-1095-093E849FD485}"/>
          </ac:spMkLst>
        </pc:spChg>
        <pc:spChg chg="mod">
          <ac:chgData name="Isabelle Plank" userId="a1289ac7-07bb-4c5c-b82e-95f954aebe03" providerId="ADAL" clId="{1EE0B497-F77D-41A0-A0A0-E37151357CD2}" dt="2022-07-05T09:07:39.415" v="1795"/>
          <ac:spMkLst>
            <pc:docMk/>
            <pc:sldMk cId="3700539451" sldId="261"/>
            <ac:spMk id="68" creationId="{D0B486DA-E0EA-A535-1832-D18BDBF159D3}"/>
          </ac:spMkLst>
        </pc:spChg>
        <pc:spChg chg="mod">
          <ac:chgData name="Isabelle Plank" userId="a1289ac7-07bb-4c5c-b82e-95f954aebe03" providerId="ADAL" clId="{1EE0B497-F77D-41A0-A0A0-E37151357CD2}" dt="2022-07-05T09:07:39.415" v="1795"/>
          <ac:spMkLst>
            <pc:docMk/>
            <pc:sldMk cId="3700539451" sldId="261"/>
            <ac:spMk id="69" creationId="{0C9F05A0-78DF-9792-0058-F5C8F1718EC7}"/>
          </ac:spMkLst>
        </pc:spChg>
        <pc:spChg chg="mod">
          <ac:chgData name="Isabelle Plank" userId="a1289ac7-07bb-4c5c-b82e-95f954aebe03" providerId="ADAL" clId="{1EE0B497-F77D-41A0-A0A0-E37151357CD2}" dt="2022-07-05T09:07:39.415" v="1795"/>
          <ac:spMkLst>
            <pc:docMk/>
            <pc:sldMk cId="3700539451" sldId="261"/>
            <ac:spMk id="70" creationId="{44880016-524A-43D3-F577-EC9B766EE185}"/>
          </ac:spMkLst>
        </pc:spChg>
        <pc:spChg chg="mod">
          <ac:chgData name="Isabelle Plank" userId="a1289ac7-07bb-4c5c-b82e-95f954aebe03" providerId="ADAL" clId="{1EE0B497-F77D-41A0-A0A0-E37151357CD2}" dt="2022-07-05T09:07:39.415" v="1795"/>
          <ac:spMkLst>
            <pc:docMk/>
            <pc:sldMk cId="3700539451" sldId="261"/>
            <ac:spMk id="71" creationId="{5E7C2ABF-C927-20E7-9940-F55A9D49D1B3}"/>
          </ac:spMkLst>
        </pc:spChg>
        <pc:spChg chg="add del mod">
          <ac:chgData name="Isabelle Plank" userId="a1289ac7-07bb-4c5c-b82e-95f954aebe03" providerId="ADAL" clId="{1EE0B497-F77D-41A0-A0A0-E37151357CD2}" dt="2022-07-05T09:07:39.415" v="1795"/>
          <ac:spMkLst>
            <pc:docMk/>
            <pc:sldMk cId="3700539451" sldId="261"/>
            <ac:spMk id="72" creationId="{2B705E35-800E-D102-8612-E015C915E8AC}"/>
          </ac:spMkLst>
        </pc:spChg>
        <pc:spChg chg="add del mod">
          <ac:chgData name="Isabelle Plank" userId="a1289ac7-07bb-4c5c-b82e-95f954aebe03" providerId="ADAL" clId="{1EE0B497-F77D-41A0-A0A0-E37151357CD2}" dt="2022-07-05T09:07:39.415" v="1795"/>
          <ac:spMkLst>
            <pc:docMk/>
            <pc:sldMk cId="3700539451" sldId="261"/>
            <ac:spMk id="96" creationId="{5236074F-FCA3-AAE3-D18E-3D33945DD0A2}"/>
          </ac:spMkLst>
        </pc:spChg>
        <pc:spChg chg="mod">
          <ac:chgData name="Isabelle Plank" userId="a1289ac7-07bb-4c5c-b82e-95f954aebe03" providerId="ADAL" clId="{1EE0B497-F77D-41A0-A0A0-E37151357CD2}" dt="2022-07-05T09:07:39.415" v="1795"/>
          <ac:spMkLst>
            <pc:docMk/>
            <pc:sldMk cId="3700539451" sldId="261"/>
            <ac:spMk id="100" creationId="{3D078030-7310-2F9D-EAAA-A4EF2F52E833}"/>
          </ac:spMkLst>
        </pc:spChg>
        <pc:spChg chg="mod">
          <ac:chgData name="Isabelle Plank" userId="a1289ac7-07bb-4c5c-b82e-95f954aebe03" providerId="ADAL" clId="{1EE0B497-F77D-41A0-A0A0-E37151357CD2}" dt="2022-07-05T09:07:39.415" v="1795"/>
          <ac:spMkLst>
            <pc:docMk/>
            <pc:sldMk cId="3700539451" sldId="261"/>
            <ac:spMk id="101" creationId="{39F06675-C741-5938-B847-BA75CC54855A}"/>
          </ac:spMkLst>
        </pc:spChg>
        <pc:spChg chg="mod">
          <ac:chgData name="Isabelle Plank" userId="a1289ac7-07bb-4c5c-b82e-95f954aebe03" providerId="ADAL" clId="{1EE0B497-F77D-41A0-A0A0-E37151357CD2}" dt="2022-07-05T09:07:39.415" v="1795"/>
          <ac:spMkLst>
            <pc:docMk/>
            <pc:sldMk cId="3700539451" sldId="261"/>
            <ac:spMk id="102" creationId="{05444D0A-C86A-BE75-36ED-1C2B58A2D5D0}"/>
          </ac:spMkLst>
        </pc:spChg>
        <pc:spChg chg="mod">
          <ac:chgData name="Isabelle Plank" userId="a1289ac7-07bb-4c5c-b82e-95f954aebe03" providerId="ADAL" clId="{1EE0B497-F77D-41A0-A0A0-E37151357CD2}" dt="2022-07-05T09:07:39.415" v="1795"/>
          <ac:spMkLst>
            <pc:docMk/>
            <pc:sldMk cId="3700539451" sldId="261"/>
            <ac:spMk id="103" creationId="{398E432E-2B13-3EF2-B3BC-8E9646FEFF1D}"/>
          </ac:spMkLst>
        </pc:spChg>
        <pc:spChg chg="mod">
          <ac:chgData name="Isabelle Plank" userId="a1289ac7-07bb-4c5c-b82e-95f954aebe03" providerId="ADAL" clId="{1EE0B497-F77D-41A0-A0A0-E37151357CD2}" dt="2022-07-05T09:07:39.415" v="1795"/>
          <ac:spMkLst>
            <pc:docMk/>
            <pc:sldMk cId="3700539451" sldId="261"/>
            <ac:spMk id="104" creationId="{968B6DDF-F108-7497-A629-CCFF196193D6}"/>
          </ac:spMkLst>
        </pc:spChg>
        <pc:spChg chg="mod">
          <ac:chgData name="Isabelle Plank" userId="a1289ac7-07bb-4c5c-b82e-95f954aebe03" providerId="ADAL" clId="{1EE0B497-F77D-41A0-A0A0-E37151357CD2}" dt="2022-07-05T09:07:39.415" v="1795"/>
          <ac:spMkLst>
            <pc:docMk/>
            <pc:sldMk cId="3700539451" sldId="261"/>
            <ac:spMk id="106" creationId="{9CF687BD-695A-481E-D6EC-14DF8C2C32C9}"/>
          </ac:spMkLst>
        </pc:spChg>
        <pc:spChg chg="mod">
          <ac:chgData name="Isabelle Plank" userId="a1289ac7-07bb-4c5c-b82e-95f954aebe03" providerId="ADAL" clId="{1EE0B497-F77D-41A0-A0A0-E37151357CD2}" dt="2022-07-05T09:07:39.415" v="1795"/>
          <ac:spMkLst>
            <pc:docMk/>
            <pc:sldMk cId="3700539451" sldId="261"/>
            <ac:spMk id="107" creationId="{B7AF9FCD-AEA9-4547-A2C9-48137CA8345E}"/>
          </ac:spMkLst>
        </pc:spChg>
        <pc:spChg chg="mod">
          <ac:chgData name="Isabelle Plank" userId="a1289ac7-07bb-4c5c-b82e-95f954aebe03" providerId="ADAL" clId="{1EE0B497-F77D-41A0-A0A0-E37151357CD2}" dt="2022-07-05T09:07:39.415" v="1795"/>
          <ac:spMkLst>
            <pc:docMk/>
            <pc:sldMk cId="3700539451" sldId="261"/>
            <ac:spMk id="108" creationId="{0AF4D801-9B73-3D67-281D-F3A11A54FAEB}"/>
          </ac:spMkLst>
        </pc:spChg>
        <pc:spChg chg="mod">
          <ac:chgData name="Isabelle Plank" userId="a1289ac7-07bb-4c5c-b82e-95f954aebe03" providerId="ADAL" clId="{1EE0B497-F77D-41A0-A0A0-E37151357CD2}" dt="2022-07-05T09:07:39.415" v="1795"/>
          <ac:spMkLst>
            <pc:docMk/>
            <pc:sldMk cId="3700539451" sldId="261"/>
            <ac:spMk id="109" creationId="{46BBB001-5533-F7A7-8DA2-44FD7A8617EF}"/>
          </ac:spMkLst>
        </pc:spChg>
        <pc:spChg chg="mod">
          <ac:chgData name="Isabelle Plank" userId="a1289ac7-07bb-4c5c-b82e-95f954aebe03" providerId="ADAL" clId="{1EE0B497-F77D-41A0-A0A0-E37151357CD2}" dt="2022-07-05T09:07:39.415" v="1795"/>
          <ac:spMkLst>
            <pc:docMk/>
            <pc:sldMk cId="3700539451" sldId="261"/>
            <ac:spMk id="110" creationId="{690A15E7-AADE-DF78-A6B2-874115FC0590}"/>
          </ac:spMkLst>
        </pc:spChg>
        <pc:spChg chg="mod">
          <ac:chgData name="Isabelle Plank" userId="a1289ac7-07bb-4c5c-b82e-95f954aebe03" providerId="ADAL" clId="{1EE0B497-F77D-41A0-A0A0-E37151357CD2}" dt="2022-07-05T09:07:39.415" v="1795"/>
          <ac:spMkLst>
            <pc:docMk/>
            <pc:sldMk cId="3700539451" sldId="261"/>
            <ac:spMk id="111" creationId="{C2576605-D55A-F44D-BC98-D74F1E4EA87D}"/>
          </ac:spMkLst>
        </pc:spChg>
        <pc:spChg chg="mod">
          <ac:chgData name="Isabelle Plank" userId="a1289ac7-07bb-4c5c-b82e-95f954aebe03" providerId="ADAL" clId="{1EE0B497-F77D-41A0-A0A0-E37151357CD2}" dt="2022-07-05T09:07:39.415" v="1795"/>
          <ac:spMkLst>
            <pc:docMk/>
            <pc:sldMk cId="3700539451" sldId="261"/>
            <ac:spMk id="112" creationId="{27EDAD34-BDD9-4D30-F065-5908256EFBE6}"/>
          </ac:spMkLst>
        </pc:spChg>
        <pc:spChg chg="mod">
          <ac:chgData name="Isabelle Plank" userId="a1289ac7-07bb-4c5c-b82e-95f954aebe03" providerId="ADAL" clId="{1EE0B497-F77D-41A0-A0A0-E37151357CD2}" dt="2022-07-05T09:07:39.415" v="1795"/>
          <ac:spMkLst>
            <pc:docMk/>
            <pc:sldMk cId="3700539451" sldId="261"/>
            <ac:spMk id="113" creationId="{B48F5FBC-B365-940C-E222-E90F02A4AE69}"/>
          </ac:spMkLst>
        </pc:spChg>
        <pc:spChg chg="mod">
          <ac:chgData name="Isabelle Plank" userId="a1289ac7-07bb-4c5c-b82e-95f954aebe03" providerId="ADAL" clId="{1EE0B497-F77D-41A0-A0A0-E37151357CD2}" dt="2022-07-05T09:07:39.415" v="1795"/>
          <ac:spMkLst>
            <pc:docMk/>
            <pc:sldMk cId="3700539451" sldId="261"/>
            <ac:spMk id="114" creationId="{774FA91B-E14E-C71C-F436-9162C964D5AA}"/>
          </ac:spMkLst>
        </pc:spChg>
        <pc:spChg chg="mod">
          <ac:chgData name="Isabelle Plank" userId="a1289ac7-07bb-4c5c-b82e-95f954aebe03" providerId="ADAL" clId="{1EE0B497-F77D-41A0-A0A0-E37151357CD2}" dt="2022-07-05T09:07:39.415" v="1795"/>
          <ac:spMkLst>
            <pc:docMk/>
            <pc:sldMk cId="3700539451" sldId="261"/>
            <ac:spMk id="116" creationId="{3F15C371-416C-D25A-941A-461139F88ED1}"/>
          </ac:spMkLst>
        </pc:spChg>
        <pc:spChg chg="mod">
          <ac:chgData name="Isabelle Plank" userId="a1289ac7-07bb-4c5c-b82e-95f954aebe03" providerId="ADAL" clId="{1EE0B497-F77D-41A0-A0A0-E37151357CD2}" dt="2022-07-05T09:07:39.415" v="1795"/>
          <ac:spMkLst>
            <pc:docMk/>
            <pc:sldMk cId="3700539451" sldId="261"/>
            <ac:spMk id="117" creationId="{98FEC144-81E9-E1AB-C064-C007FC39D371}"/>
          </ac:spMkLst>
        </pc:spChg>
        <pc:spChg chg="mod">
          <ac:chgData name="Isabelle Plank" userId="a1289ac7-07bb-4c5c-b82e-95f954aebe03" providerId="ADAL" clId="{1EE0B497-F77D-41A0-A0A0-E37151357CD2}" dt="2022-07-05T09:07:39.415" v="1795"/>
          <ac:spMkLst>
            <pc:docMk/>
            <pc:sldMk cId="3700539451" sldId="261"/>
            <ac:spMk id="119" creationId="{0CEB0C36-674F-5660-BDF2-6364F0B189A0}"/>
          </ac:spMkLst>
        </pc:spChg>
        <pc:spChg chg="mod">
          <ac:chgData name="Isabelle Plank" userId="a1289ac7-07bb-4c5c-b82e-95f954aebe03" providerId="ADAL" clId="{1EE0B497-F77D-41A0-A0A0-E37151357CD2}" dt="2022-07-05T09:07:39.415" v="1795"/>
          <ac:spMkLst>
            <pc:docMk/>
            <pc:sldMk cId="3700539451" sldId="261"/>
            <ac:spMk id="120" creationId="{7BF93942-5D31-EFCD-FD5C-2DEF75ED2C7A}"/>
          </ac:spMkLst>
        </pc:spChg>
        <pc:spChg chg="mod">
          <ac:chgData name="Isabelle Plank" userId="a1289ac7-07bb-4c5c-b82e-95f954aebe03" providerId="ADAL" clId="{1EE0B497-F77D-41A0-A0A0-E37151357CD2}" dt="2022-07-05T09:07:39.415" v="1795"/>
          <ac:spMkLst>
            <pc:docMk/>
            <pc:sldMk cId="3700539451" sldId="261"/>
            <ac:spMk id="121" creationId="{3A13D82B-BF56-5215-D7C7-1C6D8C941205}"/>
          </ac:spMkLst>
        </pc:spChg>
        <pc:spChg chg="add del mod">
          <ac:chgData name="Isabelle Plank" userId="a1289ac7-07bb-4c5c-b82e-95f954aebe03" providerId="ADAL" clId="{1EE0B497-F77D-41A0-A0A0-E37151357CD2}" dt="2022-07-05T09:07:39.415" v="1795"/>
          <ac:spMkLst>
            <pc:docMk/>
            <pc:sldMk cId="3700539451" sldId="261"/>
            <ac:spMk id="122" creationId="{15BC6F46-3A1A-059E-54F6-412B7D715C5D}"/>
          </ac:spMkLst>
        </pc:spChg>
        <pc:spChg chg="add del mod">
          <ac:chgData name="Isabelle Plank" userId="a1289ac7-07bb-4c5c-b82e-95f954aebe03" providerId="ADAL" clId="{1EE0B497-F77D-41A0-A0A0-E37151357CD2}" dt="2022-07-05T09:07:39.415" v="1795"/>
          <ac:spMkLst>
            <pc:docMk/>
            <pc:sldMk cId="3700539451" sldId="261"/>
            <ac:spMk id="123" creationId="{240051FB-BDFB-1777-0E46-0B37FDE28D35}"/>
          </ac:spMkLst>
        </pc:spChg>
        <pc:spChg chg="add del mod">
          <ac:chgData name="Isabelle Plank" userId="a1289ac7-07bb-4c5c-b82e-95f954aebe03" providerId="ADAL" clId="{1EE0B497-F77D-41A0-A0A0-E37151357CD2}" dt="2022-07-05T09:08:01.648" v="2280"/>
          <ac:spMkLst>
            <pc:docMk/>
            <pc:sldMk cId="3700539451" sldId="261"/>
            <ac:spMk id="147" creationId="{D6DA7063-4883-C4B6-5760-6AD251B8F4BD}"/>
          </ac:spMkLst>
        </pc:spChg>
        <pc:spChg chg="mod">
          <ac:chgData name="Isabelle Plank" userId="a1289ac7-07bb-4c5c-b82e-95f954aebe03" providerId="ADAL" clId="{1EE0B497-F77D-41A0-A0A0-E37151357CD2}" dt="2022-07-05T09:08:01.577" v="2086"/>
          <ac:spMkLst>
            <pc:docMk/>
            <pc:sldMk cId="3700539451" sldId="261"/>
            <ac:spMk id="151" creationId="{8208C52C-29E5-A6D3-B9D8-B0E249AAC010}"/>
          </ac:spMkLst>
        </pc:spChg>
        <pc:spChg chg="mod">
          <ac:chgData name="Isabelle Plank" userId="a1289ac7-07bb-4c5c-b82e-95f954aebe03" providerId="ADAL" clId="{1EE0B497-F77D-41A0-A0A0-E37151357CD2}" dt="2022-07-05T09:08:01.577" v="2086"/>
          <ac:spMkLst>
            <pc:docMk/>
            <pc:sldMk cId="3700539451" sldId="261"/>
            <ac:spMk id="152" creationId="{D324AB10-3B4C-2642-3DED-ABDD5E9E4A8C}"/>
          </ac:spMkLst>
        </pc:spChg>
        <pc:spChg chg="mod">
          <ac:chgData name="Isabelle Plank" userId="a1289ac7-07bb-4c5c-b82e-95f954aebe03" providerId="ADAL" clId="{1EE0B497-F77D-41A0-A0A0-E37151357CD2}" dt="2022-07-05T09:08:01.577" v="2086"/>
          <ac:spMkLst>
            <pc:docMk/>
            <pc:sldMk cId="3700539451" sldId="261"/>
            <ac:spMk id="153" creationId="{7720BDF5-8425-9C26-3036-605FA1F81448}"/>
          </ac:spMkLst>
        </pc:spChg>
        <pc:spChg chg="mod">
          <ac:chgData name="Isabelle Plank" userId="a1289ac7-07bb-4c5c-b82e-95f954aebe03" providerId="ADAL" clId="{1EE0B497-F77D-41A0-A0A0-E37151357CD2}" dt="2022-07-05T09:08:01.577" v="2086"/>
          <ac:spMkLst>
            <pc:docMk/>
            <pc:sldMk cId="3700539451" sldId="261"/>
            <ac:spMk id="154" creationId="{23CDEDC2-0325-4205-C283-4F94D68E2825}"/>
          </ac:spMkLst>
        </pc:spChg>
        <pc:spChg chg="mod">
          <ac:chgData name="Isabelle Plank" userId="a1289ac7-07bb-4c5c-b82e-95f954aebe03" providerId="ADAL" clId="{1EE0B497-F77D-41A0-A0A0-E37151357CD2}" dt="2022-07-05T09:08:01.577" v="2086"/>
          <ac:spMkLst>
            <pc:docMk/>
            <pc:sldMk cId="3700539451" sldId="261"/>
            <ac:spMk id="155" creationId="{CC89A116-F1BA-C1E5-0E16-F507B43028CC}"/>
          </ac:spMkLst>
        </pc:spChg>
        <pc:spChg chg="mod">
          <ac:chgData name="Isabelle Plank" userId="a1289ac7-07bb-4c5c-b82e-95f954aebe03" providerId="ADAL" clId="{1EE0B497-F77D-41A0-A0A0-E37151357CD2}" dt="2022-07-05T09:08:01.577" v="2090"/>
          <ac:spMkLst>
            <pc:docMk/>
            <pc:sldMk cId="3700539451" sldId="261"/>
            <ac:spMk id="157" creationId="{816C149E-2CEB-7365-98FB-DC534A844E6B}"/>
          </ac:spMkLst>
        </pc:spChg>
        <pc:spChg chg="mod">
          <ac:chgData name="Isabelle Plank" userId="a1289ac7-07bb-4c5c-b82e-95f954aebe03" providerId="ADAL" clId="{1EE0B497-F77D-41A0-A0A0-E37151357CD2}" dt="2022-07-05T09:08:01.577" v="2090"/>
          <ac:spMkLst>
            <pc:docMk/>
            <pc:sldMk cId="3700539451" sldId="261"/>
            <ac:spMk id="158" creationId="{BE23C60D-54A0-4B69-33E5-7B2E77D7C51C}"/>
          </ac:spMkLst>
        </pc:spChg>
        <pc:spChg chg="mod">
          <ac:chgData name="Isabelle Plank" userId="a1289ac7-07bb-4c5c-b82e-95f954aebe03" providerId="ADAL" clId="{1EE0B497-F77D-41A0-A0A0-E37151357CD2}" dt="2022-07-05T09:08:01.577" v="2090"/>
          <ac:spMkLst>
            <pc:docMk/>
            <pc:sldMk cId="3700539451" sldId="261"/>
            <ac:spMk id="159" creationId="{F5F30324-199C-05D2-9FC8-C6F83BFCEE70}"/>
          </ac:spMkLst>
        </pc:spChg>
        <pc:spChg chg="mod">
          <ac:chgData name="Isabelle Plank" userId="a1289ac7-07bb-4c5c-b82e-95f954aebe03" providerId="ADAL" clId="{1EE0B497-F77D-41A0-A0A0-E37151357CD2}" dt="2022-07-05T09:08:01.577" v="2090"/>
          <ac:spMkLst>
            <pc:docMk/>
            <pc:sldMk cId="3700539451" sldId="261"/>
            <ac:spMk id="160" creationId="{5D6626C8-D20E-8EF2-FB49-C53A9509848C}"/>
          </ac:spMkLst>
        </pc:spChg>
        <pc:spChg chg="mod">
          <ac:chgData name="Isabelle Plank" userId="a1289ac7-07bb-4c5c-b82e-95f954aebe03" providerId="ADAL" clId="{1EE0B497-F77D-41A0-A0A0-E37151357CD2}" dt="2022-07-05T09:08:01.577" v="2090"/>
          <ac:spMkLst>
            <pc:docMk/>
            <pc:sldMk cId="3700539451" sldId="261"/>
            <ac:spMk id="161" creationId="{29FB833C-89B7-48A3-9CDF-2D65920E8CE0}"/>
          </ac:spMkLst>
        </pc:spChg>
        <pc:spChg chg="mod">
          <ac:chgData name="Isabelle Plank" userId="a1289ac7-07bb-4c5c-b82e-95f954aebe03" providerId="ADAL" clId="{1EE0B497-F77D-41A0-A0A0-E37151357CD2}" dt="2022-07-05T09:08:01.577" v="2090"/>
          <ac:spMkLst>
            <pc:docMk/>
            <pc:sldMk cId="3700539451" sldId="261"/>
            <ac:spMk id="162" creationId="{3862635A-861C-FAE1-0677-35E3285A9299}"/>
          </ac:spMkLst>
        </pc:spChg>
        <pc:spChg chg="mod">
          <ac:chgData name="Isabelle Plank" userId="a1289ac7-07bb-4c5c-b82e-95f954aebe03" providerId="ADAL" clId="{1EE0B497-F77D-41A0-A0A0-E37151357CD2}" dt="2022-07-05T09:08:01.577" v="2090"/>
          <ac:spMkLst>
            <pc:docMk/>
            <pc:sldMk cId="3700539451" sldId="261"/>
            <ac:spMk id="163" creationId="{B474D16A-CFEC-45A0-38F9-8AF599CA8B3A}"/>
          </ac:spMkLst>
        </pc:spChg>
        <pc:spChg chg="mod">
          <ac:chgData name="Isabelle Plank" userId="a1289ac7-07bb-4c5c-b82e-95f954aebe03" providerId="ADAL" clId="{1EE0B497-F77D-41A0-A0A0-E37151357CD2}" dt="2022-07-05T09:08:01.577" v="2090"/>
          <ac:spMkLst>
            <pc:docMk/>
            <pc:sldMk cId="3700539451" sldId="261"/>
            <ac:spMk id="164" creationId="{B3C3666F-32EB-79A9-84B9-1295E7B4451D}"/>
          </ac:spMkLst>
        </pc:spChg>
        <pc:spChg chg="mod">
          <ac:chgData name="Isabelle Plank" userId="a1289ac7-07bb-4c5c-b82e-95f954aebe03" providerId="ADAL" clId="{1EE0B497-F77D-41A0-A0A0-E37151357CD2}" dt="2022-07-05T09:08:01.577" v="2090"/>
          <ac:spMkLst>
            <pc:docMk/>
            <pc:sldMk cId="3700539451" sldId="261"/>
            <ac:spMk id="165" creationId="{DF035943-E671-2AB7-C853-587155BD48AC}"/>
          </ac:spMkLst>
        </pc:spChg>
        <pc:spChg chg="mod">
          <ac:chgData name="Isabelle Plank" userId="a1289ac7-07bb-4c5c-b82e-95f954aebe03" providerId="ADAL" clId="{1EE0B497-F77D-41A0-A0A0-E37151357CD2}" dt="2022-07-05T09:08:01.577" v="2094"/>
          <ac:spMkLst>
            <pc:docMk/>
            <pc:sldMk cId="3700539451" sldId="261"/>
            <ac:spMk id="167" creationId="{A62EF265-463D-07FB-6D11-B367A4CF14A1}"/>
          </ac:spMkLst>
        </pc:spChg>
        <pc:spChg chg="mod">
          <ac:chgData name="Isabelle Plank" userId="a1289ac7-07bb-4c5c-b82e-95f954aebe03" providerId="ADAL" clId="{1EE0B497-F77D-41A0-A0A0-E37151357CD2}" dt="2022-07-05T09:08:01.577" v="2094"/>
          <ac:spMkLst>
            <pc:docMk/>
            <pc:sldMk cId="3700539451" sldId="261"/>
            <ac:spMk id="168" creationId="{3471971D-985D-EBA8-9F75-8F1F22CC3606}"/>
          </ac:spMkLst>
        </pc:spChg>
        <pc:spChg chg="mod">
          <ac:chgData name="Isabelle Plank" userId="a1289ac7-07bb-4c5c-b82e-95f954aebe03" providerId="ADAL" clId="{1EE0B497-F77D-41A0-A0A0-E37151357CD2}" dt="2022-07-05T09:08:01.577" v="2098"/>
          <ac:spMkLst>
            <pc:docMk/>
            <pc:sldMk cId="3700539451" sldId="261"/>
            <ac:spMk id="170" creationId="{87DC6B0A-B6B5-BBDE-FAC4-FFEB02552988}"/>
          </ac:spMkLst>
        </pc:spChg>
        <pc:spChg chg="mod">
          <ac:chgData name="Isabelle Plank" userId="a1289ac7-07bb-4c5c-b82e-95f954aebe03" providerId="ADAL" clId="{1EE0B497-F77D-41A0-A0A0-E37151357CD2}" dt="2022-07-05T09:08:01.577" v="2098"/>
          <ac:spMkLst>
            <pc:docMk/>
            <pc:sldMk cId="3700539451" sldId="261"/>
            <ac:spMk id="171" creationId="{70EAA472-58FC-9742-F33D-F268919539F8}"/>
          </ac:spMkLst>
        </pc:spChg>
        <pc:spChg chg="mod">
          <ac:chgData name="Isabelle Plank" userId="a1289ac7-07bb-4c5c-b82e-95f954aebe03" providerId="ADAL" clId="{1EE0B497-F77D-41A0-A0A0-E37151357CD2}" dt="2022-07-05T09:08:01.577" v="2098"/>
          <ac:spMkLst>
            <pc:docMk/>
            <pc:sldMk cId="3700539451" sldId="261"/>
            <ac:spMk id="172" creationId="{B23B8DE9-BB4B-30D5-9F47-D486550EA513}"/>
          </ac:spMkLst>
        </pc:spChg>
        <pc:spChg chg="add del mod">
          <ac:chgData name="Isabelle Plank" userId="a1289ac7-07bb-4c5c-b82e-95f954aebe03" providerId="ADAL" clId="{1EE0B497-F77D-41A0-A0A0-E37151357CD2}" dt="2022-07-05T09:08:01.514" v="1982"/>
          <ac:spMkLst>
            <pc:docMk/>
            <pc:sldMk cId="3700539451" sldId="261"/>
            <ac:spMk id="173" creationId="{83CA8A51-CA83-0955-9597-4AD5B907451E}"/>
          </ac:spMkLst>
        </pc:spChg>
        <pc:spChg chg="add del mod">
          <ac:chgData name="Isabelle Plank" userId="a1289ac7-07bb-4c5c-b82e-95f954aebe03" providerId="ADAL" clId="{1EE0B497-F77D-41A0-A0A0-E37151357CD2}" dt="2022-07-05T09:08:23.746" v="2765"/>
          <ac:spMkLst>
            <pc:docMk/>
            <pc:sldMk cId="3700539451" sldId="261"/>
            <ac:spMk id="197" creationId="{A74D86DF-4658-A36B-0281-9FDAB0D086AA}"/>
          </ac:spMkLst>
        </pc:spChg>
        <pc:spChg chg="mod">
          <ac:chgData name="Isabelle Plank" userId="a1289ac7-07bb-4c5c-b82e-95f954aebe03" providerId="ADAL" clId="{1EE0B497-F77D-41A0-A0A0-E37151357CD2}" dt="2022-07-05T09:08:23.680" v="2571"/>
          <ac:spMkLst>
            <pc:docMk/>
            <pc:sldMk cId="3700539451" sldId="261"/>
            <ac:spMk id="201" creationId="{66008921-E3EB-B012-42C2-37734E03D787}"/>
          </ac:spMkLst>
        </pc:spChg>
        <pc:spChg chg="mod">
          <ac:chgData name="Isabelle Plank" userId="a1289ac7-07bb-4c5c-b82e-95f954aebe03" providerId="ADAL" clId="{1EE0B497-F77D-41A0-A0A0-E37151357CD2}" dt="2022-07-05T09:08:23.680" v="2571"/>
          <ac:spMkLst>
            <pc:docMk/>
            <pc:sldMk cId="3700539451" sldId="261"/>
            <ac:spMk id="202" creationId="{99F92A2F-7753-3147-72C9-062F08DD7C7E}"/>
          </ac:spMkLst>
        </pc:spChg>
        <pc:spChg chg="mod">
          <ac:chgData name="Isabelle Plank" userId="a1289ac7-07bb-4c5c-b82e-95f954aebe03" providerId="ADAL" clId="{1EE0B497-F77D-41A0-A0A0-E37151357CD2}" dt="2022-07-05T09:08:23.680" v="2571"/>
          <ac:spMkLst>
            <pc:docMk/>
            <pc:sldMk cId="3700539451" sldId="261"/>
            <ac:spMk id="203" creationId="{5D58386C-2D71-6A92-732D-4EDD59A78D02}"/>
          </ac:spMkLst>
        </pc:spChg>
        <pc:spChg chg="mod">
          <ac:chgData name="Isabelle Plank" userId="a1289ac7-07bb-4c5c-b82e-95f954aebe03" providerId="ADAL" clId="{1EE0B497-F77D-41A0-A0A0-E37151357CD2}" dt="2022-07-05T09:08:23.680" v="2571"/>
          <ac:spMkLst>
            <pc:docMk/>
            <pc:sldMk cId="3700539451" sldId="261"/>
            <ac:spMk id="204" creationId="{68E6B877-B48D-FF50-5B11-6416DC9B435B}"/>
          </ac:spMkLst>
        </pc:spChg>
        <pc:spChg chg="mod">
          <ac:chgData name="Isabelle Plank" userId="a1289ac7-07bb-4c5c-b82e-95f954aebe03" providerId="ADAL" clId="{1EE0B497-F77D-41A0-A0A0-E37151357CD2}" dt="2022-07-05T09:08:23.680" v="2571"/>
          <ac:spMkLst>
            <pc:docMk/>
            <pc:sldMk cId="3700539451" sldId="261"/>
            <ac:spMk id="205" creationId="{71185CA4-7678-CCFD-197F-3299CCACBCAD}"/>
          </ac:spMkLst>
        </pc:spChg>
        <pc:spChg chg="mod">
          <ac:chgData name="Isabelle Plank" userId="a1289ac7-07bb-4c5c-b82e-95f954aebe03" providerId="ADAL" clId="{1EE0B497-F77D-41A0-A0A0-E37151357CD2}" dt="2022-07-05T09:08:23.681" v="2575"/>
          <ac:spMkLst>
            <pc:docMk/>
            <pc:sldMk cId="3700539451" sldId="261"/>
            <ac:spMk id="207" creationId="{60BBFC2D-054A-0153-8B11-78427B6176D2}"/>
          </ac:spMkLst>
        </pc:spChg>
        <pc:spChg chg="mod">
          <ac:chgData name="Isabelle Plank" userId="a1289ac7-07bb-4c5c-b82e-95f954aebe03" providerId="ADAL" clId="{1EE0B497-F77D-41A0-A0A0-E37151357CD2}" dt="2022-07-05T09:08:23.681" v="2575"/>
          <ac:spMkLst>
            <pc:docMk/>
            <pc:sldMk cId="3700539451" sldId="261"/>
            <ac:spMk id="208" creationId="{BC5A4379-990C-29C1-A4D2-7C79F43C6C40}"/>
          </ac:spMkLst>
        </pc:spChg>
        <pc:spChg chg="mod">
          <ac:chgData name="Isabelle Plank" userId="a1289ac7-07bb-4c5c-b82e-95f954aebe03" providerId="ADAL" clId="{1EE0B497-F77D-41A0-A0A0-E37151357CD2}" dt="2022-07-05T09:08:23.681" v="2575"/>
          <ac:spMkLst>
            <pc:docMk/>
            <pc:sldMk cId="3700539451" sldId="261"/>
            <ac:spMk id="209" creationId="{175F0A8D-C57F-3A91-DAA9-810C8D8FBCAB}"/>
          </ac:spMkLst>
        </pc:spChg>
        <pc:spChg chg="mod">
          <ac:chgData name="Isabelle Plank" userId="a1289ac7-07bb-4c5c-b82e-95f954aebe03" providerId="ADAL" clId="{1EE0B497-F77D-41A0-A0A0-E37151357CD2}" dt="2022-07-05T09:08:23.681" v="2575"/>
          <ac:spMkLst>
            <pc:docMk/>
            <pc:sldMk cId="3700539451" sldId="261"/>
            <ac:spMk id="210" creationId="{84B704B7-AB75-47B2-A85E-0890686817AD}"/>
          </ac:spMkLst>
        </pc:spChg>
        <pc:spChg chg="mod">
          <ac:chgData name="Isabelle Plank" userId="a1289ac7-07bb-4c5c-b82e-95f954aebe03" providerId="ADAL" clId="{1EE0B497-F77D-41A0-A0A0-E37151357CD2}" dt="2022-07-05T09:08:23.681" v="2575"/>
          <ac:spMkLst>
            <pc:docMk/>
            <pc:sldMk cId="3700539451" sldId="261"/>
            <ac:spMk id="211" creationId="{B1220CAB-7453-AE8F-76BF-1BFB5E66D1AB}"/>
          </ac:spMkLst>
        </pc:spChg>
        <pc:spChg chg="mod">
          <ac:chgData name="Isabelle Plank" userId="a1289ac7-07bb-4c5c-b82e-95f954aebe03" providerId="ADAL" clId="{1EE0B497-F77D-41A0-A0A0-E37151357CD2}" dt="2022-07-05T09:08:23.681" v="2575"/>
          <ac:spMkLst>
            <pc:docMk/>
            <pc:sldMk cId="3700539451" sldId="261"/>
            <ac:spMk id="212" creationId="{32A42E6F-1ACE-B341-F0A8-FDEB9A23A1DC}"/>
          </ac:spMkLst>
        </pc:spChg>
        <pc:spChg chg="mod">
          <ac:chgData name="Isabelle Plank" userId="a1289ac7-07bb-4c5c-b82e-95f954aebe03" providerId="ADAL" clId="{1EE0B497-F77D-41A0-A0A0-E37151357CD2}" dt="2022-07-05T09:08:23.681" v="2575"/>
          <ac:spMkLst>
            <pc:docMk/>
            <pc:sldMk cId="3700539451" sldId="261"/>
            <ac:spMk id="213" creationId="{2E2CDFAF-C05C-DCD2-58DD-56063E3AE5F3}"/>
          </ac:spMkLst>
        </pc:spChg>
        <pc:spChg chg="mod">
          <ac:chgData name="Isabelle Plank" userId="a1289ac7-07bb-4c5c-b82e-95f954aebe03" providerId="ADAL" clId="{1EE0B497-F77D-41A0-A0A0-E37151357CD2}" dt="2022-07-05T09:08:23.681" v="2575"/>
          <ac:spMkLst>
            <pc:docMk/>
            <pc:sldMk cId="3700539451" sldId="261"/>
            <ac:spMk id="214" creationId="{4A66CEE5-456F-F702-D974-4FABCAC60D68}"/>
          </ac:spMkLst>
        </pc:spChg>
        <pc:spChg chg="mod">
          <ac:chgData name="Isabelle Plank" userId="a1289ac7-07bb-4c5c-b82e-95f954aebe03" providerId="ADAL" clId="{1EE0B497-F77D-41A0-A0A0-E37151357CD2}" dt="2022-07-05T09:08:23.681" v="2575"/>
          <ac:spMkLst>
            <pc:docMk/>
            <pc:sldMk cId="3700539451" sldId="261"/>
            <ac:spMk id="215" creationId="{1D97EB72-50B8-92F0-37CA-360AFB91C6F2}"/>
          </ac:spMkLst>
        </pc:spChg>
        <pc:spChg chg="mod">
          <ac:chgData name="Isabelle Plank" userId="a1289ac7-07bb-4c5c-b82e-95f954aebe03" providerId="ADAL" clId="{1EE0B497-F77D-41A0-A0A0-E37151357CD2}" dt="2022-07-05T09:08:23.682" v="2579"/>
          <ac:spMkLst>
            <pc:docMk/>
            <pc:sldMk cId="3700539451" sldId="261"/>
            <ac:spMk id="217" creationId="{52DA08B9-ABDD-9E81-F9B8-B95A3CCD9823}"/>
          </ac:spMkLst>
        </pc:spChg>
        <pc:spChg chg="mod">
          <ac:chgData name="Isabelle Plank" userId="a1289ac7-07bb-4c5c-b82e-95f954aebe03" providerId="ADAL" clId="{1EE0B497-F77D-41A0-A0A0-E37151357CD2}" dt="2022-07-05T09:08:23.682" v="2579"/>
          <ac:spMkLst>
            <pc:docMk/>
            <pc:sldMk cId="3700539451" sldId="261"/>
            <ac:spMk id="218" creationId="{5A0BB5F7-C99B-9DC8-E49E-1257ACEA4194}"/>
          </ac:spMkLst>
        </pc:spChg>
        <pc:spChg chg="mod">
          <ac:chgData name="Isabelle Plank" userId="a1289ac7-07bb-4c5c-b82e-95f954aebe03" providerId="ADAL" clId="{1EE0B497-F77D-41A0-A0A0-E37151357CD2}" dt="2022-07-05T09:08:23.683" v="2583"/>
          <ac:spMkLst>
            <pc:docMk/>
            <pc:sldMk cId="3700539451" sldId="261"/>
            <ac:spMk id="220" creationId="{6DF05738-8DD1-3EFA-1D13-97ED23A949DE}"/>
          </ac:spMkLst>
        </pc:spChg>
        <pc:spChg chg="mod">
          <ac:chgData name="Isabelle Plank" userId="a1289ac7-07bb-4c5c-b82e-95f954aebe03" providerId="ADAL" clId="{1EE0B497-F77D-41A0-A0A0-E37151357CD2}" dt="2022-07-05T09:08:23.683" v="2583"/>
          <ac:spMkLst>
            <pc:docMk/>
            <pc:sldMk cId="3700539451" sldId="261"/>
            <ac:spMk id="221" creationId="{53538704-4EE0-65BB-D652-97FB6F08267F}"/>
          </ac:spMkLst>
        </pc:spChg>
        <pc:spChg chg="mod">
          <ac:chgData name="Isabelle Plank" userId="a1289ac7-07bb-4c5c-b82e-95f954aebe03" providerId="ADAL" clId="{1EE0B497-F77D-41A0-A0A0-E37151357CD2}" dt="2022-07-05T09:08:23.683" v="2583"/>
          <ac:spMkLst>
            <pc:docMk/>
            <pc:sldMk cId="3700539451" sldId="261"/>
            <ac:spMk id="222" creationId="{4B05B30B-4C22-6F8C-D9D1-36FDACF5F9DF}"/>
          </ac:spMkLst>
        </pc:spChg>
        <pc:spChg chg="add del mod">
          <ac:chgData name="Isabelle Plank" userId="a1289ac7-07bb-4c5c-b82e-95f954aebe03" providerId="ADAL" clId="{1EE0B497-F77D-41A0-A0A0-E37151357CD2}" dt="2022-07-05T09:08:23.632" v="2467"/>
          <ac:spMkLst>
            <pc:docMk/>
            <pc:sldMk cId="3700539451" sldId="261"/>
            <ac:spMk id="223" creationId="{DD27D99E-F6C5-E3C8-46BC-F740537252D8}"/>
          </ac:spMkLst>
        </pc:spChg>
        <pc:spChg chg="add del mod">
          <ac:chgData name="Isabelle Plank" userId="a1289ac7-07bb-4c5c-b82e-95f954aebe03" providerId="ADAL" clId="{1EE0B497-F77D-41A0-A0A0-E37151357CD2}" dt="2022-07-05T09:08:44.078" v="3250"/>
          <ac:spMkLst>
            <pc:docMk/>
            <pc:sldMk cId="3700539451" sldId="261"/>
            <ac:spMk id="247" creationId="{7280F6A4-BDD6-9391-B891-97FF730FA07E}"/>
          </ac:spMkLst>
        </pc:spChg>
        <pc:spChg chg="mod">
          <ac:chgData name="Isabelle Plank" userId="a1289ac7-07bb-4c5c-b82e-95f954aebe03" providerId="ADAL" clId="{1EE0B497-F77D-41A0-A0A0-E37151357CD2}" dt="2022-07-05T09:08:44" v="3056"/>
          <ac:spMkLst>
            <pc:docMk/>
            <pc:sldMk cId="3700539451" sldId="261"/>
            <ac:spMk id="251" creationId="{2B821EF0-93EF-DB2C-4F6C-BC439284043C}"/>
          </ac:spMkLst>
        </pc:spChg>
        <pc:spChg chg="mod">
          <ac:chgData name="Isabelle Plank" userId="a1289ac7-07bb-4c5c-b82e-95f954aebe03" providerId="ADAL" clId="{1EE0B497-F77D-41A0-A0A0-E37151357CD2}" dt="2022-07-05T09:08:44" v="3056"/>
          <ac:spMkLst>
            <pc:docMk/>
            <pc:sldMk cId="3700539451" sldId="261"/>
            <ac:spMk id="252" creationId="{A1A0495E-9323-F9F3-7122-8B145D516308}"/>
          </ac:spMkLst>
        </pc:spChg>
        <pc:spChg chg="mod">
          <ac:chgData name="Isabelle Plank" userId="a1289ac7-07bb-4c5c-b82e-95f954aebe03" providerId="ADAL" clId="{1EE0B497-F77D-41A0-A0A0-E37151357CD2}" dt="2022-07-05T09:08:44" v="3056"/>
          <ac:spMkLst>
            <pc:docMk/>
            <pc:sldMk cId="3700539451" sldId="261"/>
            <ac:spMk id="253" creationId="{4D4F7845-DA47-81BA-085F-7D723BE49158}"/>
          </ac:spMkLst>
        </pc:spChg>
        <pc:spChg chg="mod">
          <ac:chgData name="Isabelle Plank" userId="a1289ac7-07bb-4c5c-b82e-95f954aebe03" providerId="ADAL" clId="{1EE0B497-F77D-41A0-A0A0-E37151357CD2}" dt="2022-07-05T09:08:44" v="3056"/>
          <ac:spMkLst>
            <pc:docMk/>
            <pc:sldMk cId="3700539451" sldId="261"/>
            <ac:spMk id="254" creationId="{B356FBC6-9F1E-4EA6-3B0C-191050D11F3A}"/>
          </ac:spMkLst>
        </pc:spChg>
        <pc:spChg chg="mod">
          <ac:chgData name="Isabelle Plank" userId="a1289ac7-07bb-4c5c-b82e-95f954aebe03" providerId="ADAL" clId="{1EE0B497-F77D-41A0-A0A0-E37151357CD2}" dt="2022-07-05T09:08:44" v="3056"/>
          <ac:spMkLst>
            <pc:docMk/>
            <pc:sldMk cId="3700539451" sldId="261"/>
            <ac:spMk id="255" creationId="{7442A1C7-D489-3287-E3F1-022B910FAFBB}"/>
          </ac:spMkLst>
        </pc:spChg>
        <pc:spChg chg="mod">
          <ac:chgData name="Isabelle Plank" userId="a1289ac7-07bb-4c5c-b82e-95f954aebe03" providerId="ADAL" clId="{1EE0B497-F77D-41A0-A0A0-E37151357CD2}" dt="2022-07-05T09:08:44" v="3060"/>
          <ac:spMkLst>
            <pc:docMk/>
            <pc:sldMk cId="3700539451" sldId="261"/>
            <ac:spMk id="257" creationId="{5F4DBC3E-EF3B-1671-7BCA-C05838A14CF7}"/>
          </ac:spMkLst>
        </pc:spChg>
        <pc:spChg chg="mod">
          <ac:chgData name="Isabelle Plank" userId="a1289ac7-07bb-4c5c-b82e-95f954aebe03" providerId="ADAL" clId="{1EE0B497-F77D-41A0-A0A0-E37151357CD2}" dt="2022-07-05T09:08:44" v="3060"/>
          <ac:spMkLst>
            <pc:docMk/>
            <pc:sldMk cId="3700539451" sldId="261"/>
            <ac:spMk id="258" creationId="{565D61BE-3E4C-AE25-7BD2-0F742480C0C5}"/>
          </ac:spMkLst>
        </pc:spChg>
        <pc:spChg chg="mod">
          <ac:chgData name="Isabelle Plank" userId="a1289ac7-07bb-4c5c-b82e-95f954aebe03" providerId="ADAL" clId="{1EE0B497-F77D-41A0-A0A0-E37151357CD2}" dt="2022-07-05T09:08:44" v="3060"/>
          <ac:spMkLst>
            <pc:docMk/>
            <pc:sldMk cId="3700539451" sldId="261"/>
            <ac:spMk id="259" creationId="{3C5D2E27-D6E2-8204-2CC5-D519F0D2CFE5}"/>
          </ac:spMkLst>
        </pc:spChg>
        <pc:spChg chg="mod">
          <ac:chgData name="Isabelle Plank" userId="a1289ac7-07bb-4c5c-b82e-95f954aebe03" providerId="ADAL" clId="{1EE0B497-F77D-41A0-A0A0-E37151357CD2}" dt="2022-07-05T09:08:44" v="3060"/>
          <ac:spMkLst>
            <pc:docMk/>
            <pc:sldMk cId="3700539451" sldId="261"/>
            <ac:spMk id="260" creationId="{D391E4ED-BF75-32A6-0F8B-AAC3018F3235}"/>
          </ac:spMkLst>
        </pc:spChg>
        <pc:spChg chg="mod">
          <ac:chgData name="Isabelle Plank" userId="a1289ac7-07bb-4c5c-b82e-95f954aebe03" providerId="ADAL" clId="{1EE0B497-F77D-41A0-A0A0-E37151357CD2}" dt="2022-07-05T09:08:44" v="3060"/>
          <ac:spMkLst>
            <pc:docMk/>
            <pc:sldMk cId="3700539451" sldId="261"/>
            <ac:spMk id="261" creationId="{6A2F71E2-2AD5-2996-FC02-F3E543BF5A05}"/>
          </ac:spMkLst>
        </pc:spChg>
        <pc:spChg chg="mod">
          <ac:chgData name="Isabelle Plank" userId="a1289ac7-07bb-4c5c-b82e-95f954aebe03" providerId="ADAL" clId="{1EE0B497-F77D-41A0-A0A0-E37151357CD2}" dt="2022-07-05T09:08:44" v="3060"/>
          <ac:spMkLst>
            <pc:docMk/>
            <pc:sldMk cId="3700539451" sldId="261"/>
            <ac:spMk id="262" creationId="{C7E4BA90-3AF3-02C9-F226-303970414E07}"/>
          </ac:spMkLst>
        </pc:spChg>
        <pc:spChg chg="mod">
          <ac:chgData name="Isabelle Plank" userId="a1289ac7-07bb-4c5c-b82e-95f954aebe03" providerId="ADAL" clId="{1EE0B497-F77D-41A0-A0A0-E37151357CD2}" dt="2022-07-05T09:08:44" v="3060"/>
          <ac:spMkLst>
            <pc:docMk/>
            <pc:sldMk cId="3700539451" sldId="261"/>
            <ac:spMk id="263" creationId="{BA605F24-00A2-C382-BE9C-8A0CF968E781}"/>
          </ac:spMkLst>
        </pc:spChg>
        <pc:spChg chg="mod">
          <ac:chgData name="Isabelle Plank" userId="a1289ac7-07bb-4c5c-b82e-95f954aebe03" providerId="ADAL" clId="{1EE0B497-F77D-41A0-A0A0-E37151357CD2}" dt="2022-07-05T09:08:44" v="3060"/>
          <ac:spMkLst>
            <pc:docMk/>
            <pc:sldMk cId="3700539451" sldId="261"/>
            <ac:spMk id="264" creationId="{ECA6B33A-B027-4B29-3ED4-A6C57F28FF4D}"/>
          </ac:spMkLst>
        </pc:spChg>
        <pc:spChg chg="mod">
          <ac:chgData name="Isabelle Plank" userId="a1289ac7-07bb-4c5c-b82e-95f954aebe03" providerId="ADAL" clId="{1EE0B497-F77D-41A0-A0A0-E37151357CD2}" dt="2022-07-05T09:08:44" v="3060"/>
          <ac:spMkLst>
            <pc:docMk/>
            <pc:sldMk cId="3700539451" sldId="261"/>
            <ac:spMk id="265" creationId="{847C4A2B-178A-0A8D-105C-45B1EE712369}"/>
          </ac:spMkLst>
        </pc:spChg>
        <pc:spChg chg="mod">
          <ac:chgData name="Isabelle Plank" userId="a1289ac7-07bb-4c5c-b82e-95f954aebe03" providerId="ADAL" clId="{1EE0B497-F77D-41A0-A0A0-E37151357CD2}" dt="2022-07-05T09:08:44" v="3064"/>
          <ac:spMkLst>
            <pc:docMk/>
            <pc:sldMk cId="3700539451" sldId="261"/>
            <ac:spMk id="267" creationId="{14C8ED9E-77F0-2CE6-3FE9-E9680CD59D41}"/>
          </ac:spMkLst>
        </pc:spChg>
        <pc:spChg chg="mod">
          <ac:chgData name="Isabelle Plank" userId="a1289ac7-07bb-4c5c-b82e-95f954aebe03" providerId="ADAL" clId="{1EE0B497-F77D-41A0-A0A0-E37151357CD2}" dt="2022-07-05T09:08:44" v="3064"/>
          <ac:spMkLst>
            <pc:docMk/>
            <pc:sldMk cId="3700539451" sldId="261"/>
            <ac:spMk id="268" creationId="{43AEB7DA-25AC-6335-36C6-C692F292EF0B}"/>
          </ac:spMkLst>
        </pc:spChg>
        <pc:spChg chg="mod">
          <ac:chgData name="Isabelle Plank" userId="a1289ac7-07bb-4c5c-b82e-95f954aebe03" providerId="ADAL" clId="{1EE0B497-F77D-41A0-A0A0-E37151357CD2}" dt="2022-07-05T09:08:44" v="3068"/>
          <ac:spMkLst>
            <pc:docMk/>
            <pc:sldMk cId="3700539451" sldId="261"/>
            <ac:spMk id="270" creationId="{4CFE85AE-37B4-9913-9F34-6C1A5C924B6C}"/>
          </ac:spMkLst>
        </pc:spChg>
        <pc:spChg chg="mod">
          <ac:chgData name="Isabelle Plank" userId="a1289ac7-07bb-4c5c-b82e-95f954aebe03" providerId="ADAL" clId="{1EE0B497-F77D-41A0-A0A0-E37151357CD2}" dt="2022-07-05T09:08:44" v="3068"/>
          <ac:spMkLst>
            <pc:docMk/>
            <pc:sldMk cId="3700539451" sldId="261"/>
            <ac:spMk id="271" creationId="{6CF42D9F-AF34-FE37-993B-50E3A4A4C170}"/>
          </ac:spMkLst>
        </pc:spChg>
        <pc:spChg chg="mod">
          <ac:chgData name="Isabelle Plank" userId="a1289ac7-07bb-4c5c-b82e-95f954aebe03" providerId="ADAL" clId="{1EE0B497-F77D-41A0-A0A0-E37151357CD2}" dt="2022-07-05T09:08:44" v="3068"/>
          <ac:spMkLst>
            <pc:docMk/>
            <pc:sldMk cId="3700539451" sldId="261"/>
            <ac:spMk id="272" creationId="{D1ECBD49-612E-68AD-DA74-8EC4047FA29C}"/>
          </ac:spMkLst>
        </pc:spChg>
        <pc:spChg chg="add del mod">
          <ac:chgData name="Isabelle Plank" userId="a1289ac7-07bb-4c5c-b82e-95f954aebe03" providerId="ADAL" clId="{1EE0B497-F77D-41A0-A0A0-E37151357CD2}" dt="2022-07-05T09:08:43.947" v="2952"/>
          <ac:spMkLst>
            <pc:docMk/>
            <pc:sldMk cId="3700539451" sldId="261"/>
            <ac:spMk id="273" creationId="{C7A5FA29-1EEB-7349-6CB5-72512C893561}"/>
          </ac:spMkLst>
        </pc:spChg>
        <pc:spChg chg="mod">
          <ac:chgData name="Isabelle Plank" userId="a1289ac7-07bb-4c5c-b82e-95f954aebe03" providerId="ADAL" clId="{1EE0B497-F77D-41A0-A0A0-E37151357CD2}" dt="2022-07-05T09:09:16.646" v="3310"/>
          <ac:spMkLst>
            <pc:docMk/>
            <pc:sldMk cId="3700539451" sldId="261"/>
            <ac:spMk id="276" creationId="{2C178720-6A20-1E91-7E45-226BFB2F8877}"/>
          </ac:spMkLst>
        </pc:spChg>
        <pc:spChg chg="mod">
          <ac:chgData name="Isabelle Plank" userId="a1289ac7-07bb-4c5c-b82e-95f954aebe03" providerId="ADAL" clId="{1EE0B497-F77D-41A0-A0A0-E37151357CD2}" dt="2022-07-05T09:09:16.646" v="3310"/>
          <ac:spMkLst>
            <pc:docMk/>
            <pc:sldMk cId="3700539451" sldId="261"/>
            <ac:spMk id="277" creationId="{B2682138-6FB5-0509-300E-651C3614A287}"/>
          </ac:spMkLst>
        </pc:spChg>
        <pc:spChg chg="mod">
          <ac:chgData name="Isabelle Plank" userId="a1289ac7-07bb-4c5c-b82e-95f954aebe03" providerId="ADAL" clId="{1EE0B497-F77D-41A0-A0A0-E37151357CD2}" dt="2022-07-05T09:09:16.646" v="3310"/>
          <ac:spMkLst>
            <pc:docMk/>
            <pc:sldMk cId="3700539451" sldId="261"/>
            <ac:spMk id="278" creationId="{27DFDFB7-40E4-D220-4B23-24095BA377EA}"/>
          </ac:spMkLst>
        </pc:spChg>
        <pc:spChg chg="mod">
          <ac:chgData name="Isabelle Plank" userId="a1289ac7-07bb-4c5c-b82e-95f954aebe03" providerId="ADAL" clId="{1EE0B497-F77D-41A0-A0A0-E37151357CD2}" dt="2022-07-05T09:09:16.646" v="3310"/>
          <ac:spMkLst>
            <pc:docMk/>
            <pc:sldMk cId="3700539451" sldId="261"/>
            <ac:spMk id="279" creationId="{20CC3693-61BA-274E-FAD0-0ED1EE508CAE}"/>
          </ac:spMkLst>
        </pc:spChg>
        <pc:spChg chg="mod">
          <ac:chgData name="Isabelle Plank" userId="a1289ac7-07bb-4c5c-b82e-95f954aebe03" providerId="ADAL" clId="{1EE0B497-F77D-41A0-A0A0-E37151357CD2}" dt="2022-07-05T09:09:16.646" v="3310"/>
          <ac:spMkLst>
            <pc:docMk/>
            <pc:sldMk cId="3700539451" sldId="261"/>
            <ac:spMk id="280" creationId="{F9BF0100-1E5D-3DE1-DE12-0973B3AE7A5A}"/>
          </ac:spMkLst>
        </pc:spChg>
        <pc:spChg chg="mod">
          <ac:chgData name="Isabelle Plank" userId="a1289ac7-07bb-4c5c-b82e-95f954aebe03" providerId="ADAL" clId="{1EE0B497-F77D-41A0-A0A0-E37151357CD2}" dt="2022-07-05T09:09:16.646" v="3310"/>
          <ac:spMkLst>
            <pc:docMk/>
            <pc:sldMk cId="3700539451" sldId="261"/>
            <ac:spMk id="281" creationId="{46CD56C5-03A2-17EE-1406-03B07D32CE1A}"/>
          </ac:spMkLst>
        </pc:spChg>
        <pc:spChg chg="mod">
          <ac:chgData name="Isabelle Plank" userId="a1289ac7-07bb-4c5c-b82e-95f954aebe03" providerId="ADAL" clId="{1EE0B497-F77D-41A0-A0A0-E37151357CD2}" dt="2022-07-05T09:09:16.646" v="3310"/>
          <ac:spMkLst>
            <pc:docMk/>
            <pc:sldMk cId="3700539451" sldId="261"/>
            <ac:spMk id="282" creationId="{023840D6-60A2-1A60-EB65-C684F8306CA1}"/>
          </ac:spMkLst>
        </pc:spChg>
        <pc:spChg chg="mod">
          <ac:chgData name="Isabelle Plank" userId="a1289ac7-07bb-4c5c-b82e-95f954aebe03" providerId="ADAL" clId="{1EE0B497-F77D-41A0-A0A0-E37151357CD2}" dt="2022-07-05T09:09:16.646" v="3310"/>
          <ac:spMkLst>
            <pc:docMk/>
            <pc:sldMk cId="3700539451" sldId="261"/>
            <ac:spMk id="283" creationId="{11C03B62-E9E3-720F-4B27-7F9B5B0568BD}"/>
          </ac:spMkLst>
        </pc:spChg>
        <pc:spChg chg="mod">
          <ac:chgData name="Isabelle Plank" userId="a1289ac7-07bb-4c5c-b82e-95f954aebe03" providerId="ADAL" clId="{1EE0B497-F77D-41A0-A0A0-E37151357CD2}" dt="2022-07-05T09:09:16.646" v="3310"/>
          <ac:spMkLst>
            <pc:docMk/>
            <pc:sldMk cId="3700539451" sldId="261"/>
            <ac:spMk id="284" creationId="{3E954A96-7C90-C9FF-8386-6ED45511937B}"/>
          </ac:spMkLst>
        </pc:spChg>
        <pc:spChg chg="mod">
          <ac:chgData name="Isabelle Plank" userId="a1289ac7-07bb-4c5c-b82e-95f954aebe03" providerId="ADAL" clId="{1EE0B497-F77D-41A0-A0A0-E37151357CD2}" dt="2022-07-05T09:09:16.647" v="3312"/>
          <ac:spMkLst>
            <pc:docMk/>
            <pc:sldMk cId="3700539451" sldId="261"/>
            <ac:spMk id="286" creationId="{26DF2719-AF14-9151-6A70-B5788E08240F}"/>
          </ac:spMkLst>
        </pc:spChg>
        <pc:spChg chg="mod">
          <ac:chgData name="Isabelle Plank" userId="a1289ac7-07bb-4c5c-b82e-95f954aebe03" providerId="ADAL" clId="{1EE0B497-F77D-41A0-A0A0-E37151357CD2}" dt="2022-07-05T09:09:16.647" v="3312"/>
          <ac:spMkLst>
            <pc:docMk/>
            <pc:sldMk cId="3700539451" sldId="261"/>
            <ac:spMk id="287" creationId="{BBBBCA00-9468-4991-0288-12E08247E093}"/>
          </ac:spMkLst>
        </pc:spChg>
        <pc:spChg chg="mod">
          <ac:chgData name="Isabelle Plank" userId="a1289ac7-07bb-4c5c-b82e-95f954aebe03" providerId="ADAL" clId="{1EE0B497-F77D-41A0-A0A0-E37151357CD2}" dt="2022-07-05T09:09:16.647" v="3312"/>
          <ac:spMkLst>
            <pc:docMk/>
            <pc:sldMk cId="3700539451" sldId="261"/>
            <ac:spMk id="288" creationId="{51D4AE91-3DBF-A30E-20D1-78920EA5149E}"/>
          </ac:spMkLst>
        </pc:spChg>
        <pc:spChg chg="mod">
          <ac:chgData name="Isabelle Plank" userId="a1289ac7-07bb-4c5c-b82e-95f954aebe03" providerId="ADAL" clId="{1EE0B497-F77D-41A0-A0A0-E37151357CD2}" dt="2022-07-05T09:09:16.647" v="3312"/>
          <ac:spMkLst>
            <pc:docMk/>
            <pc:sldMk cId="3700539451" sldId="261"/>
            <ac:spMk id="289" creationId="{D7507F8D-236C-DB53-029C-9BA490B95512}"/>
          </ac:spMkLst>
        </pc:spChg>
        <pc:spChg chg="mod">
          <ac:chgData name="Isabelle Plank" userId="a1289ac7-07bb-4c5c-b82e-95f954aebe03" providerId="ADAL" clId="{1EE0B497-F77D-41A0-A0A0-E37151357CD2}" dt="2022-07-05T09:09:16.647" v="3312"/>
          <ac:spMkLst>
            <pc:docMk/>
            <pc:sldMk cId="3700539451" sldId="261"/>
            <ac:spMk id="290" creationId="{879687B2-5F8A-AFA4-411C-792B2B776E3E}"/>
          </ac:spMkLst>
        </pc:spChg>
        <pc:spChg chg="add del mod">
          <ac:chgData name="Isabelle Plank" userId="a1289ac7-07bb-4c5c-b82e-95f954aebe03" providerId="ADAL" clId="{1EE0B497-F77D-41A0-A0A0-E37151357CD2}" dt="2022-07-05T09:09:16.659" v="3350"/>
          <ac:spMkLst>
            <pc:docMk/>
            <pc:sldMk cId="3700539451" sldId="261"/>
            <ac:spMk id="293" creationId="{EFECEEB9-6B20-58C5-F9DE-42385BEEE00E}"/>
          </ac:spMkLst>
        </pc:spChg>
        <pc:spChg chg="mod">
          <ac:chgData name="Isabelle Plank" userId="a1289ac7-07bb-4c5c-b82e-95f954aebe03" providerId="ADAL" clId="{1EE0B497-F77D-41A0-A0A0-E37151357CD2}" dt="2022-07-05T09:09:16.649" v="3320"/>
          <ac:spMkLst>
            <pc:docMk/>
            <pc:sldMk cId="3700539451" sldId="261"/>
            <ac:spMk id="295" creationId="{B7E226CF-9392-377C-9D76-20DB2E8D4C6F}"/>
          </ac:spMkLst>
        </pc:spChg>
        <pc:spChg chg="mod">
          <ac:chgData name="Isabelle Plank" userId="a1289ac7-07bb-4c5c-b82e-95f954aebe03" providerId="ADAL" clId="{1EE0B497-F77D-41A0-A0A0-E37151357CD2}" dt="2022-07-05T09:09:16.649" v="3320"/>
          <ac:spMkLst>
            <pc:docMk/>
            <pc:sldMk cId="3700539451" sldId="261"/>
            <ac:spMk id="296" creationId="{62157178-F5A7-C956-033E-3D9A5ABD1EB7}"/>
          </ac:spMkLst>
        </pc:spChg>
        <pc:spChg chg="mod">
          <ac:chgData name="Isabelle Plank" userId="a1289ac7-07bb-4c5c-b82e-95f954aebe03" providerId="ADAL" clId="{1EE0B497-F77D-41A0-A0A0-E37151357CD2}" dt="2022-07-05T09:09:16.649" v="3320"/>
          <ac:spMkLst>
            <pc:docMk/>
            <pc:sldMk cId="3700539451" sldId="261"/>
            <ac:spMk id="297" creationId="{957E6BB9-B804-870B-B8AB-48F143EF248D}"/>
          </ac:spMkLst>
        </pc:spChg>
        <pc:spChg chg="add del mod">
          <ac:chgData name="Isabelle Plank" userId="a1289ac7-07bb-4c5c-b82e-95f954aebe03" providerId="ADAL" clId="{1EE0B497-F77D-41A0-A0A0-E37151357CD2}" dt="2022-07-05T09:09:16.575" v="3301"/>
          <ac:spMkLst>
            <pc:docMk/>
            <pc:sldMk cId="3700539451" sldId="261"/>
            <ac:spMk id="298" creationId="{A9596759-B798-0E67-DE14-9D811B4BF883}"/>
          </ac:spMkLst>
        </pc:spChg>
        <pc:spChg chg="add del mod">
          <ac:chgData name="Isabelle Plank" userId="a1289ac7-07bb-4c5c-b82e-95f954aebe03" providerId="ADAL" clId="{1EE0B497-F77D-41A0-A0A0-E37151357CD2}" dt="2022-07-05T09:09:16.636" v="3308"/>
          <ac:spMkLst>
            <pc:docMk/>
            <pc:sldMk cId="3700539451" sldId="261"/>
            <ac:spMk id="299" creationId="{09AEEF9E-360B-F4D6-C358-1F96E326071D}"/>
          </ac:spMkLst>
        </pc:spChg>
        <pc:spChg chg="mod">
          <ac:chgData name="Isabelle Plank" userId="a1289ac7-07bb-4c5c-b82e-95f954aebe03" providerId="ADAL" clId="{1EE0B497-F77D-41A0-A0A0-E37151357CD2}" dt="2022-07-05T09:09:43.321" v="3407"/>
          <ac:spMkLst>
            <pc:docMk/>
            <pc:sldMk cId="3700539451" sldId="261"/>
            <ac:spMk id="302" creationId="{CA67008A-78F2-818F-FDA1-46F11F1CCD8C}"/>
          </ac:spMkLst>
        </pc:spChg>
        <pc:spChg chg="mod">
          <ac:chgData name="Isabelle Plank" userId="a1289ac7-07bb-4c5c-b82e-95f954aebe03" providerId="ADAL" clId="{1EE0B497-F77D-41A0-A0A0-E37151357CD2}" dt="2022-07-05T09:09:43.321" v="3407"/>
          <ac:spMkLst>
            <pc:docMk/>
            <pc:sldMk cId="3700539451" sldId="261"/>
            <ac:spMk id="303" creationId="{DCB4D06D-05B1-E9E9-CC36-1B5B99264CBC}"/>
          </ac:spMkLst>
        </pc:spChg>
        <pc:spChg chg="mod">
          <ac:chgData name="Isabelle Plank" userId="a1289ac7-07bb-4c5c-b82e-95f954aebe03" providerId="ADAL" clId="{1EE0B497-F77D-41A0-A0A0-E37151357CD2}" dt="2022-07-05T09:09:43.321" v="3407"/>
          <ac:spMkLst>
            <pc:docMk/>
            <pc:sldMk cId="3700539451" sldId="261"/>
            <ac:spMk id="304" creationId="{3F9BD42A-34E6-2182-6F32-90551DCA2446}"/>
          </ac:spMkLst>
        </pc:spChg>
        <pc:spChg chg="mod">
          <ac:chgData name="Isabelle Plank" userId="a1289ac7-07bb-4c5c-b82e-95f954aebe03" providerId="ADAL" clId="{1EE0B497-F77D-41A0-A0A0-E37151357CD2}" dt="2022-07-05T09:09:43.321" v="3407"/>
          <ac:spMkLst>
            <pc:docMk/>
            <pc:sldMk cId="3700539451" sldId="261"/>
            <ac:spMk id="305" creationId="{7E0115B3-6369-2888-2A61-F15F7334A1F3}"/>
          </ac:spMkLst>
        </pc:spChg>
        <pc:spChg chg="mod">
          <ac:chgData name="Isabelle Plank" userId="a1289ac7-07bb-4c5c-b82e-95f954aebe03" providerId="ADAL" clId="{1EE0B497-F77D-41A0-A0A0-E37151357CD2}" dt="2022-07-05T09:09:43.321" v="3407"/>
          <ac:spMkLst>
            <pc:docMk/>
            <pc:sldMk cId="3700539451" sldId="261"/>
            <ac:spMk id="306" creationId="{EA41812D-483F-0295-B30B-F18AC0052568}"/>
          </ac:spMkLst>
        </pc:spChg>
        <pc:spChg chg="add del mod">
          <ac:chgData name="Isabelle Plank" userId="a1289ac7-07bb-4c5c-b82e-95f954aebe03" providerId="ADAL" clId="{1EE0B497-F77D-41A0-A0A0-E37151357CD2}" dt="2022-07-05T09:09:43.321" v="3441"/>
          <ac:spMkLst>
            <pc:docMk/>
            <pc:sldMk cId="3700539451" sldId="261"/>
            <ac:spMk id="309" creationId="{51AC5CD4-B898-9496-FEF4-EE134A92BE9D}"/>
          </ac:spMkLst>
        </pc:spChg>
        <pc:spChg chg="mod">
          <ac:chgData name="Isabelle Plank" userId="a1289ac7-07bb-4c5c-b82e-95f954aebe03" providerId="ADAL" clId="{1EE0B497-F77D-41A0-A0A0-E37151357CD2}" dt="2022-07-05T09:09:43.321" v="3415"/>
          <ac:spMkLst>
            <pc:docMk/>
            <pc:sldMk cId="3700539451" sldId="261"/>
            <ac:spMk id="311" creationId="{6285381D-33DF-A0B9-E144-1E5F80F55329}"/>
          </ac:spMkLst>
        </pc:spChg>
        <pc:spChg chg="mod">
          <ac:chgData name="Isabelle Plank" userId="a1289ac7-07bb-4c5c-b82e-95f954aebe03" providerId="ADAL" clId="{1EE0B497-F77D-41A0-A0A0-E37151357CD2}" dt="2022-07-05T09:09:43.321" v="3415"/>
          <ac:spMkLst>
            <pc:docMk/>
            <pc:sldMk cId="3700539451" sldId="261"/>
            <ac:spMk id="312" creationId="{D404462A-1D13-1E31-AD7D-A76A1838FD32}"/>
          </ac:spMkLst>
        </pc:spChg>
        <pc:spChg chg="mod">
          <ac:chgData name="Isabelle Plank" userId="a1289ac7-07bb-4c5c-b82e-95f954aebe03" providerId="ADAL" clId="{1EE0B497-F77D-41A0-A0A0-E37151357CD2}" dt="2022-07-05T09:09:43.321" v="3415"/>
          <ac:spMkLst>
            <pc:docMk/>
            <pc:sldMk cId="3700539451" sldId="261"/>
            <ac:spMk id="313" creationId="{B01BFCB1-87B2-8ED4-173D-BC612F6BE15B}"/>
          </ac:spMkLst>
        </pc:spChg>
        <pc:spChg chg="add del mod">
          <ac:chgData name="Isabelle Plank" userId="a1289ac7-07bb-4c5c-b82e-95f954aebe03" providerId="ADAL" clId="{1EE0B497-F77D-41A0-A0A0-E37151357CD2}" dt="2022-07-05T09:09:43.264" v="3398"/>
          <ac:spMkLst>
            <pc:docMk/>
            <pc:sldMk cId="3700539451" sldId="261"/>
            <ac:spMk id="314" creationId="{C81C98A5-11BE-D907-BC0C-996177B97468}"/>
          </ac:spMkLst>
        </pc:spChg>
        <pc:spChg chg="add del mod">
          <ac:chgData name="Isabelle Plank" userId="a1289ac7-07bb-4c5c-b82e-95f954aebe03" providerId="ADAL" clId="{1EE0B497-F77D-41A0-A0A0-E37151357CD2}" dt="2022-07-05T09:09:43.305" v="3405"/>
          <ac:spMkLst>
            <pc:docMk/>
            <pc:sldMk cId="3700539451" sldId="261"/>
            <ac:spMk id="315" creationId="{F83CC1C1-1F48-1A09-724C-6911B7C9EDF6}"/>
          </ac:spMkLst>
        </pc:spChg>
        <pc:spChg chg="add del mod">
          <ac:chgData name="Isabelle Plank" userId="a1289ac7-07bb-4c5c-b82e-95f954aebe03" providerId="ADAL" clId="{1EE0B497-F77D-41A0-A0A0-E37151357CD2}" dt="2022-07-05T09:14:04.784" v="3505"/>
          <ac:spMkLst>
            <pc:docMk/>
            <pc:sldMk cId="3700539451" sldId="261"/>
            <ac:spMk id="316" creationId="{9F1C25B0-A0EB-822E-B926-200CAE4B1AC2}"/>
          </ac:spMkLst>
        </pc:spChg>
        <pc:spChg chg="mod">
          <ac:chgData name="Isabelle Plank" userId="a1289ac7-07bb-4c5c-b82e-95f954aebe03" providerId="ADAL" clId="{1EE0B497-F77D-41A0-A0A0-E37151357CD2}" dt="2022-07-05T09:21:02.671" v="3533"/>
          <ac:spMkLst>
            <pc:docMk/>
            <pc:sldMk cId="3700539451" sldId="261"/>
            <ac:spMk id="318" creationId="{908BB8CC-D635-5A12-C443-20FBDE7B0B77}"/>
          </ac:spMkLst>
        </pc:spChg>
        <pc:spChg chg="mod">
          <ac:chgData name="Isabelle Plank" userId="a1289ac7-07bb-4c5c-b82e-95f954aebe03" providerId="ADAL" clId="{1EE0B497-F77D-41A0-A0A0-E37151357CD2}" dt="2022-07-05T09:21:02.671" v="3533"/>
          <ac:spMkLst>
            <pc:docMk/>
            <pc:sldMk cId="3700539451" sldId="261"/>
            <ac:spMk id="319" creationId="{9D80FB09-20F7-91C9-9F94-8B5680F239AA}"/>
          </ac:spMkLst>
        </pc:spChg>
        <pc:spChg chg="mod">
          <ac:chgData name="Isabelle Plank" userId="a1289ac7-07bb-4c5c-b82e-95f954aebe03" providerId="ADAL" clId="{1EE0B497-F77D-41A0-A0A0-E37151357CD2}" dt="2022-07-05T09:21:02.671" v="3533"/>
          <ac:spMkLst>
            <pc:docMk/>
            <pc:sldMk cId="3700539451" sldId="261"/>
            <ac:spMk id="320" creationId="{D334348A-E50B-8CFD-4AAC-1F6DA50291B2}"/>
          </ac:spMkLst>
        </pc:spChg>
        <pc:spChg chg="mod">
          <ac:chgData name="Isabelle Plank" userId="a1289ac7-07bb-4c5c-b82e-95f954aebe03" providerId="ADAL" clId="{1EE0B497-F77D-41A0-A0A0-E37151357CD2}" dt="2022-07-05T09:23:50.620" v="6179"/>
          <ac:spMkLst>
            <pc:docMk/>
            <pc:sldMk cId="3700539451" sldId="261"/>
            <ac:spMk id="322" creationId="{7C702886-EECA-B3BF-6DBD-82E92AE365ED}"/>
          </ac:spMkLst>
        </pc:spChg>
        <pc:spChg chg="mod">
          <ac:chgData name="Isabelle Plank" userId="a1289ac7-07bb-4c5c-b82e-95f954aebe03" providerId="ADAL" clId="{1EE0B497-F77D-41A0-A0A0-E37151357CD2}" dt="2022-07-05T09:23:50.620" v="6179"/>
          <ac:spMkLst>
            <pc:docMk/>
            <pc:sldMk cId="3700539451" sldId="261"/>
            <ac:spMk id="323" creationId="{25B708C3-0AEC-9473-0194-A82D058765B0}"/>
          </ac:spMkLst>
        </pc:spChg>
        <pc:spChg chg="mod">
          <ac:chgData name="Isabelle Plank" userId="a1289ac7-07bb-4c5c-b82e-95f954aebe03" providerId="ADAL" clId="{1EE0B497-F77D-41A0-A0A0-E37151357CD2}" dt="2022-07-05T09:23:50.620" v="6179"/>
          <ac:spMkLst>
            <pc:docMk/>
            <pc:sldMk cId="3700539451" sldId="261"/>
            <ac:spMk id="324" creationId="{AC061509-2C65-F161-C3ED-24693CB15A87}"/>
          </ac:spMkLst>
        </pc:spChg>
        <pc:spChg chg="add del mod">
          <ac:chgData name="Isabelle Plank" userId="a1289ac7-07bb-4c5c-b82e-95f954aebe03" providerId="ADAL" clId="{1EE0B497-F77D-41A0-A0A0-E37151357CD2}" dt="2022-07-05T09:22:19.455" v="4032"/>
          <ac:spMkLst>
            <pc:docMk/>
            <pc:sldMk cId="3700539451" sldId="261"/>
            <ac:spMk id="347" creationId="{58F2C274-E6D4-B26F-89B9-0980A71EF0A8}"/>
          </ac:spMkLst>
        </pc:spChg>
        <pc:spChg chg="mod">
          <ac:chgData name="Isabelle Plank" userId="a1289ac7-07bb-4c5c-b82e-95f954aebe03" providerId="ADAL" clId="{1EE0B497-F77D-41A0-A0A0-E37151357CD2}" dt="2022-07-05T09:22:19.384" v="3834"/>
          <ac:spMkLst>
            <pc:docMk/>
            <pc:sldMk cId="3700539451" sldId="261"/>
            <ac:spMk id="351" creationId="{A3679936-F779-1D26-C098-9EFCB57B7C8D}"/>
          </ac:spMkLst>
        </pc:spChg>
        <pc:spChg chg="mod">
          <ac:chgData name="Isabelle Plank" userId="a1289ac7-07bb-4c5c-b82e-95f954aebe03" providerId="ADAL" clId="{1EE0B497-F77D-41A0-A0A0-E37151357CD2}" dt="2022-07-05T09:22:19.384" v="3834"/>
          <ac:spMkLst>
            <pc:docMk/>
            <pc:sldMk cId="3700539451" sldId="261"/>
            <ac:spMk id="352" creationId="{DD7021D8-1210-822C-5243-13197265990E}"/>
          </ac:spMkLst>
        </pc:spChg>
        <pc:spChg chg="mod">
          <ac:chgData name="Isabelle Plank" userId="a1289ac7-07bb-4c5c-b82e-95f954aebe03" providerId="ADAL" clId="{1EE0B497-F77D-41A0-A0A0-E37151357CD2}" dt="2022-07-05T09:22:19.384" v="3834"/>
          <ac:spMkLst>
            <pc:docMk/>
            <pc:sldMk cId="3700539451" sldId="261"/>
            <ac:spMk id="353" creationId="{27532DCC-B870-2C18-D329-314726C4CCBD}"/>
          </ac:spMkLst>
        </pc:spChg>
        <pc:spChg chg="mod">
          <ac:chgData name="Isabelle Plank" userId="a1289ac7-07bb-4c5c-b82e-95f954aebe03" providerId="ADAL" clId="{1EE0B497-F77D-41A0-A0A0-E37151357CD2}" dt="2022-07-05T09:22:19.384" v="3834"/>
          <ac:spMkLst>
            <pc:docMk/>
            <pc:sldMk cId="3700539451" sldId="261"/>
            <ac:spMk id="354" creationId="{44E9E307-8DE0-11E2-B63E-B9C698D7E16D}"/>
          </ac:spMkLst>
        </pc:spChg>
        <pc:spChg chg="mod">
          <ac:chgData name="Isabelle Plank" userId="a1289ac7-07bb-4c5c-b82e-95f954aebe03" providerId="ADAL" clId="{1EE0B497-F77D-41A0-A0A0-E37151357CD2}" dt="2022-07-05T09:22:19.384" v="3834"/>
          <ac:spMkLst>
            <pc:docMk/>
            <pc:sldMk cId="3700539451" sldId="261"/>
            <ac:spMk id="355" creationId="{FEF0BF6F-F07D-DBEF-65A2-FA20AE363F37}"/>
          </ac:spMkLst>
        </pc:spChg>
        <pc:spChg chg="mod">
          <ac:chgData name="Isabelle Plank" userId="a1289ac7-07bb-4c5c-b82e-95f954aebe03" providerId="ADAL" clId="{1EE0B497-F77D-41A0-A0A0-E37151357CD2}" dt="2022-07-05T09:22:19.385" v="3838"/>
          <ac:spMkLst>
            <pc:docMk/>
            <pc:sldMk cId="3700539451" sldId="261"/>
            <ac:spMk id="357" creationId="{6FB3A64E-7061-058D-944C-3581F3DC57D5}"/>
          </ac:spMkLst>
        </pc:spChg>
        <pc:spChg chg="mod">
          <ac:chgData name="Isabelle Plank" userId="a1289ac7-07bb-4c5c-b82e-95f954aebe03" providerId="ADAL" clId="{1EE0B497-F77D-41A0-A0A0-E37151357CD2}" dt="2022-07-05T09:22:19.385" v="3838"/>
          <ac:spMkLst>
            <pc:docMk/>
            <pc:sldMk cId="3700539451" sldId="261"/>
            <ac:spMk id="358" creationId="{5C900CB7-6FD7-1FBE-5121-844F7AA9F1C1}"/>
          </ac:spMkLst>
        </pc:spChg>
        <pc:spChg chg="mod">
          <ac:chgData name="Isabelle Plank" userId="a1289ac7-07bb-4c5c-b82e-95f954aebe03" providerId="ADAL" clId="{1EE0B497-F77D-41A0-A0A0-E37151357CD2}" dt="2022-07-05T09:22:19.385" v="3838"/>
          <ac:spMkLst>
            <pc:docMk/>
            <pc:sldMk cId="3700539451" sldId="261"/>
            <ac:spMk id="359" creationId="{A54C64AD-467F-3946-EF23-95A8A9139126}"/>
          </ac:spMkLst>
        </pc:spChg>
        <pc:spChg chg="mod">
          <ac:chgData name="Isabelle Plank" userId="a1289ac7-07bb-4c5c-b82e-95f954aebe03" providerId="ADAL" clId="{1EE0B497-F77D-41A0-A0A0-E37151357CD2}" dt="2022-07-05T09:22:19.385" v="3838"/>
          <ac:spMkLst>
            <pc:docMk/>
            <pc:sldMk cId="3700539451" sldId="261"/>
            <ac:spMk id="360" creationId="{FFF56E23-E336-A7DF-0919-84A83F00502E}"/>
          </ac:spMkLst>
        </pc:spChg>
        <pc:spChg chg="mod">
          <ac:chgData name="Isabelle Plank" userId="a1289ac7-07bb-4c5c-b82e-95f954aebe03" providerId="ADAL" clId="{1EE0B497-F77D-41A0-A0A0-E37151357CD2}" dt="2022-07-05T09:22:19.385" v="3838"/>
          <ac:spMkLst>
            <pc:docMk/>
            <pc:sldMk cId="3700539451" sldId="261"/>
            <ac:spMk id="361" creationId="{64FFE7ED-D17C-58ED-4FCB-4BF8F046AD49}"/>
          </ac:spMkLst>
        </pc:spChg>
        <pc:spChg chg="mod">
          <ac:chgData name="Isabelle Plank" userId="a1289ac7-07bb-4c5c-b82e-95f954aebe03" providerId="ADAL" clId="{1EE0B497-F77D-41A0-A0A0-E37151357CD2}" dt="2022-07-05T09:22:19.385" v="3838"/>
          <ac:spMkLst>
            <pc:docMk/>
            <pc:sldMk cId="3700539451" sldId="261"/>
            <ac:spMk id="362" creationId="{A55F6F87-9AD1-1146-3921-62FB68EFB32F}"/>
          </ac:spMkLst>
        </pc:spChg>
        <pc:spChg chg="mod">
          <ac:chgData name="Isabelle Plank" userId="a1289ac7-07bb-4c5c-b82e-95f954aebe03" providerId="ADAL" clId="{1EE0B497-F77D-41A0-A0A0-E37151357CD2}" dt="2022-07-05T09:22:19.385" v="3838"/>
          <ac:spMkLst>
            <pc:docMk/>
            <pc:sldMk cId="3700539451" sldId="261"/>
            <ac:spMk id="363" creationId="{E49B587E-E3B7-C229-1518-D74DD85B1286}"/>
          </ac:spMkLst>
        </pc:spChg>
        <pc:spChg chg="mod">
          <ac:chgData name="Isabelle Plank" userId="a1289ac7-07bb-4c5c-b82e-95f954aebe03" providerId="ADAL" clId="{1EE0B497-F77D-41A0-A0A0-E37151357CD2}" dt="2022-07-05T09:22:19.385" v="3838"/>
          <ac:spMkLst>
            <pc:docMk/>
            <pc:sldMk cId="3700539451" sldId="261"/>
            <ac:spMk id="364" creationId="{2B43D7C8-42C1-54F1-53C0-87D10F8FEE7C}"/>
          </ac:spMkLst>
        </pc:spChg>
        <pc:spChg chg="mod">
          <ac:chgData name="Isabelle Plank" userId="a1289ac7-07bb-4c5c-b82e-95f954aebe03" providerId="ADAL" clId="{1EE0B497-F77D-41A0-A0A0-E37151357CD2}" dt="2022-07-05T09:22:19.385" v="3838"/>
          <ac:spMkLst>
            <pc:docMk/>
            <pc:sldMk cId="3700539451" sldId="261"/>
            <ac:spMk id="365" creationId="{0F15277D-885C-E409-10AC-771F8D6ED5FE}"/>
          </ac:spMkLst>
        </pc:spChg>
        <pc:spChg chg="mod">
          <ac:chgData name="Isabelle Plank" userId="a1289ac7-07bb-4c5c-b82e-95f954aebe03" providerId="ADAL" clId="{1EE0B497-F77D-41A0-A0A0-E37151357CD2}" dt="2022-07-05T09:22:19.386" v="3842"/>
          <ac:spMkLst>
            <pc:docMk/>
            <pc:sldMk cId="3700539451" sldId="261"/>
            <ac:spMk id="367" creationId="{3EF3C432-6E45-A2F0-E4DE-65D3FEF65494}"/>
          </ac:spMkLst>
        </pc:spChg>
        <pc:spChg chg="mod">
          <ac:chgData name="Isabelle Plank" userId="a1289ac7-07bb-4c5c-b82e-95f954aebe03" providerId="ADAL" clId="{1EE0B497-F77D-41A0-A0A0-E37151357CD2}" dt="2022-07-05T09:22:19.386" v="3842"/>
          <ac:spMkLst>
            <pc:docMk/>
            <pc:sldMk cId="3700539451" sldId="261"/>
            <ac:spMk id="368" creationId="{36883BCF-0185-E64E-B377-7BFB674FF036}"/>
          </ac:spMkLst>
        </pc:spChg>
        <pc:spChg chg="mod">
          <ac:chgData name="Isabelle Plank" userId="a1289ac7-07bb-4c5c-b82e-95f954aebe03" providerId="ADAL" clId="{1EE0B497-F77D-41A0-A0A0-E37151357CD2}" dt="2022-07-05T09:22:19.387" v="3846"/>
          <ac:spMkLst>
            <pc:docMk/>
            <pc:sldMk cId="3700539451" sldId="261"/>
            <ac:spMk id="370" creationId="{757FED28-74E2-30EE-51B6-0B20241C7E0C}"/>
          </ac:spMkLst>
        </pc:spChg>
        <pc:spChg chg="mod">
          <ac:chgData name="Isabelle Plank" userId="a1289ac7-07bb-4c5c-b82e-95f954aebe03" providerId="ADAL" clId="{1EE0B497-F77D-41A0-A0A0-E37151357CD2}" dt="2022-07-05T09:22:19.387" v="3846"/>
          <ac:spMkLst>
            <pc:docMk/>
            <pc:sldMk cId="3700539451" sldId="261"/>
            <ac:spMk id="371" creationId="{579E31B5-F79C-D455-AF8D-B74D8AA0B1DC}"/>
          </ac:spMkLst>
        </pc:spChg>
        <pc:spChg chg="mod">
          <ac:chgData name="Isabelle Plank" userId="a1289ac7-07bb-4c5c-b82e-95f954aebe03" providerId="ADAL" clId="{1EE0B497-F77D-41A0-A0A0-E37151357CD2}" dt="2022-07-05T09:22:19.387" v="3846"/>
          <ac:spMkLst>
            <pc:docMk/>
            <pc:sldMk cId="3700539451" sldId="261"/>
            <ac:spMk id="372" creationId="{FCEEFF03-FA7C-1B20-4CA3-90E27C55E3CC}"/>
          </ac:spMkLst>
        </pc:spChg>
        <pc:spChg chg="add del mod">
          <ac:chgData name="Isabelle Plank" userId="a1289ac7-07bb-4c5c-b82e-95f954aebe03" providerId="ADAL" clId="{1EE0B497-F77D-41A0-A0A0-E37151357CD2}" dt="2022-07-05T09:22:19.319" v="3734"/>
          <ac:spMkLst>
            <pc:docMk/>
            <pc:sldMk cId="3700539451" sldId="261"/>
            <ac:spMk id="374" creationId="{6C4A8C17-17D8-7245-E704-B64206C91F8A}"/>
          </ac:spMkLst>
        </pc:spChg>
        <pc:spChg chg="add del mod">
          <ac:chgData name="Isabelle Plank" userId="a1289ac7-07bb-4c5c-b82e-95f954aebe03" providerId="ADAL" clId="{1EE0B497-F77D-41A0-A0A0-E37151357CD2}" dt="2022-07-05T09:22:32.269" v="4517"/>
          <ac:spMkLst>
            <pc:docMk/>
            <pc:sldMk cId="3700539451" sldId="261"/>
            <ac:spMk id="397" creationId="{B60D72B7-84A0-5C6A-AD7A-8D4453D7340A}"/>
          </ac:spMkLst>
        </pc:spChg>
        <pc:spChg chg="mod">
          <ac:chgData name="Isabelle Plank" userId="a1289ac7-07bb-4c5c-b82e-95f954aebe03" providerId="ADAL" clId="{1EE0B497-F77D-41A0-A0A0-E37151357CD2}" dt="2022-07-05T09:22:32.185" v="4319"/>
          <ac:spMkLst>
            <pc:docMk/>
            <pc:sldMk cId="3700539451" sldId="261"/>
            <ac:spMk id="401" creationId="{3FF77EA1-7F25-0967-AD8D-714D3E5DB604}"/>
          </ac:spMkLst>
        </pc:spChg>
        <pc:spChg chg="mod">
          <ac:chgData name="Isabelle Plank" userId="a1289ac7-07bb-4c5c-b82e-95f954aebe03" providerId="ADAL" clId="{1EE0B497-F77D-41A0-A0A0-E37151357CD2}" dt="2022-07-05T09:22:32.185" v="4319"/>
          <ac:spMkLst>
            <pc:docMk/>
            <pc:sldMk cId="3700539451" sldId="261"/>
            <ac:spMk id="402" creationId="{E9141C17-81A1-D58C-058A-B533DCB33CD7}"/>
          </ac:spMkLst>
        </pc:spChg>
        <pc:spChg chg="mod">
          <ac:chgData name="Isabelle Plank" userId="a1289ac7-07bb-4c5c-b82e-95f954aebe03" providerId="ADAL" clId="{1EE0B497-F77D-41A0-A0A0-E37151357CD2}" dt="2022-07-05T09:22:32.185" v="4319"/>
          <ac:spMkLst>
            <pc:docMk/>
            <pc:sldMk cId="3700539451" sldId="261"/>
            <ac:spMk id="403" creationId="{D5FBAF5A-E8E8-A133-59D1-282F231C4B95}"/>
          </ac:spMkLst>
        </pc:spChg>
        <pc:spChg chg="mod">
          <ac:chgData name="Isabelle Plank" userId="a1289ac7-07bb-4c5c-b82e-95f954aebe03" providerId="ADAL" clId="{1EE0B497-F77D-41A0-A0A0-E37151357CD2}" dt="2022-07-05T09:22:32.185" v="4319"/>
          <ac:spMkLst>
            <pc:docMk/>
            <pc:sldMk cId="3700539451" sldId="261"/>
            <ac:spMk id="404" creationId="{FBAD76AB-1425-17CD-E128-76B7E93C878E}"/>
          </ac:spMkLst>
        </pc:spChg>
        <pc:spChg chg="mod">
          <ac:chgData name="Isabelle Plank" userId="a1289ac7-07bb-4c5c-b82e-95f954aebe03" providerId="ADAL" clId="{1EE0B497-F77D-41A0-A0A0-E37151357CD2}" dt="2022-07-05T09:22:32.185" v="4319"/>
          <ac:spMkLst>
            <pc:docMk/>
            <pc:sldMk cId="3700539451" sldId="261"/>
            <ac:spMk id="405" creationId="{8690B8B8-FA24-3DC6-11D6-B9A7111EC281}"/>
          </ac:spMkLst>
        </pc:spChg>
        <pc:spChg chg="mod">
          <ac:chgData name="Isabelle Plank" userId="a1289ac7-07bb-4c5c-b82e-95f954aebe03" providerId="ADAL" clId="{1EE0B497-F77D-41A0-A0A0-E37151357CD2}" dt="2022-07-05T09:22:32.200" v="4323"/>
          <ac:spMkLst>
            <pc:docMk/>
            <pc:sldMk cId="3700539451" sldId="261"/>
            <ac:spMk id="407" creationId="{0470C594-4E9F-04D8-D7C0-121AB5D9CF86}"/>
          </ac:spMkLst>
        </pc:spChg>
        <pc:spChg chg="mod">
          <ac:chgData name="Isabelle Plank" userId="a1289ac7-07bb-4c5c-b82e-95f954aebe03" providerId="ADAL" clId="{1EE0B497-F77D-41A0-A0A0-E37151357CD2}" dt="2022-07-05T09:22:32.200" v="4323"/>
          <ac:spMkLst>
            <pc:docMk/>
            <pc:sldMk cId="3700539451" sldId="261"/>
            <ac:spMk id="408" creationId="{C10A2AD9-F992-6454-2176-409F4C6CA99F}"/>
          </ac:spMkLst>
        </pc:spChg>
        <pc:spChg chg="mod">
          <ac:chgData name="Isabelle Plank" userId="a1289ac7-07bb-4c5c-b82e-95f954aebe03" providerId="ADAL" clId="{1EE0B497-F77D-41A0-A0A0-E37151357CD2}" dt="2022-07-05T09:22:32.200" v="4323"/>
          <ac:spMkLst>
            <pc:docMk/>
            <pc:sldMk cId="3700539451" sldId="261"/>
            <ac:spMk id="409" creationId="{9156AEA6-6A1E-9B9C-2472-B37271F7B113}"/>
          </ac:spMkLst>
        </pc:spChg>
        <pc:spChg chg="mod">
          <ac:chgData name="Isabelle Plank" userId="a1289ac7-07bb-4c5c-b82e-95f954aebe03" providerId="ADAL" clId="{1EE0B497-F77D-41A0-A0A0-E37151357CD2}" dt="2022-07-05T09:22:32.200" v="4323"/>
          <ac:spMkLst>
            <pc:docMk/>
            <pc:sldMk cId="3700539451" sldId="261"/>
            <ac:spMk id="410" creationId="{3A5EB988-F44E-ED31-4FCC-0C0244DDB2F6}"/>
          </ac:spMkLst>
        </pc:spChg>
        <pc:spChg chg="mod">
          <ac:chgData name="Isabelle Plank" userId="a1289ac7-07bb-4c5c-b82e-95f954aebe03" providerId="ADAL" clId="{1EE0B497-F77D-41A0-A0A0-E37151357CD2}" dt="2022-07-05T09:22:32.200" v="4323"/>
          <ac:spMkLst>
            <pc:docMk/>
            <pc:sldMk cId="3700539451" sldId="261"/>
            <ac:spMk id="411" creationId="{46B40EBD-C10C-3B24-42B0-7F98BBB9A05A}"/>
          </ac:spMkLst>
        </pc:spChg>
        <pc:spChg chg="mod">
          <ac:chgData name="Isabelle Plank" userId="a1289ac7-07bb-4c5c-b82e-95f954aebe03" providerId="ADAL" clId="{1EE0B497-F77D-41A0-A0A0-E37151357CD2}" dt="2022-07-05T09:22:32.200" v="4323"/>
          <ac:spMkLst>
            <pc:docMk/>
            <pc:sldMk cId="3700539451" sldId="261"/>
            <ac:spMk id="412" creationId="{535EFD9F-F24A-1AB9-8B78-FFD50412E1F5}"/>
          </ac:spMkLst>
        </pc:spChg>
        <pc:spChg chg="mod">
          <ac:chgData name="Isabelle Plank" userId="a1289ac7-07bb-4c5c-b82e-95f954aebe03" providerId="ADAL" clId="{1EE0B497-F77D-41A0-A0A0-E37151357CD2}" dt="2022-07-05T09:22:32.200" v="4323"/>
          <ac:spMkLst>
            <pc:docMk/>
            <pc:sldMk cId="3700539451" sldId="261"/>
            <ac:spMk id="413" creationId="{C90D78A1-02A8-C804-18A7-5B00863161EA}"/>
          </ac:spMkLst>
        </pc:spChg>
        <pc:spChg chg="mod">
          <ac:chgData name="Isabelle Plank" userId="a1289ac7-07bb-4c5c-b82e-95f954aebe03" providerId="ADAL" clId="{1EE0B497-F77D-41A0-A0A0-E37151357CD2}" dt="2022-07-05T09:22:32.200" v="4323"/>
          <ac:spMkLst>
            <pc:docMk/>
            <pc:sldMk cId="3700539451" sldId="261"/>
            <ac:spMk id="414" creationId="{D4E7DCA1-FB9E-6FA2-6033-760CE8E2B3DA}"/>
          </ac:spMkLst>
        </pc:spChg>
        <pc:spChg chg="mod">
          <ac:chgData name="Isabelle Plank" userId="a1289ac7-07bb-4c5c-b82e-95f954aebe03" providerId="ADAL" clId="{1EE0B497-F77D-41A0-A0A0-E37151357CD2}" dt="2022-07-05T09:22:32.200" v="4323"/>
          <ac:spMkLst>
            <pc:docMk/>
            <pc:sldMk cId="3700539451" sldId="261"/>
            <ac:spMk id="415" creationId="{77C40A60-6335-DF98-C1B8-8BAF63BB1FAB}"/>
          </ac:spMkLst>
        </pc:spChg>
        <pc:spChg chg="mod">
          <ac:chgData name="Isabelle Plank" userId="a1289ac7-07bb-4c5c-b82e-95f954aebe03" providerId="ADAL" clId="{1EE0B497-F77D-41A0-A0A0-E37151357CD2}" dt="2022-07-05T09:22:32.200" v="4327"/>
          <ac:spMkLst>
            <pc:docMk/>
            <pc:sldMk cId="3700539451" sldId="261"/>
            <ac:spMk id="417" creationId="{5440B92F-0B85-663E-397A-65378DC07C2A}"/>
          </ac:spMkLst>
        </pc:spChg>
        <pc:spChg chg="mod">
          <ac:chgData name="Isabelle Plank" userId="a1289ac7-07bb-4c5c-b82e-95f954aebe03" providerId="ADAL" clId="{1EE0B497-F77D-41A0-A0A0-E37151357CD2}" dt="2022-07-05T09:22:32.200" v="4327"/>
          <ac:spMkLst>
            <pc:docMk/>
            <pc:sldMk cId="3700539451" sldId="261"/>
            <ac:spMk id="418" creationId="{54593C2B-574A-A183-8980-8CA4CC5429D3}"/>
          </ac:spMkLst>
        </pc:spChg>
        <pc:spChg chg="mod">
          <ac:chgData name="Isabelle Plank" userId="a1289ac7-07bb-4c5c-b82e-95f954aebe03" providerId="ADAL" clId="{1EE0B497-F77D-41A0-A0A0-E37151357CD2}" dt="2022-07-05T09:22:32.200" v="4331"/>
          <ac:spMkLst>
            <pc:docMk/>
            <pc:sldMk cId="3700539451" sldId="261"/>
            <ac:spMk id="420" creationId="{CAA9A30D-4C71-DFFC-863F-6554A9D37863}"/>
          </ac:spMkLst>
        </pc:spChg>
        <pc:spChg chg="mod">
          <ac:chgData name="Isabelle Plank" userId="a1289ac7-07bb-4c5c-b82e-95f954aebe03" providerId="ADAL" clId="{1EE0B497-F77D-41A0-A0A0-E37151357CD2}" dt="2022-07-05T09:22:32.200" v="4331"/>
          <ac:spMkLst>
            <pc:docMk/>
            <pc:sldMk cId="3700539451" sldId="261"/>
            <ac:spMk id="421" creationId="{FFFDA608-DFC8-053B-11A6-E84836521004}"/>
          </ac:spMkLst>
        </pc:spChg>
        <pc:spChg chg="mod">
          <ac:chgData name="Isabelle Plank" userId="a1289ac7-07bb-4c5c-b82e-95f954aebe03" providerId="ADAL" clId="{1EE0B497-F77D-41A0-A0A0-E37151357CD2}" dt="2022-07-05T09:22:32.200" v="4331"/>
          <ac:spMkLst>
            <pc:docMk/>
            <pc:sldMk cId="3700539451" sldId="261"/>
            <ac:spMk id="422" creationId="{D621599E-2AE3-FED4-D8B8-AA8544F605E9}"/>
          </ac:spMkLst>
        </pc:spChg>
        <pc:spChg chg="add del mod">
          <ac:chgData name="Isabelle Plank" userId="a1289ac7-07bb-4c5c-b82e-95f954aebe03" providerId="ADAL" clId="{1EE0B497-F77D-41A0-A0A0-E37151357CD2}" dt="2022-07-05T09:22:32.153" v="4219"/>
          <ac:spMkLst>
            <pc:docMk/>
            <pc:sldMk cId="3700539451" sldId="261"/>
            <ac:spMk id="424" creationId="{BD86D69D-AE77-3C76-C1CB-4C4B60D695DF}"/>
          </ac:spMkLst>
        </pc:spChg>
        <pc:spChg chg="add del mod">
          <ac:chgData name="Isabelle Plank" userId="a1289ac7-07bb-4c5c-b82e-95f954aebe03" providerId="ADAL" clId="{1EE0B497-F77D-41A0-A0A0-E37151357CD2}" dt="2022-07-05T09:23:12.889" v="4711"/>
          <ac:spMkLst>
            <pc:docMk/>
            <pc:sldMk cId="3700539451" sldId="261"/>
            <ac:spMk id="448" creationId="{09BF260E-6EB9-6CEC-4EEC-A63D34B20340}"/>
          </ac:spMkLst>
        </pc:spChg>
        <pc:spChg chg="mod">
          <ac:chgData name="Isabelle Plank" userId="a1289ac7-07bb-4c5c-b82e-95f954aebe03" providerId="ADAL" clId="{1EE0B497-F77D-41A0-A0A0-E37151357CD2}" dt="2022-07-05T09:23:11.472" v="4684"/>
          <ac:spMkLst>
            <pc:docMk/>
            <pc:sldMk cId="3700539451" sldId="261"/>
            <ac:spMk id="452" creationId="{E55406D3-96AD-2DF4-1C00-DE0F6875ADB4}"/>
          </ac:spMkLst>
        </pc:spChg>
        <pc:spChg chg="mod">
          <ac:chgData name="Isabelle Plank" userId="a1289ac7-07bb-4c5c-b82e-95f954aebe03" providerId="ADAL" clId="{1EE0B497-F77D-41A0-A0A0-E37151357CD2}" dt="2022-07-05T09:23:11.472" v="4684"/>
          <ac:spMkLst>
            <pc:docMk/>
            <pc:sldMk cId="3700539451" sldId="261"/>
            <ac:spMk id="453" creationId="{8C912152-BE11-F2BD-B916-F2F1BADF0059}"/>
          </ac:spMkLst>
        </pc:spChg>
        <pc:spChg chg="mod">
          <ac:chgData name="Isabelle Plank" userId="a1289ac7-07bb-4c5c-b82e-95f954aebe03" providerId="ADAL" clId="{1EE0B497-F77D-41A0-A0A0-E37151357CD2}" dt="2022-07-05T09:23:11.472" v="4684"/>
          <ac:spMkLst>
            <pc:docMk/>
            <pc:sldMk cId="3700539451" sldId="261"/>
            <ac:spMk id="454" creationId="{A6F94C48-31F3-1446-7F95-7CCD1C0CC3B1}"/>
          </ac:spMkLst>
        </pc:spChg>
        <pc:spChg chg="mod">
          <ac:chgData name="Isabelle Plank" userId="a1289ac7-07bb-4c5c-b82e-95f954aebe03" providerId="ADAL" clId="{1EE0B497-F77D-41A0-A0A0-E37151357CD2}" dt="2022-07-05T09:23:11.472" v="4684"/>
          <ac:spMkLst>
            <pc:docMk/>
            <pc:sldMk cId="3700539451" sldId="261"/>
            <ac:spMk id="455" creationId="{4C1D38EE-2BCE-6BC8-D5BC-8A421619DE61}"/>
          </ac:spMkLst>
        </pc:spChg>
        <pc:spChg chg="mod">
          <ac:chgData name="Isabelle Plank" userId="a1289ac7-07bb-4c5c-b82e-95f954aebe03" providerId="ADAL" clId="{1EE0B497-F77D-41A0-A0A0-E37151357CD2}" dt="2022-07-05T09:23:11.472" v="4684"/>
          <ac:spMkLst>
            <pc:docMk/>
            <pc:sldMk cId="3700539451" sldId="261"/>
            <ac:spMk id="456" creationId="{7245D10F-386C-4DEC-AA66-2623DF9ADB2D}"/>
          </ac:spMkLst>
        </pc:spChg>
        <pc:spChg chg="mod">
          <ac:chgData name="Isabelle Plank" userId="a1289ac7-07bb-4c5c-b82e-95f954aebe03" providerId="ADAL" clId="{1EE0B497-F77D-41A0-A0A0-E37151357CD2}" dt="2022-07-05T09:23:11.475" v="4690"/>
          <ac:spMkLst>
            <pc:docMk/>
            <pc:sldMk cId="3700539451" sldId="261"/>
            <ac:spMk id="458" creationId="{3F919958-8806-F974-E03C-8562C8546D31}"/>
          </ac:spMkLst>
        </pc:spChg>
        <pc:spChg chg="mod">
          <ac:chgData name="Isabelle Plank" userId="a1289ac7-07bb-4c5c-b82e-95f954aebe03" providerId="ADAL" clId="{1EE0B497-F77D-41A0-A0A0-E37151357CD2}" dt="2022-07-05T09:23:11.475" v="4690"/>
          <ac:spMkLst>
            <pc:docMk/>
            <pc:sldMk cId="3700539451" sldId="261"/>
            <ac:spMk id="459" creationId="{361DB94E-EB09-EF09-1FFE-0EA598F8DCB1}"/>
          </ac:spMkLst>
        </pc:spChg>
        <pc:spChg chg="mod">
          <ac:chgData name="Isabelle Plank" userId="a1289ac7-07bb-4c5c-b82e-95f954aebe03" providerId="ADAL" clId="{1EE0B497-F77D-41A0-A0A0-E37151357CD2}" dt="2022-07-05T09:23:11.475" v="4690"/>
          <ac:spMkLst>
            <pc:docMk/>
            <pc:sldMk cId="3700539451" sldId="261"/>
            <ac:spMk id="460" creationId="{69BB67D8-9EA4-90F0-5D5C-E3D5B9C50DD0}"/>
          </ac:spMkLst>
        </pc:spChg>
        <pc:spChg chg="mod">
          <ac:chgData name="Isabelle Plank" userId="a1289ac7-07bb-4c5c-b82e-95f954aebe03" providerId="ADAL" clId="{1EE0B497-F77D-41A0-A0A0-E37151357CD2}" dt="2022-07-05T09:23:11.475" v="4690"/>
          <ac:spMkLst>
            <pc:docMk/>
            <pc:sldMk cId="3700539451" sldId="261"/>
            <ac:spMk id="461" creationId="{2D256401-D1FB-62C2-FB64-E211DE894F11}"/>
          </ac:spMkLst>
        </pc:spChg>
        <pc:spChg chg="mod">
          <ac:chgData name="Isabelle Plank" userId="a1289ac7-07bb-4c5c-b82e-95f954aebe03" providerId="ADAL" clId="{1EE0B497-F77D-41A0-A0A0-E37151357CD2}" dt="2022-07-05T09:23:11.475" v="4690"/>
          <ac:spMkLst>
            <pc:docMk/>
            <pc:sldMk cId="3700539451" sldId="261"/>
            <ac:spMk id="462" creationId="{54C89FDC-3A51-7166-1B32-501E2EFC8004}"/>
          </ac:spMkLst>
        </pc:spChg>
        <pc:spChg chg="mod">
          <ac:chgData name="Isabelle Plank" userId="a1289ac7-07bb-4c5c-b82e-95f954aebe03" providerId="ADAL" clId="{1EE0B497-F77D-41A0-A0A0-E37151357CD2}" dt="2022-07-05T09:23:11.475" v="4690"/>
          <ac:spMkLst>
            <pc:docMk/>
            <pc:sldMk cId="3700539451" sldId="261"/>
            <ac:spMk id="463" creationId="{06D040B7-FD2D-5E97-1DE0-CF65A047F538}"/>
          </ac:spMkLst>
        </pc:spChg>
        <pc:spChg chg="mod">
          <ac:chgData name="Isabelle Plank" userId="a1289ac7-07bb-4c5c-b82e-95f954aebe03" providerId="ADAL" clId="{1EE0B497-F77D-41A0-A0A0-E37151357CD2}" dt="2022-07-05T09:23:11.475" v="4690"/>
          <ac:spMkLst>
            <pc:docMk/>
            <pc:sldMk cId="3700539451" sldId="261"/>
            <ac:spMk id="464" creationId="{313E6EBD-47F2-538A-1187-4EB81DF16271}"/>
          </ac:spMkLst>
        </pc:spChg>
        <pc:spChg chg="mod">
          <ac:chgData name="Isabelle Plank" userId="a1289ac7-07bb-4c5c-b82e-95f954aebe03" providerId="ADAL" clId="{1EE0B497-F77D-41A0-A0A0-E37151357CD2}" dt="2022-07-05T09:23:11.475" v="4690"/>
          <ac:spMkLst>
            <pc:docMk/>
            <pc:sldMk cId="3700539451" sldId="261"/>
            <ac:spMk id="465" creationId="{62C0011A-C195-BBAC-AE36-440CBBE33617}"/>
          </ac:spMkLst>
        </pc:spChg>
        <pc:spChg chg="mod">
          <ac:chgData name="Isabelle Plank" userId="a1289ac7-07bb-4c5c-b82e-95f954aebe03" providerId="ADAL" clId="{1EE0B497-F77D-41A0-A0A0-E37151357CD2}" dt="2022-07-05T09:23:11.475" v="4690"/>
          <ac:spMkLst>
            <pc:docMk/>
            <pc:sldMk cId="3700539451" sldId="261"/>
            <ac:spMk id="466" creationId="{1F0A714C-F0C1-EBA2-E670-4E4AA9B863AB}"/>
          </ac:spMkLst>
        </pc:spChg>
        <pc:spChg chg="mod">
          <ac:chgData name="Isabelle Plank" userId="a1289ac7-07bb-4c5c-b82e-95f954aebe03" providerId="ADAL" clId="{1EE0B497-F77D-41A0-A0A0-E37151357CD2}" dt="2022-07-05T09:23:11.477" v="4696"/>
          <ac:spMkLst>
            <pc:docMk/>
            <pc:sldMk cId="3700539451" sldId="261"/>
            <ac:spMk id="468" creationId="{C58ECC16-9E9E-1AF3-B086-4BCF35B574F6}"/>
          </ac:spMkLst>
        </pc:spChg>
        <pc:spChg chg="mod">
          <ac:chgData name="Isabelle Plank" userId="a1289ac7-07bb-4c5c-b82e-95f954aebe03" providerId="ADAL" clId="{1EE0B497-F77D-41A0-A0A0-E37151357CD2}" dt="2022-07-05T09:23:11.477" v="4696"/>
          <ac:spMkLst>
            <pc:docMk/>
            <pc:sldMk cId="3700539451" sldId="261"/>
            <ac:spMk id="469" creationId="{12032268-3778-3590-1E4B-797222CEF82E}"/>
          </ac:spMkLst>
        </pc:spChg>
        <pc:spChg chg="mod">
          <ac:chgData name="Isabelle Plank" userId="a1289ac7-07bb-4c5c-b82e-95f954aebe03" providerId="ADAL" clId="{1EE0B497-F77D-41A0-A0A0-E37151357CD2}" dt="2022-07-05T09:23:11.480" v="4702"/>
          <ac:spMkLst>
            <pc:docMk/>
            <pc:sldMk cId="3700539451" sldId="261"/>
            <ac:spMk id="471" creationId="{7BF4A7DA-5104-3662-5273-CF22B0D8DCE4}"/>
          </ac:spMkLst>
        </pc:spChg>
        <pc:spChg chg="mod">
          <ac:chgData name="Isabelle Plank" userId="a1289ac7-07bb-4c5c-b82e-95f954aebe03" providerId="ADAL" clId="{1EE0B497-F77D-41A0-A0A0-E37151357CD2}" dt="2022-07-05T09:23:11.480" v="4702"/>
          <ac:spMkLst>
            <pc:docMk/>
            <pc:sldMk cId="3700539451" sldId="261"/>
            <ac:spMk id="472" creationId="{F0292B27-D55C-5EFE-EB20-9EECB1E47171}"/>
          </ac:spMkLst>
        </pc:spChg>
        <pc:spChg chg="mod">
          <ac:chgData name="Isabelle Plank" userId="a1289ac7-07bb-4c5c-b82e-95f954aebe03" providerId="ADAL" clId="{1EE0B497-F77D-41A0-A0A0-E37151357CD2}" dt="2022-07-05T09:23:11.480" v="4702"/>
          <ac:spMkLst>
            <pc:docMk/>
            <pc:sldMk cId="3700539451" sldId="261"/>
            <ac:spMk id="473" creationId="{579DFD52-CCDC-52C1-7BF0-033371317B87}"/>
          </ac:spMkLst>
        </pc:spChg>
        <pc:spChg chg="add del mod">
          <ac:chgData name="Isabelle Plank" userId="a1289ac7-07bb-4c5c-b82e-95f954aebe03" providerId="ADAL" clId="{1EE0B497-F77D-41A0-A0A0-E37151357CD2}" dt="2022-07-05T09:23:11.515" v="4709"/>
          <ac:spMkLst>
            <pc:docMk/>
            <pc:sldMk cId="3700539451" sldId="261"/>
            <ac:spMk id="474" creationId="{D94589BF-977D-F11C-4BCA-A13B17FE9D40}"/>
          </ac:spMkLst>
        </pc:spChg>
        <pc:spChg chg="add del mod">
          <ac:chgData name="Isabelle Plank" userId="a1289ac7-07bb-4c5c-b82e-95f954aebe03" providerId="ADAL" clId="{1EE0B497-F77D-41A0-A0A0-E37151357CD2}" dt="2022-07-05T09:23:23.178" v="5200"/>
          <ac:spMkLst>
            <pc:docMk/>
            <pc:sldMk cId="3700539451" sldId="261"/>
            <ac:spMk id="498" creationId="{B1B5B427-251F-ACD5-52FA-7DB347B961A3}"/>
          </ac:spMkLst>
        </pc:spChg>
        <pc:spChg chg="mod">
          <ac:chgData name="Isabelle Plank" userId="a1289ac7-07bb-4c5c-b82e-95f954aebe03" providerId="ADAL" clId="{1EE0B497-F77D-41A0-A0A0-E37151357CD2}" dt="2022-07-05T09:23:23.107" v="5006"/>
          <ac:spMkLst>
            <pc:docMk/>
            <pc:sldMk cId="3700539451" sldId="261"/>
            <ac:spMk id="502" creationId="{C73F38D5-8AD5-7489-1518-82485E557D5D}"/>
          </ac:spMkLst>
        </pc:spChg>
        <pc:spChg chg="mod">
          <ac:chgData name="Isabelle Plank" userId="a1289ac7-07bb-4c5c-b82e-95f954aebe03" providerId="ADAL" clId="{1EE0B497-F77D-41A0-A0A0-E37151357CD2}" dt="2022-07-05T09:23:23.107" v="5006"/>
          <ac:spMkLst>
            <pc:docMk/>
            <pc:sldMk cId="3700539451" sldId="261"/>
            <ac:spMk id="503" creationId="{344C6C1E-72A3-85DB-27C7-124EE512A118}"/>
          </ac:spMkLst>
        </pc:spChg>
        <pc:spChg chg="mod">
          <ac:chgData name="Isabelle Plank" userId="a1289ac7-07bb-4c5c-b82e-95f954aebe03" providerId="ADAL" clId="{1EE0B497-F77D-41A0-A0A0-E37151357CD2}" dt="2022-07-05T09:23:23.107" v="5006"/>
          <ac:spMkLst>
            <pc:docMk/>
            <pc:sldMk cId="3700539451" sldId="261"/>
            <ac:spMk id="504" creationId="{2B4C927C-A0BD-28B5-B1F4-2453948DC258}"/>
          </ac:spMkLst>
        </pc:spChg>
        <pc:spChg chg="mod">
          <ac:chgData name="Isabelle Plank" userId="a1289ac7-07bb-4c5c-b82e-95f954aebe03" providerId="ADAL" clId="{1EE0B497-F77D-41A0-A0A0-E37151357CD2}" dt="2022-07-05T09:23:23.107" v="5006"/>
          <ac:spMkLst>
            <pc:docMk/>
            <pc:sldMk cId="3700539451" sldId="261"/>
            <ac:spMk id="505" creationId="{159DDF8E-9649-4A01-1863-C09E414AC3BA}"/>
          </ac:spMkLst>
        </pc:spChg>
        <pc:spChg chg="mod">
          <ac:chgData name="Isabelle Plank" userId="a1289ac7-07bb-4c5c-b82e-95f954aebe03" providerId="ADAL" clId="{1EE0B497-F77D-41A0-A0A0-E37151357CD2}" dt="2022-07-05T09:23:23.107" v="5006"/>
          <ac:spMkLst>
            <pc:docMk/>
            <pc:sldMk cId="3700539451" sldId="261"/>
            <ac:spMk id="506" creationId="{252C0432-CDF0-E904-B2BE-95C3522C954E}"/>
          </ac:spMkLst>
        </pc:spChg>
        <pc:spChg chg="mod">
          <ac:chgData name="Isabelle Plank" userId="a1289ac7-07bb-4c5c-b82e-95f954aebe03" providerId="ADAL" clId="{1EE0B497-F77D-41A0-A0A0-E37151357CD2}" dt="2022-07-05T09:23:23.108" v="5010"/>
          <ac:spMkLst>
            <pc:docMk/>
            <pc:sldMk cId="3700539451" sldId="261"/>
            <ac:spMk id="508" creationId="{4F06782F-3524-584C-F6AC-39E63799F430}"/>
          </ac:spMkLst>
        </pc:spChg>
        <pc:spChg chg="mod">
          <ac:chgData name="Isabelle Plank" userId="a1289ac7-07bb-4c5c-b82e-95f954aebe03" providerId="ADAL" clId="{1EE0B497-F77D-41A0-A0A0-E37151357CD2}" dt="2022-07-05T09:23:23.108" v="5010"/>
          <ac:spMkLst>
            <pc:docMk/>
            <pc:sldMk cId="3700539451" sldId="261"/>
            <ac:spMk id="509" creationId="{B0D8DE20-2E0E-9F8D-E8EB-B26C3700D354}"/>
          </ac:spMkLst>
        </pc:spChg>
        <pc:spChg chg="mod">
          <ac:chgData name="Isabelle Plank" userId="a1289ac7-07bb-4c5c-b82e-95f954aebe03" providerId="ADAL" clId="{1EE0B497-F77D-41A0-A0A0-E37151357CD2}" dt="2022-07-05T09:23:23.108" v="5010"/>
          <ac:spMkLst>
            <pc:docMk/>
            <pc:sldMk cId="3700539451" sldId="261"/>
            <ac:spMk id="510" creationId="{E0EBBBAC-A4A4-9369-72F8-EE0C7D6FEC9A}"/>
          </ac:spMkLst>
        </pc:spChg>
        <pc:spChg chg="mod">
          <ac:chgData name="Isabelle Plank" userId="a1289ac7-07bb-4c5c-b82e-95f954aebe03" providerId="ADAL" clId="{1EE0B497-F77D-41A0-A0A0-E37151357CD2}" dt="2022-07-05T09:23:23.108" v="5010"/>
          <ac:spMkLst>
            <pc:docMk/>
            <pc:sldMk cId="3700539451" sldId="261"/>
            <ac:spMk id="511" creationId="{5A4642FF-0882-144C-A96C-5C1B5AADBD40}"/>
          </ac:spMkLst>
        </pc:spChg>
        <pc:spChg chg="mod">
          <ac:chgData name="Isabelle Plank" userId="a1289ac7-07bb-4c5c-b82e-95f954aebe03" providerId="ADAL" clId="{1EE0B497-F77D-41A0-A0A0-E37151357CD2}" dt="2022-07-05T09:23:23.108" v="5010"/>
          <ac:spMkLst>
            <pc:docMk/>
            <pc:sldMk cId="3700539451" sldId="261"/>
            <ac:spMk id="512" creationId="{F993DD94-83F0-11A8-38E2-ADB8129D0019}"/>
          </ac:spMkLst>
        </pc:spChg>
        <pc:spChg chg="mod">
          <ac:chgData name="Isabelle Plank" userId="a1289ac7-07bb-4c5c-b82e-95f954aebe03" providerId="ADAL" clId="{1EE0B497-F77D-41A0-A0A0-E37151357CD2}" dt="2022-07-05T09:23:23.108" v="5010"/>
          <ac:spMkLst>
            <pc:docMk/>
            <pc:sldMk cId="3700539451" sldId="261"/>
            <ac:spMk id="513" creationId="{052951AE-5956-3B89-F910-1D8FD3FA5E49}"/>
          </ac:spMkLst>
        </pc:spChg>
        <pc:spChg chg="mod">
          <ac:chgData name="Isabelle Plank" userId="a1289ac7-07bb-4c5c-b82e-95f954aebe03" providerId="ADAL" clId="{1EE0B497-F77D-41A0-A0A0-E37151357CD2}" dt="2022-07-05T09:23:23.108" v="5010"/>
          <ac:spMkLst>
            <pc:docMk/>
            <pc:sldMk cId="3700539451" sldId="261"/>
            <ac:spMk id="514" creationId="{69EA57ED-BF1E-6286-8072-1639B4FAEA6F}"/>
          </ac:spMkLst>
        </pc:spChg>
        <pc:spChg chg="mod">
          <ac:chgData name="Isabelle Plank" userId="a1289ac7-07bb-4c5c-b82e-95f954aebe03" providerId="ADAL" clId="{1EE0B497-F77D-41A0-A0A0-E37151357CD2}" dt="2022-07-05T09:23:23.108" v="5010"/>
          <ac:spMkLst>
            <pc:docMk/>
            <pc:sldMk cId="3700539451" sldId="261"/>
            <ac:spMk id="515" creationId="{AC229CEF-C3B7-A21A-3032-D032015ED984}"/>
          </ac:spMkLst>
        </pc:spChg>
        <pc:spChg chg="mod">
          <ac:chgData name="Isabelle Plank" userId="a1289ac7-07bb-4c5c-b82e-95f954aebe03" providerId="ADAL" clId="{1EE0B497-F77D-41A0-A0A0-E37151357CD2}" dt="2022-07-05T09:23:23.108" v="5010"/>
          <ac:spMkLst>
            <pc:docMk/>
            <pc:sldMk cId="3700539451" sldId="261"/>
            <ac:spMk id="516" creationId="{0191339D-907A-9687-E3F5-7D4130B5997D}"/>
          </ac:spMkLst>
        </pc:spChg>
        <pc:spChg chg="mod">
          <ac:chgData name="Isabelle Plank" userId="a1289ac7-07bb-4c5c-b82e-95f954aebe03" providerId="ADAL" clId="{1EE0B497-F77D-41A0-A0A0-E37151357CD2}" dt="2022-07-05T09:23:23.109" v="5014"/>
          <ac:spMkLst>
            <pc:docMk/>
            <pc:sldMk cId="3700539451" sldId="261"/>
            <ac:spMk id="518" creationId="{8A2BA670-DE86-B4E9-DE71-6178AFA2E77D}"/>
          </ac:spMkLst>
        </pc:spChg>
        <pc:spChg chg="mod">
          <ac:chgData name="Isabelle Plank" userId="a1289ac7-07bb-4c5c-b82e-95f954aebe03" providerId="ADAL" clId="{1EE0B497-F77D-41A0-A0A0-E37151357CD2}" dt="2022-07-05T09:23:23.109" v="5014"/>
          <ac:spMkLst>
            <pc:docMk/>
            <pc:sldMk cId="3700539451" sldId="261"/>
            <ac:spMk id="519" creationId="{E547556B-F985-0CEF-9237-9042BC0C66B2}"/>
          </ac:spMkLst>
        </pc:spChg>
        <pc:spChg chg="mod">
          <ac:chgData name="Isabelle Plank" userId="a1289ac7-07bb-4c5c-b82e-95f954aebe03" providerId="ADAL" clId="{1EE0B497-F77D-41A0-A0A0-E37151357CD2}" dt="2022-07-05T09:23:23.110" v="5018"/>
          <ac:spMkLst>
            <pc:docMk/>
            <pc:sldMk cId="3700539451" sldId="261"/>
            <ac:spMk id="521" creationId="{C187CE18-CF89-F329-3445-41D8FD3AF155}"/>
          </ac:spMkLst>
        </pc:spChg>
        <pc:spChg chg="mod">
          <ac:chgData name="Isabelle Plank" userId="a1289ac7-07bb-4c5c-b82e-95f954aebe03" providerId="ADAL" clId="{1EE0B497-F77D-41A0-A0A0-E37151357CD2}" dt="2022-07-05T09:23:23.110" v="5018"/>
          <ac:spMkLst>
            <pc:docMk/>
            <pc:sldMk cId="3700539451" sldId="261"/>
            <ac:spMk id="522" creationId="{179A4908-625C-B0F3-5D20-ED8456EEF59B}"/>
          </ac:spMkLst>
        </pc:spChg>
        <pc:spChg chg="mod">
          <ac:chgData name="Isabelle Plank" userId="a1289ac7-07bb-4c5c-b82e-95f954aebe03" providerId="ADAL" clId="{1EE0B497-F77D-41A0-A0A0-E37151357CD2}" dt="2022-07-05T09:23:23.110" v="5018"/>
          <ac:spMkLst>
            <pc:docMk/>
            <pc:sldMk cId="3700539451" sldId="261"/>
            <ac:spMk id="523" creationId="{6668BDFD-C288-CA34-BB9E-3E0F25A11A11}"/>
          </ac:spMkLst>
        </pc:spChg>
        <pc:spChg chg="add del mod">
          <ac:chgData name="Isabelle Plank" userId="a1289ac7-07bb-4c5c-b82e-95f954aebe03" providerId="ADAL" clId="{1EE0B497-F77D-41A0-A0A0-E37151357CD2}" dt="2022-07-05T09:23:23.027" v="4898"/>
          <ac:spMkLst>
            <pc:docMk/>
            <pc:sldMk cId="3700539451" sldId="261"/>
            <ac:spMk id="524" creationId="{B0337D13-245B-DBAA-76BD-D4E02C2E33F3}"/>
          </ac:spMkLst>
        </pc:spChg>
        <pc:spChg chg="add del mod">
          <ac:chgData name="Isabelle Plank" userId="a1289ac7-07bb-4c5c-b82e-95f954aebe03" providerId="ADAL" clId="{1EE0B497-F77D-41A0-A0A0-E37151357CD2}" dt="2022-07-05T09:23:37.522" v="5691"/>
          <ac:spMkLst>
            <pc:docMk/>
            <pc:sldMk cId="3700539451" sldId="261"/>
            <ac:spMk id="548" creationId="{8F604F0F-4E8E-C979-B38A-43DAD8138B72}"/>
          </ac:spMkLst>
        </pc:spChg>
        <pc:spChg chg="mod">
          <ac:chgData name="Isabelle Plank" userId="a1289ac7-07bb-4c5c-b82e-95f954aebe03" providerId="ADAL" clId="{1EE0B497-F77D-41A0-A0A0-E37151357CD2}" dt="2022-07-05T09:23:37.444" v="5497"/>
          <ac:spMkLst>
            <pc:docMk/>
            <pc:sldMk cId="3700539451" sldId="261"/>
            <ac:spMk id="552" creationId="{66FF1669-5591-CBED-FB73-F35A6D346CE0}"/>
          </ac:spMkLst>
        </pc:spChg>
        <pc:spChg chg="mod">
          <ac:chgData name="Isabelle Plank" userId="a1289ac7-07bb-4c5c-b82e-95f954aebe03" providerId="ADAL" clId="{1EE0B497-F77D-41A0-A0A0-E37151357CD2}" dt="2022-07-05T09:23:37.444" v="5497"/>
          <ac:spMkLst>
            <pc:docMk/>
            <pc:sldMk cId="3700539451" sldId="261"/>
            <ac:spMk id="553" creationId="{3F50E426-A6FF-7716-C15C-F9302E15FAEB}"/>
          </ac:spMkLst>
        </pc:spChg>
        <pc:spChg chg="mod">
          <ac:chgData name="Isabelle Plank" userId="a1289ac7-07bb-4c5c-b82e-95f954aebe03" providerId="ADAL" clId="{1EE0B497-F77D-41A0-A0A0-E37151357CD2}" dt="2022-07-05T09:23:37.444" v="5497"/>
          <ac:spMkLst>
            <pc:docMk/>
            <pc:sldMk cId="3700539451" sldId="261"/>
            <ac:spMk id="554" creationId="{BD78B222-40AE-B0EE-7BA4-25DE4F4B8B9C}"/>
          </ac:spMkLst>
        </pc:spChg>
        <pc:spChg chg="mod">
          <ac:chgData name="Isabelle Plank" userId="a1289ac7-07bb-4c5c-b82e-95f954aebe03" providerId="ADAL" clId="{1EE0B497-F77D-41A0-A0A0-E37151357CD2}" dt="2022-07-05T09:23:37.444" v="5497"/>
          <ac:spMkLst>
            <pc:docMk/>
            <pc:sldMk cId="3700539451" sldId="261"/>
            <ac:spMk id="555" creationId="{69350C1B-84B4-F666-EB5E-CF45D649B611}"/>
          </ac:spMkLst>
        </pc:spChg>
        <pc:spChg chg="mod">
          <ac:chgData name="Isabelle Plank" userId="a1289ac7-07bb-4c5c-b82e-95f954aebe03" providerId="ADAL" clId="{1EE0B497-F77D-41A0-A0A0-E37151357CD2}" dt="2022-07-05T09:23:37.444" v="5497"/>
          <ac:spMkLst>
            <pc:docMk/>
            <pc:sldMk cId="3700539451" sldId="261"/>
            <ac:spMk id="556" creationId="{D8C4EE3D-18AC-5AB6-5CE0-525AB1FDCBC7}"/>
          </ac:spMkLst>
        </pc:spChg>
        <pc:spChg chg="mod">
          <ac:chgData name="Isabelle Plank" userId="a1289ac7-07bb-4c5c-b82e-95f954aebe03" providerId="ADAL" clId="{1EE0B497-F77D-41A0-A0A0-E37151357CD2}" dt="2022-07-05T09:23:37.444" v="5501"/>
          <ac:spMkLst>
            <pc:docMk/>
            <pc:sldMk cId="3700539451" sldId="261"/>
            <ac:spMk id="558" creationId="{B891A3C2-5A9B-1873-1C08-2E3D9512459A}"/>
          </ac:spMkLst>
        </pc:spChg>
        <pc:spChg chg="mod">
          <ac:chgData name="Isabelle Plank" userId="a1289ac7-07bb-4c5c-b82e-95f954aebe03" providerId="ADAL" clId="{1EE0B497-F77D-41A0-A0A0-E37151357CD2}" dt="2022-07-05T09:23:37.444" v="5501"/>
          <ac:spMkLst>
            <pc:docMk/>
            <pc:sldMk cId="3700539451" sldId="261"/>
            <ac:spMk id="559" creationId="{48416A5C-234B-F336-652B-65B4D1E34487}"/>
          </ac:spMkLst>
        </pc:spChg>
        <pc:spChg chg="mod">
          <ac:chgData name="Isabelle Plank" userId="a1289ac7-07bb-4c5c-b82e-95f954aebe03" providerId="ADAL" clId="{1EE0B497-F77D-41A0-A0A0-E37151357CD2}" dt="2022-07-05T09:23:37.444" v="5501"/>
          <ac:spMkLst>
            <pc:docMk/>
            <pc:sldMk cId="3700539451" sldId="261"/>
            <ac:spMk id="560" creationId="{196170B3-F36C-2F08-37CD-64F03B538A5B}"/>
          </ac:spMkLst>
        </pc:spChg>
        <pc:spChg chg="mod">
          <ac:chgData name="Isabelle Plank" userId="a1289ac7-07bb-4c5c-b82e-95f954aebe03" providerId="ADAL" clId="{1EE0B497-F77D-41A0-A0A0-E37151357CD2}" dt="2022-07-05T09:23:37.444" v="5501"/>
          <ac:spMkLst>
            <pc:docMk/>
            <pc:sldMk cId="3700539451" sldId="261"/>
            <ac:spMk id="561" creationId="{32D0F12B-0CF8-977B-F16E-BCB8B7E3B5CA}"/>
          </ac:spMkLst>
        </pc:spChg>
        <pc:spChg chg="mod">
          <ac:chgData name="Isabelle Plank" userId="a1289ac7-07bb-4c5c-b82e-95f954aebe03" providerId="ADAL" clId="{1EE0B497-F77D-41A0-A0A0-E37151357CD2}" dt="2022-07-05T09:23:37.444" v="5501"/>
          <ac:spMkLst>
            <pc:docMk/>
            <pc:sldMk cId="3700539451" sldId="261"/>
            <ac:spMk id="562" creationId="{CEFC0932-8860-CE46-03FC-55519DFBA721}"/>
          </ac:spMkLst>
        </pc:spChg>
        <pc:spChg chg="mod">
          <ac:chgData name="Isabelle Plank" userId="a1289ac7-07bb-4c5c-b82e-95f954aebe03" providerId="ADAL" clId="{1EE0B497-F77D-41A0-A0A0-E37151357CD2}" dt="2022-07-05T09:23:37.444" v="5501"/>
          <ac:spMkLst>
            <pc:docMk/>
            <pc:sldMk cId="3700539451" sldId="261"/>
            <ac:spMk id="563" creationId="{513613E8-B21D-6297-4BD8-A9BA0AD80FA5}"/>
          </ac:spMkLst>
        </pc:spChg>
        <pc:spChg chg="mod">
          <ac:chgData name="Isabelle Plank" userId="a1289ac7-07bb-4c5c-b82e-95f954aebe03" providerId="ADAL" clId="{1EE0B497-F77D-41A0-A0A0-E37151357CD2}" dt="2022-07-05T09:23:37.444" v="5501"/>
          <ac:spMkLst>
            <pc:docMk/>
            <pc:sldMk cId="3700539451" sldId="261"/>
            <ac:spMk id="564" creationId="{0CFD7F1B-A5C2-9805-F6A8-EDA17FB396CA}"/>
          </ac:spMkLst>
        </pc:spChg>
        <pc:spChg chg="mod">
          <ac:chgData name="Isabelle Plank" userId="a1289ac7-07bb-4c5c-b82e-95f954aebe03" providerId="ADAL" clId="{1EE0B497-F77D-41A0-A0A0-E37151357CD2}" dt="2022-07-05T09:23:37.444" v="5501"/>
          <ac:spMkLst>
            <pc:docMk/>
            <pc:sldMk cId="3700539451" sldId="261"/>
            <ac:spMk id="565" creationId="{C35D21F0-A7A8-0DBD-508F-64E496BCF78E}"/>
          </ac:spMkLst>
        </pc:spChg>
        <pc:spChg chg="mod">
          <ac:chgData name="Isabelle Plank" userId="a1289ac7-07bb-4c5c-b82e-95f954aebe03" providerId="ADAL" clId="{1EE0B497-F77D-41A0-A0A0-E37151357CD2}" dt="2022-07-05T09:23:37.444" v="5501"/>
          <ac:spMkLst>
            <pc:docMk/>
            <pc:sldMk cId="3700539451" sldId="261"/>
            <ac:spMk id="566" creationId="{02EAAA4A-9F8D-D6B4-DF7B-5FB0AA3E09DE}"/>
          </ac:spMkLst>
        </pc:spChg>
        <pc:spChg chg="mod">
          <ac:chgData name="Isabelle Plank" userId="a1289ac7-07bb-4c5c-b82e-95f954aebe03" providerId="ADAL" clId="{1EE0B497-F77D-41A0-A0A0-E37151357CD2}" dt="2022-07-05T09:23:37.444" v="5505"/>
          <ac:spMkLst>
            <pc:docMk/>
            <pc:sldMk cId="3700539451" sldId="261"/>
            <ac:spMk id="568" creationId="{4B76D2F6-CC0B-4E4C-FBEF-562C5C1E64C5}"/>
          </ac:spMkLst>
        </pc:spChg>
        <pc:spChg chg="mod">
          <ac:chgData name="Isabelle Plank" userId="a1289ac7-07bb-4c5c-b82e-95f954aebe03" providerId="ADAL" clId="{1EE0B497-F77D-41A0-A0A0-E37151357CD2}" dt="2022-07-05T09:23:37.444" v="5505"/>
          <ac:spMkLst>
            <pc:docMk/>
            <pc:sldMk cId="3700539451" sldId="261"/>
            <ac:spMk id="569" creationId="{9EDDB426-DA23-28C8-53CB-39F619634CFD}"/>
          </ac:spMkLst>
        </pc:spChg>
        <pc:spChg chg="mod">
          <ac:chgData name="Isabelle Plank" userId="a1289ac7-07bb-4c5c-b82e-95f954aebe03" providerId="ADAL" clId="{1EE0B497-F77D-41A0-A0A0-E37151357CD2}" dt="2022-07-05T09:23:37.444" v="5509"/>
          <ac:spMkLst>
            <pc:docMk/>
            <pc:sldMk cId="3700539451" sldId="261"/>
            <ac:spMk id="571" creationId="{3650949A-3924-0CD3-3125-B62D4E9F0917}"/>
          </ac:spMkLst>
        </pc:spChg>
        <pc:spChg chg="mod">
          <ac:chgData name="Isabelle Plank" userId="a1289ac7-07bb-4c5c-b82e-95f954aebe03" providerId="ADAL" clId="{1EE0B497-F77D-41A0-A0A0-E37151357CD2}" dt="2022-07-05T09:23:37.444" v="5509"/>
          <ac:spMkLst>
            <pc:docMk/>
            <pc:sldMk cId="3700539451" sldId="261"/>
            <ac:spMk id="572" creationId="{3740677F-743E-3F4D-2FC2-B6E8685342C4}"/>
          </ac:spMkLst>
        </pc:spChg>
        <pc:spChg chg="mod">
          <ac:chgData name="Isabelle Plank" userId="a1289ac7-07bb-4c5c-b82e-95f954aebe03" providerId="ADAL" clId="{1EE0B497-F77D-41A0-A0A0-E37151357CD2}" dt="2022-07-05T09:23:37.444" v="5509"/>
          <ac:spMkLst>
            <pc:docMk/>
            <pc:sldMk cId="3700539451" sldId="261"/>
            <ac:spMk id="573" creationId="{FEA01692-C9E4-5C4F-0C38-A6D0E5C2EA2F}"/>
          </ac:spMkLst>
        </pc:spChg>
        <pc:spChg chg="add del mod">
          <ac:chgData name="Isabelle Plank" userId="a1289ac7-07bb-4c5c-b82e-95f954aebe03" providerId="ADAL" clId="{1EE0B497-F77D-41A0-A0A0-E37151357CD2}" dt="2022-07-05T09:23:37.391" v="5389"/>
          <ac:spMkLst>
            <pc:docMk/>
            <pc:sldMk cId="3700539451" sldId="261"/>
            <ac:spMk id="574" creationId="{10988E0E-D34D-F8DA-0F67-28280E97A827}"/>
          </ac:spMkLst>
        </pc:spChg>
        <pc:spChg chg="add del mod">
          <ac:chgData name="Isabelle Plank" userId="a1289ac7-07bb-4c5c-b82e-95f954aebe03" providerId="ADAL" clId="{1EE0B497-F77D-41A0-A0A0-E37151357CD2}" dt="2022-07-05T09:23:50.629" v="6181"/>
          <ac:spMkLst>
            <pc:docMk/>
            <pc:sldMk cId="3700539451" sldId="261"/>
            <ac:spMk id="598" creationId="{C504FAB3-D114-5016-C2B9-D0AA5A6BE836}"/>
          </ac:spMkLst>
        </pc:spChg>
        <pc:spChg chg="mod">
          <ac:chgData name="Isabelle Plank" userId="a1289ac7-07bb-4c5c-b82e-95f954aebe03" providerId="ADAL" clId="{1EE0B497-F77D-41A0-A0A0-E37151357CD2}" dt="2022-07-05T09:23:50.558" v="5987"/>
          <ac:spMkLst>
            <pc:docMk/>
            <pc:sldMk cId="3700539451" sldId="261"/>
            <ac:spMk id="602" creationId="{6362B382-569D-5F22-BAE3-D4CA5076846C}"/>
          </ac:spMkLst>
        </pc:spChg>
        <pc:spChg chg="mod">
          <ac:chgData name="Isabelle Plank" userId="a1289ac7-07bb-4c5c-b82e-95f954aebe03" providerId="ADAL" clId="{1EE0B497-F77D-41A0-A0A0-E37151357CD2}" dt="2022-07-05T09:23:50.558" v="5987"/>
          <ac:spMkLst>
            <pc:docMk/>
            <pc:sldMk cId="3700539451" sldId="261"/>
            <ac:spMk id="603" creationId="{A6D50FD3-3823-5EB1-2882-F4BD6F383872}"/>
          </ac:spMkLst>
        </pc:spChg>
        <pc:spChg chg="mod">
          <ac:chgData name="Isabelle Plank" userId="a1289ac7-07bb-4c5c-b82e-95f954aebe03" providerId="ADAL" clId="{1EE0B497-F77D-41A0-A0A0-E37151357CD2}" dt="2022-07-05T09:23:50.558" v="5987"/>
          <ac:spMkLst>
            <pc:docMk/>
            <pc:sldMk cId="3700539451" sldId="261"/>
            <ac:spMk id="604" creationId="{8026CDA1-9147-3D89-0BF3-7B32BE8D21F1}"/>
          </ac:spMkLst>
        </pc:spChg>
        <pc:spChg chg="mod">
          <ac:chgData name="Isabelle Plank" userId="a1289ac7-07bb-4c5c-b82e-95f954aebe03" providerId="ADAL" clId="{1EE0B497-F77D-41A0-A0A0-E37151357CD2}" dt="2022-07-05T09:23:50.558" v="5987"/>
          <ac:spMkLst>
            <pc:docMk/>
            <pc:sldMk cId="3700539451" sldId="261"/>
            <ac:spMk id="605" creationId="{9514B4B5-8B5C-C4A9-EF2C-DAF8858FCFB5}"/>
          </ac:spMkLst>
        </pc:spChg>
        <pc:spChg chg="mod">
          <ac:chgData name="Isabelle Plank" userId="a1289ac7-07bb-4c5c-b82e-95f954aebe03" providerId="ADAL" clId="{1EE0B497-F77D-41A0-A0A0-E37151357CD2}" dt="2022-07-05T09:23:50.558" v="5987"/>
          <ac:spMkLst>
            <pc:docMk/>
            <pc:sldMk cId="3700539451" sldId="261"/>
            <ac:spMk id="606" creationId="{DE96FED2-4AAC-B379-8691-4C178204120D}"/>
          </ac:spMkLst>
        </pc:spChg>
        <pc:spChg chg="mod">
          <ac:chgData name="Isabelle Plank" userId="a1289ac7-07bb-4c5c-b82e-95f954aebe03" providerId="ADAL" clId="{1EE0B497-F77D-41A0-A0A0-E37151357CD2}" dt="2022-07-05T09:23:50.559" v="5991"/>
          <ac:spMkLst>
            <pc:docMk/>
            <pc:sldMk cId="3700539451" sldId="261"/>
            <ac:spMk id="608" creationId="{F2E5F240-399E-B942-DCBF-BF55207DB2E1}"/>
          </ac:spMkLst>
        </pc:spChg>
        <pc:spChg chg="mod">
          <ac:chgData name="Isabelle Plank" userId="a1289ac7-07bb-4c5c-b82e-95f954aebe03" providerId="ADAL" clId="{1EE0B497-F77D-41A0-A0A0-E37151357CD2}" dt="2022-07-05T09:23:50.559" v="5991"/>
          <ac:spMkLst>
            <pc:docMk/>
            <pc:sldMk cId="3700539451" sldId="261"/>
            <ac:spMk id="609" creationId="{DCFE55AD-FD71-B43E-5324-8482FF2DFA51}"/>
          </ac:spMkLst>
        </pc:spChg>
        <pc:spChg chg="mod">
          <ac:chgData name="Isabelle Plank" userId="a1289ac7-07bb-4c5c-b82e-95f954aebe03" providerId="ADAL" clId="{1EE0B497-F77D-41A0-A0A0-E37151357CD2}" dt="2022-07-05T09:23:50.559" v="5991"/>
          <ac:spMkLst>
            <pc:docMk/>
            <pc:sldMk cId="3700539451" sldId="261"/>
            <ac:spMk id="610" creationId="{C1847ADF-1066-7A52-3648-B8FA701D3A84}"/>
          </ac:spMkLst>
        </pc:spChg>
        <pc:spChg chg="mod">
          <ac:chgData name="Isabelle Plank" userId="a1289ac7-07bb-4c5c-b82e-95f954aebe03" providerId="ADAL" clId="{1EE0B497-F77D-41A0-A0A0-E37151357CD2}" dt="2022-07-05T09:23:50.559" v="5991"/>
          <ac:spMkLst>
            <pc:docMk/>
            <pc:sldMk cId="3700539451" sldId="261"/>
            <ac:spMk id="611" creationId="{195EA23E-F343-5C1C-8901-5CDEAB7DEB33}"/>
          </ac:spMkLst>
        </pc:spChg>
        <pc:spChg chg="mod">
          <ac:chgData name="Isabelle Plank" userId="a1289ac7-07bb-4c5c-b82e-95f954aebe03" providerId="ADAL" clId="{1EE0B497-F77D-41A0-A0A0-E37151357CD2}" dt="2022-07-05T09:23:50.559" v="5991"/>
          <ac:spMkLst>
            <pc:docMk/>
            <pc:sldMk cId="3700539451" sldId="261"/>
            <ac:spMk id="612" creationId="{0D598B13-A032-2218-A347-4AD4D205B831}"/>
          </ac:spMkLst>
        </pc:spChg>
        <pc:spChg chg="mod">
          <ac:chgData name="Isabelle Plank" userId="a1289ac7-07bb-4c5c-b82e-95f954aebe03" providerId="ADAL" clId="{1EE0B497-F77D-41A0-A0A0-E37151357CD2}" dt="2022-07-05T09:23:50.559" v="5991"/>
          <ac:spMkLst>
            <pc:docMk/>
            <pc:sldMk cId="3700539451" sldId="261"/>
            <ac:spMk id="613" creationId="{6E27C894-C866-4681-5A40-5E58D7DD7F42}"/>
          </ac:spMkLst>
        </pc:spChg>
        <pc:spChg chg="mod">
          <ac:chgData name="Isabelle Plank" userId="a1289ac7-07bb-4c5c-b82e-95f954aebe03" providerId="ADAL" clId="{1EE0B497-F77D-41A0-A0A0-E37151357CD2}" dt="2022-07-05T09:23:50.559" v="5991"/>
          <ac:spMkLst>
            <pc:docMk/>
            <pc:sldMk cId="3700539451" sldId="261"/>
            <ac:spMk id="614" creationId="{87C8C5C5-F7EA-CC3E-9C7B-28CDA73CB287}"/>
          </ac:spMkLst>
        </pc:spChg>
        <pc:spChg chg="mod">
          <ac:chgData name="Isabelle Plank" userId="a1289ac7-07bb-4c5c-b82e-95f954aebe03" providerId="ADAL" clId="{1EE0B497-F77D-41A0-A0A0-E37151357CD2}" dt="2022-07-05T09:23:50.559" v="5991"/>
          <ac:spMkLst>
            <pc:docMk/>
            <pc:sldMk cId="3700539451" sldId="261"/>
            <ac:spMk id="615" creationId="{3BBAD614-BF72-2B74-EDF5-7D55B67AC0D3}"/>
          </ac:spMkLst>
        </pc:spChg>
        <pc:spChg chg="mod">
          <ac:chgData name="Isabelle Plank" userId="a1289ac7-07bb-4c5c-b82e-95f954aebe03" providerId="ADAL" clId="{1EE0B497-F77D-41A0-A0A0-E37151357CD2}" dt="2022-07-05T09:23:50.559" v="5991"/>
          <ac:spMkLst>
            <pc:docMk/>
            <pc:sldMk cId="3700539451" sldId="261"/>
            <ac:spMk id="616" creationId="{A2BC4CE7-4045-BFB8-ECE8-3F9CAA9BFA0E}"/>
          </ac:spMkLst>
        </pc:spChg>
        <pc:spChg chg="mod">
          <ac:chgData name="Isabelle Plank" userId="a1289ac7-07bb-4c5c-b82e-95f954aebe03" providerId="ADAL" clId="{1EE0B497-F77D-41A0-A0A0-E37151357CD2}" dt="2022-07-05T09:23:50.560" v="5995"/>
          <ac:spMkLst>
            <pc:docMk/>
            <pc:sldMk cId="3700539451" sldId="261"/>
            <ac:spMk id="618" creationId="{EAACB069-5EAB-E0BD-9DE4-758DC3E52033}"/>
          </ac:spMkLst>
        </pc:spChg>
        <pc:spChg chg="mod">
          <ac:chgData name="Isabelle Plank" userId="a1289ac7-07bb-4c5c-b82e-95f954aebe03" providerId="ADAL" clId="{1EE0B497-F77D-41A0-A0A0-E37151357CD2}" dt="2022-07-05T09:23:50.560" v="5995"/>
          <ac:spMkLst>
            <pc:docMk/>
            <pc:sldMk cId="3700539451" sldId="261"/>
            <ac:spMk id="619" creationId="{FC8B1287-A459-B7EC-929A-C1FAEA2F4F5A}"/>
          </ac:spMkLst>
        </pc:spChg>
        <pc:spChg chg="mod">
          <ac:chgData name="Isabelle Plank" userId="a1289ac7-07bb-4c5c-b82e-95f954aebe03" providerId="ADAL" clId="{1EE0B497-F77D-41A0-A0A0-E37151357CD2}" dt="2022-07-05T09:23:50.562" v="5999"/>
          <ac:spMkLst>
            <pc:docMk/>
            <pc:sldMk cId="3700539451" sldId="261"/>
            <ac:spMk id="621" creationId="{D990BA3B-EC2A-FA0E-BF00-CD3CC7BA0BD4}"/>
          </ac:spMkLst>
        </pc:spChg>
        <pc:spChg chg="mod">
          <ac:chgData name="Isabelle Plank" userId="a1289ac7-07bb-4c5c-b82e-95f954aebe03" providerId="ADAL" clId="{1EE0B497-F77D-41A0-A0A0-E37151357CD2}" dt="2022-07-05T09:23:50.562" v="5999"/>
          <ac:spMkLst>
            <pc:docMk/>
            <pc:sldMk cId="3700539451" sldId="261"/>
            <ac:spMk id="622" creationId="{32978B61-AD58-6FAC-4059-8C36E5FA0A3C}"/>
          </ac:spMkLst>
        </pc:spChg>
        <pc:spChg chg="mod">
          <ac:chgData name="Isabelle Plank" userId="a1289ac7-07bb-4c5c-b82e-95f954aebe03" providerId="ADAL" clId="{1EE0B497-F77D-41A0-A0A0-E37151357CD2}" dt="2022-07-05T09:23:50.562" v="5999"/>
          <ac:spMkLst>
            <pc:docMk/>
            <pc:sldMk cId="3700539451" sldId="261"/>
            <ac:spMk id="623" creationId="{522533B9-B846-9BA8-B1DF-45CBAD97B459}"/>
          </ac:spMkLst>
        </pc:spChg>
        <pc:spChg chg="add del mod">
          <ac:chgData name="Isabelle Plank" userId="a1289ac7-07bb-4c5c-b82e-95f954aebe03" providerId="ADAL" clId="{1EE0B497-F77D-41A0-A0A0-E37151357CD2}" dt="2022-07-05T09:23:50.510" v="5879"/>
          <ac:spMkLst>
            <pc:docMk/>
            <pc:sldMk cId="3700539451" sldId="261"/>
            <ac:spMk id="624" creationId="{2A758E36-9483-F7E6-2A68-6AA4864ED72F}"/>
          </ac:spMkLst>
        </pc:spChg>
        <pc:grpChg chg="add mod">
          <ac:chgData name="Isabelle Plank" userId="a1289ac7-07bb-4c5c-b82e-95f954aebe03" providerId="ADAL" clId="{1EE0B497-F77D-41A0-A0A0-E37151357CD2}" dt="2022-07-05T09:07:39.415" v="1795"/>
          <ac:grpSpMkLst>
            <pc:docMk/>
            <pc:sldMk cId="3700539451" sldId="261"/>
            <ac:grpSpMk id="6" creationId="{B8A06BB1-A93F-C384-B9A0-5C69B014E760}"/>
          </ac:grpSpMkLst>
        </pc:grpChg>
        <pc:grpChg chg="add mod">
          <ac:chgData name="Isabelle Plank" userId="a1289ac7-07bb-4c5c-b82e-95f954aebe03" providerId="ADAL" clId="{1EE0B497-F77D-41A0-A0A0-E37151357CD2}" dt="2022-07-08T09:48:53.277" v="10949" actId="14100"/>
          <ac:grpSpMkLst>
            <pc:docMk/>
            <pc:sldMk cId="3700539451" sldId="261"/>
            <ac:grpSpMk id="41" creationId="{7E13509D-CD94-3612-2F45-F67C7E63A7E2}"/>
          </ac:grpSpMkLst>
        </pc:grpChg>
        <pc:grpChg chg="add mod">
          <ac:chgData name="Isabelle Plank" userId="a1289ac7-07bb-4c5c-b82e-95f954aebe03" providerId="ADAL" clId="{1EE0B497-F77D-41A0-A0A0-E37151357CD2}" dt="2022-07-05T09:23:54.706" v="6182" actId="1076"/>
          <ac:grpSpMkLst>
            <pc:docMk/>
            <pc:sldMk cId="3700539451" sldId="261"/>
            <ac:grpSpMk id="47" creationId="{59888290-21FF-D805-0D1F-FAD45C22ACA5}"/>
          </ac:grpSpMkLst>
        </pc:grpChg>
        <pc:grpChg chg="add mod">
          <ac:chgData name="Isabelle Plank" userId="a1289ac7-07bb-4c5c-b82e-95f954aebe03" providerId="ADAL" clId="{1EE0B497-F77D-41A0-A0A0-E37151357CD2}" dt="2022-07-05T09:23:54.706" v="6182" actId="1076"/>
          <ac:grpSpMkLst>
            <pc:docMk/>
            <pc:sldMk cId="3700539451" sldId="261"/>
            <ac:grpSpMk id="57" creationId="{C51EE68A-E4FB-5A86-5C31-0E63580B0F5E}"/>
          </ac:grpSpMkLst>
        </pc:grpChg>
        <pc:grpChg chg="add del mod">
          <ac:chgData name="Isabelle Plank" userId="a1289ac7-07bb-4c5c-b82e-95f954aebe03" providerId="ADAL" clId="{1EE0B497-F77D-41A0-A0A0-E37151357CD2}" dt="2022-07-05T09:21:07.293" v="3535" actId="478"/>
          <ac:grpSpMkLst>
            <pc:docMk/>
            <pc:sldMk cId="3700539451" sldId="261"/>
            <ac:grpSpMk id="60" creationId="{9E0F415E-3E8C-16D3-E3D4-E5C1059DE839}"/>
          </ac:grpSpMkLst>
        </pc:grpChg>
        <pc:grpChg chg="add del mod">
          <ac:chgData name="Isabelle Plank" userId="a1289ac7-07bb-4c5c-b82e-95f954aebe03" providerId="ADAL" clId="{1EE0B497-F77D-41A0-A0A0-E37151357CD2}" dt="2022-07-05T09:07:39.415" v="1795"/>
          <ac:grpSpMkLst>
            <pc:docMk/>
            <pc:sldMk cId="3700539451" sldId="261"/>
            <ac:grpSpMk id="64" creationId="{DCD3B760-4E51-CF8A-DF60-7F7DDF2637F0}"/>
          </ac:grpSpMkLst>
        </pc:grpChg>
        <pc:grpChg chg="add del mod">
          <ac:chgData name="Isabelle Plank" userId="a1289ac7-07bb-4c5c-b82e-95f954aebe03" providerId="ADAL" clId="{1EE0B497-F77D-41A0-A0A0-E37151357CD2}" dt="2022-07-05T09:07:39.415" v="1795"/>
          <ac:grpSpMkLst>
            <pc:docMk/>
            <pc:sldMk cId="3700539451" sldId="261"/>
            <ac:grpSpMk id="99" creationId="{43083E06-1E68-4D69-06C9-07427E054976}"/>
          </ac:grpSpMkLst>
        </pc:grpChg>
        <pc:grpChg chg="add del mod">
          <ac:chgData name="Isabelle Plank" userId="a1289ac7-07bb-4c5c-b82e-95f954aebe03" providerId="ADAL" clId="{1EE0B497-F77D-41A0-A0A0-E37151357CD2}" dt="2022-07-05T09:07:39.415" v="1795"/>
          <ac:grpSpMkLst>
            <pc:docMk/>
            <pc:sldMk cId="3700539451" sldId="261"/>
            <ac:grpSpMk id="105" creationId="{697EE262-F69E-8E62-6FE9-9A69164874DE}"/>
          </ac:grpSpMkLst>
        </pc:grpChg>
        <pc:grpChg chg="add del mod">
          <ac:chgData name="Isabelle Plank" userId="a1289ac7-07bb-4c5c-b82e-95f954aebe03" providerId="ADAL" clId="{1EE0B497-F77D-41A0-A0A0-E37151357CD2}" dt="2022-07-05T09:07:39.415" v="1795"/>
          <ac:grpSpMkLst>
            <pc:docMk/>
            <pc:sldMk cId="3700539451" sldId="261"/>
            <ac:grpSpMk id="115" creationId="{E74D135A-574D-3375-26EB-ED243F7A8985}"/>
          </ac:grpSpMkLst>
        </pc:grpChg>
        <pc:grpChg chg="add del mod">
          <ac:chgData name="Isabelle Plank" userId="a1289ac7-07bb-4c5c-b82e-95f954aebe03" providerId="ADAL" clId="{1EE0B497-F77D-41A0-A0A0-E37151357CD2}" dt="2022-07-05T09:07:39.415" v="1795"/>
          <ac:grpSpMkLst>
            <pc:docMk/>
            <pc:sldMk cId="3700539451" sldId="261"/>
            <ac:grpSpMk id="118" creationId="{3FA87594-B472-E3BF-70FE-29C67B9189DC}"/>
          </ac:grpSpMkLst>
        </pc:grpChg>
        <pc:grpChg chg="add del mod">
          <ac:chgData name="Isabelle Plank" userId="a1289ac7-07bb-4c5c-b82e-95f954aebe03" providerId="ADAL" clId="{1EE0B497-F77D-41A0-A0A0-E37151357CD2}" dt="2022-07-05T09:08:01.648" v="2280"/>
          <ac:grpSpMkLst>
            <pc:docMk/>
            <pc:sldMk cId="3700539451" sldId="261"/>
            <ac:grpSpMk id="150" creationId="{061E5DF0-8697-C968-BF81-0C1D27097E98}"/>
          </ac:grpSpMkLst>
        </pc:grpChg>
        <pc:grpChg chg="add del mod">
          <ac:chgData name="Isabelle Plank" userId="a1289ac7-07bb-4c5c-b82e-95f954aebe03" providerId="ADAL" clId="{1EE0B497-F77D-41A0-A0A0-E37151357CD2}" dt="2022-07-05T09:08:01.648" v="2280"/>
          <ac:grpSpMkLst>
            <pc:docMk/>
            <pc:sldMk cId="3700539451" sldId="261"/>
            <ac:grpSpMk id="156" creationId="{2458B2A7-149D-CF4D-83EF-21805758E2DB}"/>
          </ac:grpSpMkLst>
        </pc:grpChg>
        <pc:grpChg chg="add del mod">
          <ac:chgData name="Isabelle Plank" userId="a1289ac7-07bb-4c5c-b82e-95f954aebe03" providerId="ADAL" clId="{1EE0B497-F77D-41A0-A0A0-E37151357CD2}" dt="2022-07-05T09:08:01.648" v="2280"/>
          <ac:grpSpMkLst>
            <pc:docMk/>
            <pc:sldMk cId="3700539451" sldId="261"/>
            <ac:grpSpMk id="166" creationId="{ACCD3AAD-6A4F-613F-40B2-867C6FD432B0}"/>
          </ac:grpSpMkLst>
        </pc:grpChg>
        <pc:grpChg chg="add del mod">
          <ac:chgData name="Isabelle Plank" userId="a1289ac7-07bb-4c5c-b82e-95f954aebe03" providerId="ADAL" clId="{1EE0B497-F77D-41A0-A0A0-E37151357CD2}" dt="2022-07-05T09:08:01.648" v="2280"/>
          <ac:grpSpMkLst>
            <pc:docMk/>
            <pc:sldMk cId="3700539451" sldId="261"/>
            <ac:grpSpMk id="169" creationId="{C09A3C65-0187-0BF2-537B-B0DDEC0ACFD4}"/>
          </ac:grpSpMkLst>
        </pc:grpChg>
        <pc:grpChg chg="add del mod">
          <ac:chgData name="Isabelle Plank" userId="a1289ac7-07bb-4c5c-b82e-95f954aebe03" providerId="ADAL" clId="{1EE0B497-F77D-41A0-A0A0-E37151357CD2}" dt="2022-07-05T09:08:23.746" v="2765"/>
          <ac:grpSpMkLst>
            <pc:docMk/>
            <pc:sldMk cId="3700539451" sldId="261"/>
            <ac:grpSpMk id="200" creationId="{6FC76A2B-9D8D-E55B-322D-6AE7720007F7}"/>
          </ac:grpSpMkLst>
        </pc:grpChg>
        <pc:grpChg chg="add del mod">
          <ac:chgData name="Isabelle Plank" userId="a1289ac7-07bb-4c5c-b82e-95f954aebe03" providerId="ADAL" clId="{1EE0B497-F77D-41A0-A0A0-E37151357CD2}" dt="2022-07-05T09:08:23.746" v="2765"/>
          <ac:grpSpMkLst>
            <pc:docMk/>
            <pc:sldMk cId="3700539451" sldId="261"/>
            <ac:grpSpMk id="206" creationId="{3E1FE000-B7C5-5FCF-4F20-8FE398078173}"/>
          </ac:grpSpMkLst>
        </pc:grpChg>
        <pc:grpChg chg="add del mod">
          <ac:chgData name="Isabelle Plank" userId="a1289ac7-07bb-4c5c-b82e-95f954aebe03" providerId="ADAL" clId="{1EE0B497-F77D-41A0-A0A0-E37151357CD2}" dt="2022-07-05T09:08:23.746" v="2765"/>
          <ac:grpSpMkLst>
            <pc:docMk/>
            <pc:sldMk cId="3700539451" sldId="261"/>
            <ac:grpSpMk id="216" creationId="{FD6F3FA7-DD98-A17B-5F2C-EC9740CE1A5B}"/>
          </ac:grpSpMkLst>
        </pc:grpChg>
        <pc:grpChg chg="add del mod">
          <ac:chgData name="Isabelle Plank" userId="a1289ac7-07bb-4c5c-b82e-95f954aebe03" providerId="ADAL" clId="{1EE0B497-F77D-41A0-A0A0-E37151357CD2}" dt="2022-07-05T09:08:23.746" v="2765"/>
          <ac:grpSpMkLst>
            <pc:docMk/>
            <pc:sldMk cId="3700539451" sldId="261"/>
            <ac:grpSpMk id="219" creationId="{439FF886-0B29-E0B5-E41D-573858D363ED}"/>
          </ac:grpSpMkLst>
        </pc:grpChg>
        <pc:grpChg chg="add del mod">
          <ac:chgData name="Isabelle Plank" userId="a1289ac7-07bb-4c5c-b82e-95f954aebe03" providerId="ADAL" clId="{1EE0B497-F77D-41A0-A0A0-E37151357CD2}" dt="2022-07-05T09:08:44.078" v="3250"/>
          <ac:grpSpMkLst>
            <pc:docMk/>
            <pc:sldMk cId="3700539451" sldId="261"/>
            <ac:grpSpMk id="250" creationId="{8B29529C-4919-C994-3AF5-A8269381EAAA}"/>
          </ac:grpSpMkLst>
        </pc:grpChg>
        <pc:grpChg chg="add del mod">
          <ac:chgData name="Isabelle Plank" userId="a1289ac7-07bb-4c5c-b82e-95f954aebe03" providerId="ADAL" clId="{1EE0B497-F77D-41A0-A0A0-E37151357CD2}" dt="2022-07-05T09:08:44.078" v="3250"/>
          <ac:grpSpMkLst>
            <pc:docMk/>
            <pc:sldMk cId="3700539451" sldId="261"/>
            <ac:grpSpMk id="256" creationId="{2790A245-F433-99A0-1ED5-99ED81D21C22}"/>
          </ac:grpSpMkLst>
        </pc:grpChg>
        <pc:grpChg chg="add del mod">
          <ac:chgData name="Isabelle Plank" userId="a1289ac7-07bb-4c5c-b82e-95f954aebe03" providerId="ADAL" clId="{1EE0B497-F77D-41A0-A0A0-E37151357CD2}" dt="2022-07-05T09:08:44.078" v="3250"/>
          <ac:grpSpMkLst>
            <pc:docMk/>
            <pc:sldMk cId="3700539451" sldId="261"/>
            <ac:grpSpMk id="266" creationId="{83975679-685F-61CF-BE58-A7390A3D063C}"/>
          </ac:grpSpMkLst>
        </pc:grpChg>
        <pc:grpChg chg="add del mod">
          <ac:chgData name="Isabelle Plank" userId="a1289ac7-07bb-4c5c-b82e-95f954aebe03" providerId="ADAL" clId="{1EE0B497-F77D-41A0-A0A0-E37151357CD2}" dt="2022-07-05T09:08:44.078" v="3250"/>
          <ac:grpSpMkLst>
            <pc:docMk/>
            <pc:sldMk cId="3700539451" sldId="261"/>
            <ac:grpSpMk id="269" creationId="{B6127AAC-5C58-B32B-9E6B-272617B678CB}"/>
          </ac:grpSpMkLst>
        </pc:grpChg>
        <pc:grpChg chg="add del mod">
          <ac:chgData name="Isabelle Plank" userId="a1289ac7-07bb-4c5c-b82e-95f954aebe03" providerId="ADAL" clId="{1EE0B497-F77D-41A0-A0A0-E37151357CD2}" dt="2022-07-05T09:09:16.659" v="3350"/>
          <ac:grpSpMkLst>
            <pc:docMk/>
            <pc:sldMk cId="3700539451" sldId="261"/>
            <ac:grpSpMk id="275" creationId="{5AC69861-D158-A266-3DD9-1612FD281E36}"/>
          </ac:grpSpMkLst>
        </pc:grpChg>
        <pc:grpChg chg="add del mod">
          <ac:chgData name="Isabelle Plank" userId="a1289ac7-07bb-4c5c-b82e-95f954aebe03" providerId="ADAL" clId="{1EE0B497-F77D-41A0-A0A0-E37151357CD2}" dt="2022-07-05T09:09:16.659" v="3350"/>
          <ac:grpSpMkLst>
            <pc:docMk/>
            <pc:sldMk cId="3700539451" sldId="261"/>
            <ac:grpSpMk id="285" creationId="{87CAC3FA-4C0D-FA66-8D5E-9603257BE0D8}"/>
          </ac:grpSpMkLst>
        </pc:grpChg>
        <pc:grpChg chg="add del mod">
          <ac:chgData name="Isabelle Plank" userId="a1289ac7-07bb-4c5c-b82e-95f954aebe03" providerId="ADAL" clId="{1EE0B497-F77D-41A0-A0A0-E37151357CD2}" dt="2022-07-05T09:09:16.659" v="3350"/>
          <ac:grpSpMkLst>
            <pc:docMk/>
            <pc:sldMk cId="3700539451" sldId="261"/>
            <ac:grpSpMk id="294" creationId="{96BC57E7-0A56-82C8-CCA8-8315B4374267}"/>
          </ac:grpSpMkLst>
        </pc:grpChg>
        <pc:grpChg chg="add del mod">
          <ac:chgData name="Isabelle Plank" userId="a1289ac7-07bb-4c5c-b82e-95f954aebe03" providerId="ADAL" clId="{1EE0B497-F77D-41A0-A0A0-E37151357CD2}" dt="2022-07-05T09:09:43.321" v="3441"/>
          <ac:grpSpMkLst>
            <pc:docMk/>
            <pc:sldMk cId="3700539451" sldId="261"/>
            <ac:grpSpMk id="301" creationId="{FF469B09-1A80-383B-9F88-CC4E611C4E28}"/>
          </ac:grpSpMkLst>
        </pc:grpChg>
        <pc:grpChg chg="add del mod">
          <ac:chgData name="Isabelle Plank" userId="a1289ac7-07bb-4c5c-b82e-95f954aebe03" providerId="ADAL" clId="{1EE0B497-F77D-41A0-A0A0-E37151357CD2}" dt="2022-07-05T09:09:43.321" v="3441"/>
          <ac:grpSpMkLst>
            <pc:docMk/>
            <pc:sldMk cId="3700539451" sldId="261"/>
            <ac:grpSpMk id="310" creationId="{92E0EAA4-B5F6-634C-2B52-17E39A9BA014}"/>
          </ac:grpSpMkLst>
        </pc:grpChg>
        <pc:grpChg chg="add del mod">
          <ac:chgData name="Isabelle Plank" userId="a1289ac7-07bb-4c5c-b82e-95f954aebe03" providerId="ADAL" clId="{1EE0B497-F77D-41A0-A0A0-E37151357CD2}" dt="2022-07-05T09:21:38.387" v="3541" actId="21"/>
          <ac:grpSpMkLst>
            <pc:docMk/>
            <pc:sldMk cId="3700539451" sldId="261"/>
            <ac:grpSpMk id="317" creationId="{A68823FE-43B8-B277-CC70-2ECA1D669F89}"/>
          </ac:grpSpMkLst>
        </pc:grpChg>
        <pc:grpChg chg="add mod">
          <ac:chgData name="Isabelle Plank" userId="a1289ac7-07bb-4c5c-b82e-95f954aebe03" providerId="ADAL" clId="{1EE0B497-F77D-41A0-A0A0-E37151357CD2}" dt="2022-07-05T09:23:54.706" v="6182" actId="1076"/>
          <ac:grpSpMkLst>
            <pc:docMk/>
            <pc:sldMk cId="3700539451" sldId="261"/>
            <ac:grpSpMk id="321" creationId="{97FABFF6-D112-8517-7DDC-B85FAB038089}"/>
          </ac:grpSpMkLst>
        </pc:grpChg>
        <pc:grpChg chg="add del mod">
          <ac:chgData name="Isabelle Plank" userId="a1289ac7-07bb-4c5c-b82e-95f954aebe03" providerId="ADAL" clId="{1EE0B497-F77D-41A0-A0A0-E37151357CD2}" dt="2022-07-05T09:22:19.455" v="4032"/>
          <ac:grpSpMkLst>
            <pc:docMk/>
            <pc:sldMk cId="3700539451" sldId="261"/>
            <ac:grpSpMk id="350" creationId="{3D0FD775-37D2-279E-C8F3-8DF214809F7D}"/>
          </ac:grpSpMkLst>
        </pc:grpChg>
        <pc:grpChg chg="add del mod">
          <ac:chgData name="Isabelle Plank" userId="a1289ac7-07bb-4c5c-b82e-95f954aebe03" providerId="ADAL" clId="{1EE0B497-F77D-41A0-A0A0-E37151357CD2}" dt="2022-07-05T09:22:19.455" v="4032"/>
          <ac:grpSpMkLst>
            <pc:docMk/>
            <pc:sldMk cId="3700539451" sldId="261"/>
            <ac:grpSpMk id="356" creationId="{39AA208B-6E92-D86A-05DE-EA43CBA72B95}"/>
          </ac:grpSpMkLst>
        </pc:grpChg>
        <pc:grpChg chg="add del mod">
          <ac:chgData name="Isabelle Plank" userId="a1289ac7-07bb-4c5c-b82e-95f954aebe03" providerId="ADAL" clId="{1EE0B497-F77D-41A0-A0A0-E37151357CD2}" dt="2022-07-05T09:22:19.455" v="4032"/>
          <ac:grpSpMkLst>
            <pc:docMk/>
            <pc:sldMk cId="3700539451" sldId="261"/>
            <ac:grpSpMk id="366" creationId="{4C41CF3C-A90F-9837-45B8-C2D1C86ABABE}"/>
          </ac:grpSpMkLst>
        </pc:grpChg>
        <pc:grpChg chg="add del mod">
          <ac:chgData name="Isabelle Plank" userId="a1289ac7-07bb-4c5c-b82e-95f954aebe03" providerId="ADAL" clId="{1EE0B497-F77D-41A0-A0A0-E37151357CD2}" dt="2022-07-05T09:22:19.455" v="4032"/>
          <ac:grpSpMkLst>
            <pc:docMk/>
            <pc:sldMk cId="3700539451" sldId="261"/>
            <ac:grpSpMk id="369" creationId="{BD03EC71-8009-C2F1-1B46-6195FD6E502E}"/>
          </ac:grpSpMkLst>
        </pc:grpChg>
        <pc:grpChg chg="add del mod">
          <ac:chgData name="Isabelle Plank" userId="a1289ac7-07bb-4c5c-b82e-95f954aebe03" providerId="ADAL" clId="{1EE0B497-F77D-41A0-A0A0-E37151357CD2}" dt="2022-07-05T09:22:32.269" v="4517"/>
          <ac:grpSpMkLst>
            <pc:docMk/>
            <pc:sldMk cId="3700539451" sldId="261"/>
            <ac:grpSpMk id="400" creationId="{D1EFF6A9-4AC4-7B67-3BFB-E33930EEE3D2}"/>
          </ac:grpSpMkLst>
        </pc:grpChg>
        <pc:grpChg chg="add del mod">
          <ac:chgData name="Isabelle Plank" userId="a1289ac7-07bb-4c5c-b82e-95f954aebe03" providerId="ADAL" clId="{1EE0B497-F77D-41A0-A0A0-E37151357CD2}" dt="2022-07-05T09:22:32.269" v="4517"/>
          <ac:grpSpMkLst>
            <pc:docMk/>
            <pc:sldMk cId="3700539451" sldId="261"/>
            <ac:grpSpMk id="406" creationId="{D11420D0-4D2E-5DD8-DF17-B01A62C3A1CC}"/>
          </ac:grpSpMkLst>
        </pc:grpChg>
        <pc:grpChg chg="add del mod">
          <ac:chgData name="Isabelle Plank" userId="a1289ac7-07bb-4c5c-b82e-95f954aebe03" providerId="ADAL" clId="{1EE0B497-F77D-41A0-A0A0-E37151357CD2}" dt="2022-07-05T09:22:32.269" v="4517"/>
          <ac:grpSpMkLst>
            <pc:docMk/>
            <pc:sldMk cId="3700539451" sldId="261"/>
            <ac:grpSpMk id="416" creationId="{D346FC52-28F5-0CBD-DE30-9037446A4EAE}"/>
          </ac:grpSpMkLst>
        </pc:grpChg>
        <pc:grpChg chg="add del mod">
          <ac:chgData name="Isabelle Plank" userId="a1289ac7-07bb-4c5c-b82e-95f954aebe03" providerId="ADAL" clId="{1EE0B497-F77D-41A0-A0A0-E37151357CD2}" dt="2022-07-05T09:22:32.269" v="4517"/>
          <ac:grpSpMkLst>
            <pc:docMk/>
            <pc:sldMk cId="3700539451" sldId="261"/>
            <ac:grpSpMk id="419" creationId="{1B8C336E-5D2B-0206-5037-214C70116C5E}"/>
          </ac:grpSpMkLst>
        </pc:grpChg>
        <pc:grpChg chg="add del mod">
          <ac:chgData name="Isabelle Plank" userId="a1289ac7-07bb-4c5c-b82e-95f954aebe03" providerId="ADAL" clId="{1EE0B497-F77D-41A0-A0A0-E37151357CD2}" dt="2022-07-05T09:23:12.889" v="4711"/>
          <ac:grpSpMkLst>
            <pc:docMk/>
            <pc:sldMk cId="3700539451" sldId="261"/>
            <ac:grpSpMk id="451" creationId="{BD748D94-A3D4-5AEE-617C-B5B572C5D635}"/>
          </ac:grpSpMkLst>
        </pc:grpChg>
        <pc:grpChg chg="add del mod">
          <ac:chgData name="Isabelle Plank" userId="a1289ac7-07bb-4c5c-b82e-95f954aebe03" providerId="ADAL" clId="{1EE0B497-F77D-41A0-A0A0-E37151357CD2}" dt="2022-07-05T09:23:12.889" v="4711"/>
          <ac:grpSpMkLst>
            <pc:docMk/>
            <pc:sldMk cId="3700539451" sldId="261"/>
            <ac:grpSpMk id="457" creationId="{956DB1BA-57F5-D61A-2518-2FA3995DB1F7}"/>
          </ac:grpSpMkLst>
        </pc:grpChg>
        <pc:grpChg chg="add del mod">
          <ac:chgData name="Isabelle Plank" userId="a1289ac7-07bb-4c5c-b82e-95f954aebe03" providerId="ADAL" clId="{1EE0B497-F77D-41A0-A0A0-E37151357CD2}" dt="2022-07-05T09:23:12.889" v="4711"/>
          <ac:grpSpMkLst>
            <pc:docMk/>
            <pc:sldMk cId="3700539451" sldId="261"/>
            <ac:grpSpMk id="467" creationId="{90B6215C-8F2D-CA9D-0939-A2EE59E0DD63}"/>
          </ac:grpSpMkLst>
        </pc:grpChg>
        <pc:grpChg chg="add del mod">
          <ac:chgData name="Isabelle Plank" userId="a1289ac7-07bb-4c5c-b82e-95f954aebe03" providerId="ADAL" clId="{1EE0B497-F77D-41A0-A0A0-E37151357CD2}" dt="2022-07-05T09:23:12.889" v="4711"/>
          <ac:grpSpMkLst>
            <pc:docMk/>
            <pc:sldMk cId="3700539451" sldId="261"/>
            <ac:grpSpMk id="470" creationId="{C5DA732C-3D17-EAB7-9C53-AEA5C372F843}"/>
          </ac:grpSpMkLst>
        </pc:grpChg>
        <pc:grpChg chg="add del mod">
          <ac:chgData name="Isabelle Plank" userId="a1289ac7-07bb-4c5c-b82e-95f954aebe03" providerId="ADAL" clId="{1EE0B497-F77D-41A0-A0A0-E37151357CD2}" dt="2022-07-05T09:23:23.178" v="5200"/>
          <ac:grpSpMkLst>
            <pc:docMk/>
            <pc:sldMk cId="3700539451" sldId="261"/>
            <ac:grpSpMk id="501" creationId="{F3ECE2E1-586F-6CCE-519C-99E166A71CEB}"/>
          </ac:grpSpMkLst>
        </pc:grpChg>
        <pc:grpChg chg="add del mod">
          <ac:chgData name="Isabelle Plank" userId="a1289ac7-07bb-4c5c-b82e-95f954aebe03" providerId="ADAL" clId="{1EE0B497-F77D-41A0-A0A0-E37151357CD2}" dt="2022-07-05T09:23:23.178" v="5200"/>
          <ac:grpSpMkLst>
            <pc:docMk/>
            <pc:sldMk cId="3700539451" sldId="261"/>
            <ac:grpSpMk id="507" creationId="{7F85F5B0-8820-BBBF-569C-C4A67990FDF3}"/>
          </ac:grpSpMkLst>
        </pc:grpChg>
        <pc:grpChg chg="add del mod">
          <ac:chgData name="Isabelle Plank" userId="a1289ac7-07bb-4c5c-b82e-95f954aebe03" providerId="ADAL" clId="{1EE0B497-F77D-41A0-A0A0-E37151357CD2}" dt="2022-07-05T09:23:23.178" v="5200"/>
          <ac:grpSpMkLst>
            <pc:docMk/>
            <pc:sldMk cId="3700539451" sldId="261"/>
            <ac:grpSpMk id="517" creationId="{D644D612-827C-C7E5-E9A6-9ABA1EF24A51}"/>
          </ac:grpSpMkLst>
        </pc:grpChg>
        <pc:grpChg chg="add del mod">
          <ac:chgData name="Isabelle Plank" userId="a1289ac7-07bb-4c5c-b82e-95f954aebe03" providerId="ADAL" clId="{1EE0B497-F77D-41A0-A0A0-E37151357CD2}" dt="2022-07-05T09:23:23.178" v="5200"/>
          <ac:grpSpMkLst>
            <pc:docMk/>
            <pc:sldMk cId="3700539451" sldId="261"/>
            <ac:grpSpMk id="520" creationId="{E40E720A-C125-31FB-000D-5283ADE19672}"/>
          </ac:grpSpMkLst>
        </pc:grpChg>
        <pc:grpChg chg="add del mod">
          <ac:chgData name="Isabelle Plank" userId="a1289ac7-07bb-4c5c-b82e-95f954aebe03" providerId="ADAL" clId="{1EE0B497-F77D-41A0-A0A0-E37151357CD2}" dt="2022-07-05T09:23:37.522" v="5691"/>
          <ac:grpSpMkLst>
            <pc:docMk/>
            <pc:sldMk cId="3700539451" sldId="261"/>
            <ac:grpSpMk id="551" creationId="{CB1172E8-1C3D-EFD1-04DF-CC2DC3AA8756}"/>
          </ac:grpSpMkLst>
        </pc:grpChg>
        <pc:grpChg chg="add del mod">
          <ac:chgData name="Isabelle Plank" userId="a1289ac7-07bb-4c5c-b82e-95f954aebe03" providerId="ADAL" clId="{1EE0B497-F77D-41A0-A0A0-E37151357CD2}" dt="2022-07-05T09:23:37.522" v="5691"/>
          <ac:grpSpMkLst>
            <pc:docMk/>
            <pc:sldMk cId="3700539451" sldId="261"/>
            <ac:grpSpMk id="557" creationId="{C2C9EC63-6295-71C8-31E3-A0EDD880E4AF}"/>
          </ac:grpSpMkLst>
        </pc:grpChg>
        <pc:grpChg chg="add del mod">
          <ac:chgData name="Isabelle Plank" userId="a1289ac7-07bb-4c5c-b82e-95f954aebe03" providerId="ADAL" clId="{1EE0B497-F77D-41A0-A0A0-E37151357CD2}" dt="2022-07-05T09:23:37.522" v="5691"/>
          <ac:grpSpMkLst>
            <pc:docMk/>
            <pc:sldMk cId="3700539451" sldId="261"/>
            <ac:grpSpMk id="567" creationId="{4357D4AC-ABB0-F6A6-1F71-9FCD29A89347}"/>
          </ac:grpSpMkLst>
        </pc:grpChg>
        <pc:grpChg chg="add del mod">
          <ac:chgData name="Isabelle Plank" userId="a1289ac7-07bb-4c5c-b82e-95f954aebe03" providerId="ADAL" clId="{1EE0B497-F77D-41A0-A0A0-E37151357CD2}" dt="2022-07-05T09:23:37.522" v="5691"/>
          <ac:grpSpMkLst>
            <pc:docMk/>
            <pc:sldMk cId="3700539451" sldId="261"/>
            <ac:grpSpMk id="570" creationId="{4A4B174C-4E07-E278-B749-5BC8945A1FE6}"/>
          </ac:grpSpMkLst>
        </pc:grpChg>
        <pc:grpChg chg="add del mod">
          <ac:chgData name="Isabelle Plank" userId="a1289ac7-07bb-4c5c-b82e-95f954aebe03" providerId="ADAL" clId="{1EE0B497-F77D-41A0-A0A0-E37151357CD2}" dt="2022-07-05T09:23:50.629" v="6181"/>
          <ac:grpSpMkLst>
            <pc:docMk/>
            <pc:sldMk cId="3700539451" sldId="261"/>
            <ac:grpSpMk id="601" creationId="{754DBE91-D072-8500-F9A6-E82187034790}"/>
          </ac:grpSpMkLst>
        </pc:grpChg>
        <pc:grpChg chg="add del mod">
          <ac:chgData name="Isabelle Plank" userId="a1289ac7-07bb-4c5c-b82e-95f954aebe03" providerId="ADAL" clId="{1EE0B497-F77D-41A0-A0A0-E37151357CD2}" dt="2022-07-05T09:23:50.629" v="6181"/>
          <ac:grpSpMkLst>
            <pc:docMk/>
            <pc:sldMk cId="3700539451" sldId="261"/>
            <ac:grpSpMk id="607" creationId="{7C3C41E5-18B2-A055-081D-F377B0E0A61E}"/>
          </ac:grpSpMkLst>
        </pc:grpChg>
        <pc:grpChg chg="add del mod">
          <ac:chgData name="Isabelle Plank" userId="a1289ac7-07bb-4c5c-b82e-95f954aebe03" providerId="ADAL" clId="{1EE0B497-F77D-41A0-A0A0-E37151357CD2}" dt="2022-07-05T09:23:50.629" v="6181"/>
          <ac:grpSpMkLst>
            <pc:docMk/>
            <pc:sldMk cId="3700539451" sldId="261"/>
            <ac:grpSpMk id="617" creationId="{C23AD1A9-C18B-E321-C515-1A5F40D821EF}"/>
          </ac:grpSpMkLst>
        </pc:grpChg>
        <pc:grpChg chg="add del mod">
          <ac:chgData name="Isabelle Plank" userId="a1289ac7-07bb-4c5c-b82e-95f954aebe03" providerId="ADAL" clId="{1EE0B497-F77D-41A0-A0A0-E37151357CD2}" dt="2022-07-05T09:23:50.629" v="6181"/>
          <ac:grpSpMkLst>
            <pc:docMk/>
            <pc:sldMk cId="3700539451" sldId="261"/>
            <ac:grpSpMk id="620" creationId="{BFE6B08F-54AC-F543-B8FC-E268AD5DB090}"/>
          </ac:grpSpMkLst>
        </pc:grpChg>
        <pc:picChg chg="add mod">
          <ac:chgData name="Isabelle Plank" userId="a1289ac7-07bb-4c5c-b82e-95f954aebe03" providerId="ADAL" clId="{1EE0B497-F77D-41A0-A0A0-E37151357CD2}" dt="2022-07-05T09:24:05.150" v="6183" actId="207"/>
          <ac:picMkLst>
            <pc:docMk/>
            <pc:sldMk cId="3700539451" sldId="261"/>
            <ac:picMk id="15" creationId="{EE94A93B-75C5-C782-1E88-EB7BF3C78CFA}"/>
          </ac:picMkLst>
        </pc:picChg>
        <pc:picChg chg="add mod">
          <ac:chgData name="Isabelle Plank" userId="a1289ac7-07bb-4c5c-b82e-95f954aebe03" providerId="ADAL" clId="{1EE0B497-F77D-41A0-A0A0-E37151357CD2}" dt="2022-07-05T09:24:07.854" v="6184" actId="207"/>
          <ac:picMkLst>
            <pc:docMk/>
            <pc:sldMk cId="3700539451" sldId="261"/>
            <ac:picMk id="16" creationId="{65D8008F-FB72-FD24-CC50-F06745A30C3C}"/>
          </ac:picMkLst>
        </pc:picChg>
        <pc:picChg chg="add mod">
          <ac:chgData name="Isabelle Plank" userId="a1289ac7-07bb-4c5c-b82e-95f954aebe03" providerId="ADAL" clId="{1EE0B497-F77D-41A0-A0A0-E37151357CD2}" dt="2022-07-05T09:24:26.937" v="6192" actId="208"/>
          <ac:picMkLst>
            <pc:docMk/>
            <pc:sldMk cId="3700539451" sldId="261"/>
            <ac:picMk id="17" creationId="{4CB8742E-FA02-2FB1-625D-E4BD5F99F63D}"/>
          </ac:picMkLst>
        </pc:picChg>
        <pc:picChg chg="add mod">
          <ac:chgData name="Isabelle Plank" userId="a1289ac7-07bb-4c5c-b82e-95f954aebe03" providerId="ADAL" clId="{1EE0B497-F77D-41A0-A0A0-E37151357CD2}" dt="2022-07-05T09:24:28.894" v="6193" actId="207"/>
          <ac:picMkLst>
            <pc:docMk/>
            <pc:sldMk cId="3700539451" sldId="261"/>
            <ac:picMk id="18" creationId="{16C88B7E-E5AC-38F9-0079-0D7FD12CBA9C}"/>
          </ac:picMkLst>
        </pc:picChg>
        <pc:picChg chg="add mod">
          <ac:chgData name="Isabelle Plank" userId="a1289ac7-07bb-4c5c-b82e-95f954aebe03" providerId="ADAL" clId="{1EE0B497-F77D-41A0-A0A0-E37151357CD2}" dt="2022-07-05T09:23:54.706" v="6182" actId="1076"/>
          <ac:picMkLst>
            <pc:docMk/>
            <pc:sldMk cId="3700539451" sldId="261"/>
            <ac:picMk id="19" creationId="{A9FB0295-9A8D-691D-3DA6-50B296B1446D}"/>
          </ac:picMkLst>
        </pc:picChg>
        <pc:picChg chg="add mod">
          <ac:chgData name="Isabelle Plank" userId="a1289ac7-07bb-4c5c-b82e-95f954aebe03" providerId="ADAL" clId="{1EE0B497-F77D-41A0-A0A0-E37151357CD2}" dt="2022-07-05T09:23:54.706" v="6182" actId="1076"/>
          <ac:picMkLst>
            <pc:docMk/>
            <pc:sldMk cId="3700539451" sldId="261"/>
            <ac:picMk id="20" creationId="{7B4C8EC0-519F-4764-C386-024C48BAEE52}"/>
          </ac:picMkLst>
        </pc:picChg>
        <pc:picChg chg="add mod">
          <ac:chgData name="Isabelle Plank" userId="a1289ac7-07bb-4c5c-b82e-95f954aebe03" providerId="ADAL" clId="{1EE0B497-F77D-41A0-A0A0-E37151357CD2}" dt="2022-07-05T09:23:54.706" v="6182" actId="1076"/>
          <ac:picMkLst>
            <pc:docMk/>
            <pc:sldMk cId="3700539451" sldId="261"/>
            <ac:picMk id="21" creationId="{03186B00-3556-E177-8855-947E1B4AAC14}"/>
          </ac:picMkLst>
        </pc:picChg>
        <pc:picChg chg="add mod">
          <ac:chgData name="Isabelle Plank" userId="a1289ac7-07bb-4c5c-b82e-95f954aebe03" providerId="ADAL" clId="{1EE0B497-F77D-41A0-A0A0-E37151357CD2}" dt="2022-07-05T09:23:54.706" v="6182" actId="1076"/>
          <ac:picMkLst>
            <pc:docMk/>
            <pc:sldMk cId="3700539451" sldId="261"/>
            <ac:picMk id="22" creationId="{026B4639-6FEE-3DB0-96C6-DAB86AC584B2}"/>
          </ac:picMkLst>
        </pc:picChg>
        <pc:picChg chg="add mod">
          <ac:chgData name="Isabelle Plank" userId="a1289ac7-07bb-4c5c-b82e-95f954aebe03" providerId="ADAL" clId="{1EE0B497-F77D-41A0-A0A0-E37151357CD2}" dt="2022-07-05T09:23:54.706" v="6182" actId="1076"/>
          <ac:picMkLst>
            <pc:docMk/>
            <pc:sldMk cId="3700539451" sldId="261"/>
            <ac:picMk id="23" creationId="{28DF3518-C66F-177B-53BF-697A778EE282}"/>
          </ac:picMkLst>
        </pc:picChg>
        <pc:picChg chg="add mod">
          <ac:chgData name="Isabelle Plank" userId="a1289ac7-07bb-4c5c-b82e-95f954aebe03" providerId="ADAL" clId="{1EE0B497-F77D-41A0-A0A0-E37151357CD2}" dt="2022-07-05T09:23:54.706" v="6182" actId="1076"/>
          <ac:picMkLst>
            <pc:docMk/>
            <pc:sldMk cId="3700539451" sldId="261"/>
            <ac:picMk id="24" creationId="{3EECDFE7-8C38-78AC-6739-F7C81834541B}"/>
          </ac:picMkLst>
        </pc:picChg>
        <pc:picChg chg="add mod">
          <ac:chgData name="Isabelle Plank" userId="a1289ac7-07bb-4c5c-b82e-95f954aebe03" providerId="ADAL" clId="{1EE0B497-F77D-41A0-A0A0-E37151357CD2}" dt="2022-07-05T09:23:54.706" v="6182" actId="1076"/>
          <ac:picMkLst>
            <pc:docMk/>
            <pc:sldMk cId="3700539451" sldId="261"/>
            <ac:picMk id="25" creationId="{99C3EFE7-F8EE-D96F-D1CD-417E49D5B380}"/>
          </ac:picMkLst>
        </pc:picChg>
        <pc:picChg chg="add mod">
          <ac:chgData name="Isabelle Plank" userId="a1289ac7-07bb-4c5c-b82e-95f954aebe03" providerId="ADAL" clId="{1EE0B497-F77D-41A0-A0A0-E37151357CD2}" dt="2022-07-05T09:23:54.706" v="6182" actId="1076"/>
          <ac:picMkLst>
            <pc:docMk/>
            <pc:sldMk cId="3700539451" sldId="261"/>
            <ac:picMk id="26" creationId="{86C58649-43BE-CB5B-A436-76AA77462016}"/>
          </ac:picMkLst>
        </pc:picChg>
        <pc:picChg chg="add mod">
          <ac:chgData name="Isabelle Plank" userId="a1289ac7-07bb-4c5c-b82e-95f954aebe03" providerId="ADAL" clId="{1EE0B497-F77D-41A0-A0A0-E37151357CD2}" dt="2022-07-05T09:23:54.706" v="6182" actId="1076"/>
          <ac:picMkLst>
            <pc:docMk/>
            <pc:sldMk cId="3700539451" sldId="261"/>
            <ac:picMk id="27" creationId="{971A7CFD-F9DD-7BF9-7C28-6F5C3E3BB117}"/>
          </ac:picMkLst>
        </pc:picChg>
        <pc:picChg chg="add mod">
          <ac:chgData name="Isabelle Plank" userId="a1289ac7-07bb-4c5c-b82e-95f954aebe03" providerId="ADAL" clId="{1EE0B497-F77D-41A0-A0A0-E37151357CD2}" dt="2022-07-05T09:23:54.706" v="6182" actId="1076"/>
          <ac:picMkLst>
            <pc:docMk/>
            <pc:sldMk cId="3700539451" sldId="261"/>
            <ac:picMk id="28" creationId="{0A1E80E6-5589-ADB3-6A55-7C615758397D}"/>
          </ac:picMkLst>
        </pc:picChg>
        <pc:picChg chg="add mod">
          <ac:chgData name="Isabelle Plank" userId="a1289ac7-07bb-4c5c-b82e-95f954aebe03" providerId="ADAL" clId="{1EE0B497-F77D-41A0-A0A0-E37151357CD2}" dt="2022-07-05T09:23:54.706" v="6182" actId="1076"/>
          <ac:picMkLst>
            <pc:docMk/>
            <pc:sldMk cId="3700539451" sldId="261"/>
            <ac:picMk id="29" creationId="{67E006AC-A1AC-ABB5-0720-D7E4539A0A89}"/>
          </ac:picMkLst>
        </pc:picChg>
        <pc:picChg chg="add mod">
          <ac:chgData name="Isabelle Plank" userId="a1289ac7-07bb-4c5c-b82e-95f954aebe03" providerId="ADAL" clId="{1EE0B497-F77D-41A0-A0A0-E37151357CD2}" dt="2022-07-05T09:23:54.706" v="6182" actId="1076"/>
          <ac:picMkLst>
            <pc:docMk/>
            <pc:sldMk cId="3700539451" sldId="261"/>
            <ac:picMk id="30" creationId="{2E843865-AF92-12A9-A445-9BC5187B0018}"/>
          </ac:picMkLst>
        </pc:picChg>
        <pc:picChg chg="add mod">
          <ac:chgData name="Isabelle Plank" userId="a1289ac7-07bb-4c5c-b82e-95f954aebe03" providerId="ADAL" clId="{1EE0B497-F77D-41A0-A0A0-E37151357CD2}" dt="2022-07-05T09:23:54.706" v="6182" actId="1076"/>
          <ac:picMkLst>
            <pc:docMk/>
            <pc:sldMk cId="3700539451" sldId="261"/>
            <ac:picMk id="31" creationId="{644C2BC9-AB2D-21EB-4349-DFF1AD1620F6}"/>
          </ac:picMkLst>
        </pc:picChg>
        <pc:picChg chg="add mod">
          <ac:chgData name="Isabelle Plank" userId="a1289ac7-07bb-4c5c-b82e-95f954aebe03" providerId="ADAL" clId="{1EE0B497-F77D-41A0-A0A0-E37151357CD2}" dt="2022-07-05T09:23:54.706" v="6182" actId="1076"/>
          <ac:picMkLst>
            <pc:docMk/>
            <pc:sldMk cId="3700539451" sldId="261"/>
            <ac:picMk id="32" creationId="{CF825343-F38D-A17A-5A10-083E9D847DC3}"/>
          </ac:picMkLst>
        </pc:picChg>
        <pc:picChg chg="add mod">
          <ac:chgData name="Isabelle Plank" userId="a1289ac7-07bb-4c5c-b82e-95f954aebe03" providerId="ADAL" clId="{1EE0B497-F77D-41A0-A0A0-E37151357CD2}" dt="2022-07-05T09:23:54.706" v="6182" actId="1076"/>
          <ac:picMkLst>
            <pc:docMk/>
            <pc:sldMk cId="3700539451" sldId="261"/>
            <ac:picMk id="33" creationId="{B1B124B0-9FDC-5D95-F259-346E1697FBB9}"/>
          </ac:picMkLst>
        </pc:picChg>
        <pc:picChg chg="add mod">
          <ac:chgData name="Isabelle Plank" userId="a1289ac7-07bb-4c5c-b82e-95f954aebe03" providerId="ADAL" clId="{1EE0B497-F77D-41A0-A0A0-E37151357CD2}" dt="2022-07-05T09:23:54.706" v="6182" actId="1076"/>
          <ac:picMkLst>
            <pc:docMk/>
            <pc:sldMk cId="3700539451" sldId="261"/>
            <ac:picMk id="34" creationId="{DCD37037-1259-5104-B2B2-913080D9E814}"/>
          </ac:picMkLst>
        </pc:picChg>
        <pc:picChg chg="add mod">
          <ac:chgData name="Isabelle Plank" userId="a1289ac7-07bb-4c5c-b82e-95f954aebe03" providerId="ADAL" clId="{1EE0B497-F77D-41A0-A0A0-E37151357CD2}" dt="2022-07-05T09:23:54.706" v="6182" actId="1076"/>
          <ac:picMkLst>
            <pc:docMk/>
            <pc:sldMk cId="3700539451" sldId="261"/>
            <ac:picMk id="35" creationId="{A6754905-1DE2-2936-156D-CC615AD35A2F}"/>
          </ac:picMkLst>
        </pc:picChg>
        <pc:picChg chg="add mod">
          <ac:chgData name="Isabelle Plank" userId="a1289ac7-07bb-4c5c-b82e-95f954aebe03" providerId="ADAL" clId="{1EE0B497-F77D-41A0-A0A0-E37151357CD2}" dt="2022-07-05T09:23:54.706" v="6182" actId="1076"/>
          <ac:picMkLst>
            <pc:docMk/>
            <pc:sldMk cId="3700539451" sldId="261"/>
            <ac:picMk id="36" creationId="{08FAC212-32F8-2D25-0EA6-F436FDF8FC01}"/>
          </ac:picMkLst>
        </pc:picChg>
        <pc:picChg chg="add mod">
          <ac:chgData name="Isabelle Plank" userId="a1289ac7-07bb-4c5c-b82e-95f954aebe03" providerId="ADAL" clId="{1EE0B497-F77D-41A0-A0A0-E37151357CD2}" dt="2022-07-05T09:23:54.706" v="6182" actId="1076"/>
          <ac:picMkLst>
            <pc:docMk/>
            <pc:sldMk cId="3700539451" sldId="261"/>
            <ac:picMk id="37" creationId="{B7316D81-7A0B-7F36-A0DF-31D9CE0A2221}"/>
          </ac:picMkLst>
        </pc:picChg>
        <pc:picChg chg="add mod">
          <ac:chgData name="Isabelle Plank" userId="a1289ac7-07bb-4c5c-b82e-95f954aebe03" providerId="ADAL" clId="{1EE0B497-F77D-41A0-A0A0-E37151357CD2}" dt="2022-07-05T09:23:54.706" v="6182" actId="1076"/>
          <ac:picMkLst>
            <pc:docMk/>
            <pc:sldMk cId="3700539451" sldId="261"/>
            <ac:picMk id="39" creationId="{D1BEE9F8-F405-3F8C-306D-1D374A5DB2A2}"/>
          </ac:picMkLst>
        </pc:picChg>
        <pc:picChg chg="add mod">
          <ac:chgData name="Isabelle Plank" userId="a1289ac7-07bb-4c5c-b82e-95f954aebe03" providerId="ADAL" clId="{1EE0B497-F77D-41A0-A0A0-E37151357CD2}" dt="2022-07-05T09:23:54.706" v="6182" actId="1076"/>
          <ac:picMkLst>
            <pc:docMk/>
            <pc:sldMk cId="3700539451" sldId="261"/>
            <ac:picMk id="40" creationId="{78331241-111E-1B59-AE41-407784BFE192}"/>
          </ac:picMkLst>
        </pc:picChg>
        <pc:picChg chg="add del mod">
          <ac:chgData name="Isabelle Plank" userId="a1289ac7-07bb-4c5c-b82e-95f954aebe03" providerId="ADAL" clId="{1EE0B497-F77D-41A0-A0A0-E37151357CD2}" dt="2022-07-05T09:07:39.415" v="1795"/>
          <ac:picMkLst>
            <pc:docMk/>
            <pc:sldMk cId="3700539451" sldId="261"/>
            <ac:picMk id="73" creationId="{C5142709-F5CC-3161-9E2A-4AE45FF1BE40}"/>
          </ac:picMkLst>
        </pc:picChg>
        <pc:picChg chg="add del mod">
          <ac:chgData name="Isabelle Plank" userId="a1289ac7-07bb-4c5c-b82e-95f954aebe03" providerId="ADAL" clId="{1EE0B497-F77D-41A0-A0A0-E37151357CD2}" dt="2022-07-05T09:07:39.415" v="1795"/>
          <ac:picMkLst>
            <pc:docMk/>
            <pc:sldMk cId="3700539451" sldId="261"/>
            <ac:picMk id="74" creationId="{A709DE6F-25CE-C6CA-1BCE-323B72A69D0B}"/>
          </ac:picMkLst>
        </pc:picChg>
        <pc:picChg chg="add del mod">
          <ac:chgData name="Isabelle Plank" userId="a1289ac7-07bb-4c5c-b82e-95f954aebe03" providerId="ADAL" clId="{1EE0B497-F77D-41A0-A0A0-E37151357CD2}" dt="2022-07-05T09:07:39.415" v="1795"/>
          <ac:picMkLst>
            <pc:docMk/>
            <pc:sldMk cId="3700539451" sldId="261"/>
            <ac:picMk id="75" creationId="{CA0B0B37-FFCD-C7FB-D4DC-DD7E8D902C9A}"/>
          </ac:picMkLst>
        </pc:picChg>
        <pc:picChg chg="add del mod">
          <ac:chgData name="Isabelle Plank" userId="a1289ac7-07bb-4c5c-b82e-95f954aebe03" providerId="ADAL" clId="{1EE0B497-F77D-41A0-A0A0-E37151357CD2}" dt="2022-07-05T09:07:39.415" v="1795"/>
          <ac:picMkLst>
            <pc:docMk/>
            <pc:sldMk cId="3700539451" sldId="261"/>
            <ac:picMk id="76" creationId="{64F11381-268A-3C61-D57A-D79694D52475}"/>
          </ac:picMkLst>
        </pc:picChg>
        <pc:picChg chg="add del mod">
          <ac:chgData name="Isabelle Plank" userId="a1289ac7-07bb-4c5c-b82e-95f954aebe03" providerId="ADAL" clId="{1EE0B497-F77D-41A0-A0A0-E37151357CD2}" dt="2022-07-05T09:07:39.415" v="1795"/>
          <ac:picMkLst>
            <pc:docMk/>
            <pc:sldMk cId="3700539451" sldId="261"/>
            <ac:picMk id="77" creationId="{3DF989C2-FD2B-0079-0989-1DDB20D1F848}"/>
          </ac:picMkLst>
        </pc:picChg>
        <pc:picChg chg="add del mod">
          <ac:chgData name="Isabelle Plank" userId="a1289ac7-07bb-4c5c-b82e-95f954aebe03" providerId="ADAL" clId="{1EE0B497-F77D-41A0-A0A0-E37151357CD2}" dt="2022-07-05T09:07:39.415" v="1795"/>
          <ac:picMkLst>
            <pc:docMk/>
            <pc:sldMk cId="3700539451" sldId="261"/>
            <ac:picMk id="78" creationId="{F2432981-2D16-B9D8-04C6-7C95E5AE780E}"/>
          </ac:picMkLst>
        </pc:picChg>
        <pc:picChg chg="add del mod">
          <ac:chgData name="Isabelle Plank" userId="a1289ac7-07bb-4c5c-b82e-95f954aebe03" providerId="ADAL" clId="{1EE0B497-F77D-41A0-A0A0-E37151357CD2}" dt="2022-07-05T09:07:39.415" v="1795"/>
          <ac:picMkLst>
            <pc:docMk/>
            <pc:sldMk cId="3700539451" sldId="261"/>
            <ac:picMk id="79" creationId="{79378881-B0C8-8138-9507-B7B2CC2867B9}"/>
          </ac:picMkLst>
        </pc:picChg>
        <pc:picChg chg="add del mod">
          <ac:chgData name="Isabelle Plank" userId="a1289ac7-07bb-4c5c-b82e-95f954aebe03" providerId="ADAL" clId="{1EE0B497-F77D-41A0-A0A0-E37151357CD2}" dt="2022-07-05T09:07:39.415" v="1795"/>
          <ac:picMkLst>
            <pc:docMk/>
            <pc:sldMk cId="3700539451" sldId="261"/>
            <ac:picMk id="80" creationId="{711FE148-C815-E645-DF31-F4390DDA3C38}"/>
          </ac:picMkLst>
        </pc:picChg>
        <pc:picChg chg="add del mod">
          <ac:chgData name="Isabelle Plank" userId="a1289ac7-07bb-4c5c-b82e-95f954aebe03" providerId="ADAL" clId="{1EE0B497-F77D-41A0-A0A0-E37151357CD2}" dt="2022-07-05T09:07:39.415" v="1795"/>
          <ac:picMkLst>
            <pc:docMk/>
            <pc:sldMk cId="3700539451" sldId="261"/>
            <ac:picMk id="81" creationId="{20E9E2C5-98A2-941E-1686-28ACD5BF026D}"/>
          </ac:picMkLst>
        </pc:picChg>
        <pc:picChg chg="add del mod">
          <ac:chgData name="Isabelle Plank" userId="a1289ac7-07bb-4c5c-b82e-95f954aebe03" providerId="ADAL" clId="{1EE0B497-F77D-41A0-A0A0-E37151357CD2}" dt="2022-07-05T09:07:39.415" v="1795"/>
          <ac:picMkLst>
            <pc:docMk/>
            <pc:sldMk cId="3700539451" sldId="261"/>
            <ac:picMk id="82" creationId="{9926683B-469B-DE89-1284-BDBDF9B2D9EE}"/>
          </ac:picMkLst>
        </pc:picChg>
        <pc:picChg chg="add del mod">
          <ac:chgData name="Isabelle Plank" userId="a1289ac7-07bb-4c5c-b82e-95f954aebe03" providerId="ADAL" clId="{1EE0B497-F77D-41A0-A0A0-E37151357CD2}" dt="2022-07-05T09:07:39.415" v="1795"/>
          <ac:picMkLst>
            <pc:docMk/>
            <pc:sldMk cId="3700539451" sldId="261"/>
            <ac:picMk id="83" creationId="{59BD51EF-4FB6-7325-8810-0867D79AECC3}"/>
          </ac:picMkLst>
        </pc:picChg>
        <pc:picChg chg="add del mod">
          <ac:chgData name="Isabelle Plank" userId="a1289ac7-07bb-4c5c-b82e-95f954aebe03" providerId="ADAL" clId="{1EE0B497-F77D-41A0-A0A0-E37151357CD2}" dt="2022-07-05T09:07:39.415" v="1795"/>
          <ac:picMkLst>
            <pc:docMk/>
            <pc:sldMk cId="3700539451" sldId="261"/>
            <ac:picMk id="84" creationId="{00163282-DA21-92B9-4944-3C4CBD994C78}"/>
          </ac:picMkLst>
        </pc:picChg>
        <pc:picChg chg="add del mod">
          <ac:chgData name="Isabelle Plank" userId="a1289ac7-07bb-4c5c-b82e-95f954aebe03" providerId="ADAL" clId="{1EE0B497-F77D-41A0-A0A0-E37151357CD2}" dt="2022-07-05T09:07:39.415" v="1795"/>
          <ac:picMkLst>
            <pc:docMk/>
            <pc:sldMk cId="3700539451" sldId="261"/>
            <ac:picMk id="85" creationId="{AAE65B08-5689-7B9A-62D9-3BD3489B3824}"/>
          </ac:picMkLst>
        </pc:picChg>
        <pc:picChg chg="add del mod">
          <ac:chgData name="Isabelle Plank" userId="a1289ac7-07bb-4c5c-b82e-95f954aebe03" providerId="ADAL" clId="{1EE0B497-F77D-41A0-A0A0-E37151357CD2}" dt="2022-07-05T09:07:39.415" v="1795"/>
          <ac:picMkLst>
            <pc:docMk/>
            <pc:sldMk cId="3700539451" sldId="261"/>
            <ac:picMk id="86" creationId="{84947F4A-A2D7-FB41-EB43-E0B23D0537EA}"/>
          </ac:picMkLst>
        </pc:picChg>
        <pc:picChg chg="add del mod">
          <ac:chgData name="Isabelle Plank" userId="a1289ac7-07bb-4c5c-b82e-95f954aebe03" providerId="ADAL" clId="{1EE0B497-F77D-41A0-A0A0-E37151357CD2}" dt="2022-07-05T09:07:39.415" v="1795"/>
          <ac:picMkLst>
            <pc:docMk/>
            <pc:sldMk cId="3700539451" sldId="261"/>
            <ac:picMk id="87" creationId="{2A7180F7-EEB7-4187-ED75-BD912CB40ECC}"/>
          </ac:picMkLst>
        </pc:picChg>
        <pc:picChg chg="add del mod">
          <ac:chgData name="Isabelle Plank" userId="a1289ac7-07bb-4c5c-b82e-95f954aebe03" providerId="ADAL" clId="{1EE0B497-F77D-41A0-A0A0-E37151357CD2}" dt="2022-07-05T09:07:39.415" v="1795"/>
          <ac:picMkLst>
            <pc:docMk/>
            <pc:sldMk cId="3700539451" sldId="261"/>
            <ac:picMk id="88" creationId="{6E46B611-D95F-26A3-E1BD-5564C6383F60}"/>
          </ac:picMkLst>
        </pc:picChg>
        <pc:picChg chg="add del mod">
          <ac:chgData name="Isabelle Plank" userId="a1289ac7-07bb-4c5c-b82e-95f954aebe03" providerId="ADAL" clId="{1EE0B497-F77D-41A0-A0A0-E37151357CD2}" dt="2022-07-05T09:07:39.415" v="1795"/>
          <ac:picMkLst>
            <pc:docMk/>
            <pc:sldMk cId="3700539451" sldId="261"/>
            <ac:picMk id="89" creationId="{87E1A882-FE94-A427-25CA-630AFB72274C}"/>
          </ac:picMkLst>
        </pc:picChg>
        <pc:picChg chg="add del mod">
          <ac:chgData name="Isabelle Plank" userId="a1289ac7-07bb-4c5c-b82e-95f954aebe03" providerId="ADAL" clId="{1EE0B497-F77D-41A0-A0A0-E37151357CD2}" dt="2022-07-05T09:07:39.415" v="1795"/>
          <ac:picMkLst>
            <pc:docMk/>
            <pc:sldMk cId="3700539451" sldId="261"/>
            <ac:picMk id="90" creationId="{ADB2DE57-8C5B-81C9-97AE-76B441DF88B9}"/>
          </ac:picMkLst>
        </pc:picChg>
        <pc:picChg chg="add del mod">
          <ac:chgData name="Isabelle Plank" userId="a1289ac7-07bb-4c5c-b82e-95f954aebe03" providerId="ADAL" clId="{1EE0B497-F77D-41A0-A0A0-E37151357CD2}" dt="2022-07-05T09:07:39.415" v="1795"/>
          <ac:picMkLst>
            <pc:docMk/>
            <pc:sldMk cId="3700539451" sldId="261"/>
            <ac:picMk id="91" creationId="{65BFE5B4-A65D-55D9-1617-D64EB2BC6983}"/>
          </ac:picMkLst>
        </pc:picChg>
        <pc:picChg chg="add del mod">
          <ac:chgData name="Isabelle Plank" userId="a1289ac7-07bb-4c5c-b82e-95f954aebe03" providerId="ADAL" clId="{1EE0B497-F77D-41A0-A0A0-E37151357CD2}" dt="2022-07-05T09:07:39.415" v="1795"/>
          <ac:picMkLst>
            <pc:docMk/>
            <pc:sldMk cId="3700539451" sldId="261"/>
            <ac:picMk id="92" creationId="{E8394005-8FC8-BF47-6022-0B96566C35E4}"/>
          </ac:picMkLst>
        </pc:picChg>
        <pc:picChg chg="add del mod">
          <ac:chgData name="Isabelle Plank" userId="a1289ac7-07bb-4c5c-b82e-95f954aebe03" providerId="ADAL" clId="{1EE0B497-F77D-41A0-A0A0-E37151357CD2}" dt="2022-07-05T09:07:39.415" v="1795"/>
          <ac:picMkLst>
            <pc:docMk/>
            <pc:sldMk cId="3700539451" sldId="261"/>
            <ac:picMk id="93" creationId="{D0065433-B230-FACE-4792-C527A90DBE04}"/>
          </ac:picMkLst>
        </pc:picChg>
        <pc:picChg chg="add del mod">
          <ac:chgData name="Isabelle Plank" userId="a1289ac7-07bb-4c5c-b82e-95f954aebe03" providerId="ADAL" clId="{1EE0B497-F77D-41A0-A0A0-E37151357CD2}" dt="2022-07-05T09:07:39.415" v="1795"/>
          <ac:picMkLst>
            <pc:docMk/>
            <pc:sldMk cId="3700539451" sldId="261"/>
            <ac:picMk id="94" creationId="{873C7B3A-08CF-D545-5955-6C891B6D3AB7}"/>
          </ac:picMkLst>
        </pc:picChg>
        <pc:picChg chg="add del mod">
          <ac:chgData name="Isabelle Plank" userId="a1289ac7-07bb-4c5c-b82e-95f954aebe03" providerId="ADAL" clId="{1EE0B497-F77D-41A0-A0A0-E37151357CD2}" dt="2022-07-05T09:07:39.415" v="1795"/>
          <ac:picMkLst>
            <pc:docMk/>
            <pc:sldMk cId="3700539451" sldId="261"/>
            <ac:picMk id="95" creationId="{C7301EF6-BD56-AE54-1D62-AE4A7CA7883F}"/>
          </ac:picMkLst>
        </pc:picChg>
        <pc:picChg chg="add del mod">
          <ac:chgData name="Isabelle Plank" userId="a1289ac7-07bb-4c5c-b82e-95f954aebe03" providerId="ADAL" clId="{1EE0B497-F77D-41A0-A0A0-E37151357CD2}" dt="2022-07-05T09:07:39.415" v="1795"/>
          <ac:picMkLst>
            <pc:docMk/>
            <pc:sldMk cId="3700539451" sldId="261"/>
            <ac:picMk id="97" creationId="{1482D595-89F2-3225-FF75-7330FAE92D68}"/>
          </ac:picMkLst>
        </pc:picChg>
        <pc:picChg chg="add del mod">
          <ac:chgData name="Isabelle Plank" userId="a1289ac7-07bb-4c5c-b82e-95f954aebe03" providerId="ADAL" clId="{1EE0B497-F77D-41A0-A0A0-E37151357CD2}" dt="2022-07-05T09:07:39.415" v="1795"/>
          <ac:picMkLst>
            <pc:docMk/>
            <pc:sldMk cId="3700539451" sldId="261"/>
            <ac:picMk id="98" creationId="{2E4C09E6-A0A1-F3B1-CF2C-EE521E956088}"/>
          </ac:picMkLst>
        </pc:picChg>
        <pc:picChg chg="add del mod">
          <ac:chgData name="Isabelle Plank" userId="a1289ac7-07bb-4c5c-b82e-95f954aebe03" providerId="ADAL" clId="{1EE0B497-F77D-41A0-A0A0-E37151357CD2}" dt="2022-07-05T09:08:01.648" v="2280"/>
          <ac:picMkLst>
            <pc:docMk/>
            <pc:sldMk cId="3700539451" sldId="261"/>
            <ac:picMk id="124" creationId="{A60F0FA2-00AD-E17B-F726-A35CF41883C0}"/>
          </ac:picMkLst>
        </pc:picChg>
        <pc:picChg chg="add del mod">
          <ac:chgData name="Isabelle Plank" userId="a1289ac7-07bb-4c5c-b82e-95f954aebe03" providerId="ADAL" clId="{1EE0B497-F77D-41A0-A0A0-E37151357CD2}" dt="2022-07-05T09:08:01.648" v="2280"/>
          <ac:picMkLst>
            <pc:docMk/>
            <pc:sldMk cId="3700539451" sldId="261"/>
            <ac:picMk id="125" creationId="{E6621C2B-DAEF-B8ED-4AE6-21DA929AEAEA}"/>
          </ac:picMkLst>
        </pc:picChg>
        <pc:picChg chg="add del mod">
          <ac:chgData name="Isabelle Plank" userId="a1289ac7-07bb-4c5c-b82e-95f954aebe03" providerId="ADAL" clId="{1EE0B497-F77D-41A0-A0A0-E37151357CD2}" dt="2022-07-05T09:08:01.648" v="2280"/>
          <ac:picMkLst>
            <pc:docMk/>
            <pc:sldMk cId="3700539451" sldId="261"/>
            <ac:picMk id="126" creationId="{2D5A9184-C016-A7F8-3EC0-3FD5019DF244}"/>
          </ac:picMkLst>
        </pc:picChg>
        <pc:picChg chg="add del mod">
          <ac:chgData name="Isabelle Plank" userId="a1289ac7-07bb-4c5c-b82e-95f954aebe03" providerId="ADAL" clId="{1EE0B497-F77D-41A0-A0A0-E37151357CD2}" dt="2022-07-05T09:08:01.648" v="2280"/>
          <ac:picMkLst>
            <pc:docMk/>
            <pc:sldMk cId="3700539451" sldId="261"/>
            <ac:picMk id="127" creationId="{459D2FF9-2111-AA6A-34F2-52269895E197}"/>
          </ac:picMkLst>
        </pc:picChg>
        <pc:picChg chg="add del mod">
          <ac:chgData name="Isabelle Plank" userId="a1289ac7-07bb-4c5c-b82e-95f954aebe03" providerId="ADAL" clId="{1EE0B497-F77D-41A0-A0A0-E37151357CD2}" dt="2022-07-05T09:08:01.648" v="2280"/>
          <ac:picMkLst>
            <pc:docMk/>
            <pc:sldMk cId="3700539451" sldId="261"/>
            <ac:picMk id="128" creationId="{4116B510-DDA5-8778-49D6-C435F5899972}"/>
          </ac:picMkLst>
        </pc:picChg>
        <pc:picChg chg="add del mod">
          <ac:chgData name="Isabelle Plank" userId="a1289ac7-07bb-4c5c-b82e-95f954aebe03" providerId="ADAL" clId="{1EE0B497-F77D-41A0-A0A0-E37151357CD2}" dt="2022-07-05T09:08:01.648" v="2280"/>
          <ac:picMkLst>
            <pc:docMk/>
            <pc:sldMk cId="3700539451" sldId="261"/>
            <ac:picMk id="129" creationId="{9CE3756D-E8FC-8448-E11C-A3884245CED8}"/>
          </ac:picMkLst>
        </pc:picChg>
        <pc:picChg chg="add del mod">
          <ac:chgData name="Isabelle Plank" userId="a1289ac7-07bb-4c5c-b82e-95f954aebe03" providerId="ADAL" clId="{1EE0B497-F77D-41A0-A0A0-E37151357CD2}" dt="2022-07-05T09:08:01.648" v="2280"/>
          <ac:picMkLst>
            <pc:docMk/>
            <pc:sldMk cId="3700539451" sldId="261"/>
            <ac:picMk id="130" creationId="{4962B2B8-A1CC-7D9B-3AB9-81A636C745E1}"/>
          </ac:picMkLst>
        </pc:picChg>
        <pc:picChg chg="add del mod">
          <ac:chgData name="Isabelle Plank" userId="a1289ac7-07bb-4c5c-b82e-95f954aebe03" providerId="ADAL" clId="{1EE0B497-F77D-41A0-A0A0-E37151357CD2}" dt="2022-07-05T09:08:01.648" v="2280"/>
          <ac:picMkLst>
            <pc:docMk/>
            <pc:sldMk cId="3700539451" sldId="261"/>
            <ac:picMk id="131" creationId="{D95F2EA6-4410-FFE8-9F77-7D179DBD97FC}"/>
          </ac:picMkLst>
        </pc:picChg>
        <pc:picChg chg="add del mod">
          <ac:chgData name="Isabelle Plank" userId="a1289ac7-07bb-4c5c-b82e-95f954aebe03" providerId="ADAL" clId="{1EE0B497-F77D-41A0-A0A0-E37151357CD2}" dt="2022-07-05T09:08:01.648" v="2280"/>
          <ac:picMkLst>
            <pc:docMk/>
            <pc:sldMk cId="3700539451" sldId="261"/>
            <ac:picMk id="132" creationId="{77FD4887-6494-AE4B-46A0-72EF133071BE}"/>
          </ac:picMkLst>
        </pc:picChg>
        <pc:picChg chg="add del mod">
          <ac:chgData name="Isabelle Plank" userId="a1289ac7-07bb-4c5c-b82e-95f954aebe03" providerId="ADAL" clId="{1EE0B497-F77D-41A0-A0A0-E37151357CD2}" dt="2022-07-05T09:08:01.648" v="2280"/>
          <ac:picMkLst>
            <pc:docMk/>
            <pc:sldMk cId="3700539451" sldId="261"/>
            <ac:picMk id="133" creationId="{79B4EEC5-CC65-9F1A-F6F9-AD6504C23FFB}"/>
          </ac:picMkLst>
        </pc:picChg>
        <pc:picChg chg="add del mod">
          <ac:chgData name="Isabelle Plank" userId="a1289ac7-07bb-4c5c-b82e-95f954aebe03" providerId="ADAL" clId="{1EE0B497-F77D-41A0-A0A0-E37151357CD2}" dt="2022-07-05T09:08:01.648" v="2280"/>
          <ac:picMkLst>
            <pc:docMk/>
            <pc:sldMk cId="3700539451" sldId="261"/>
            <ac:picMk id="134" creationId="{268B613A-0365-395F-B741-FD1710203B90}"/>
          </ac:picMkLst>
        </pc:picChg>
        <pc:picChg chg="add del mod">
          <ac:chgData name="Isabelle Plank" userId="a1289ac7-07bb-4c5c-b82e-95f954aebe03" providerId="ADAL" clId="{1EE0B497-F77D-41A0-A0A0-E37151357CD2}" dt="2022-07-05T09:08:01.648" v="2280"/>
          <ac:picMkLst>
            <pc:docMk/>
            <pc:sldMk cId="3700539451" sldId="261"/>
            <ac:picMk id="135" creationId="{F960AE14-9433-E310-FB98-765954E1491E}"/>
          </ac:picMkLst>
        </pc:picChg>
        <pc:picChg chg="add del mod">
          <ac:chgData name="Isabelle Plank" userId="a1289ac7-07bb-4c5c-b82e-95f954aebe03" providerId="ADAL" clId="{1EE0B497-F77D-41A0-A0A0-E37151357CD2}" dt="2022-07-05T09:08:01.648" v="2280"/>
          <ac:picMkLst>
            <pc:docMk/>
            <pc:sldMk cId="3700539451" sldId="261"/>
            <ac:picMk id="136" creationId="{4FFAD30F-66EB-5856-4101-135F102D4A18}"/>
          </ac:picMkLst>
        </pc:picChg>
        <pc:picChg chg="add del mod">
          <ac:chgData name="Isabelle Plank" userId="a1289ac7-07bb-4c5c-b82e-95f954aebe03" providerId="ADAL" clId="{1EE0B497-F77D-41A0-A0A0-E37151357CD2}" dt="2022-07-05T09:08:01.648" v="2280"/>
          <ac:picMkLst>
            <pc:docMk/>
            <pc:sldMk cId="3700539451" sldId="261"/>
            <ac:picMk id="137" creationId="{5D746883-06B2-1693-18F4-6ED35AF4AD98}"/>
          </ac:picMkLst>
        </pc:picChg>
        <pc:picChg chg="add del mod">
          <ac:chgData name="Isabelle Plank" userId="a1289ac7-07bb-4c5c-b82e-95f954aebe03" providerId="ADAL" clId="{1EE0B497-F77D-41A0-A0A0-E37151357CD2}" dt="2022-07-05T09:08:01.648" v="2280"/>
          <ac:picMkLst>
            <pc:docMk/>
            <pc:sldMk cId="3700539451" sldId="261"/>
            <ac:picMk id="138" creationId="{E4B65767-51BD-745C-1C75-914947820217}"/>
          </ac:picMkLst>
        </pc:picChg>
        <pc:picChg chg="add del mod">
          <ac:chgData name="Isabelle Plank" userId="a1289ac7-07bb-4c5c-b82e-95f954aebe03" providerId="ADAL" clId="{1EE0B497-F77D-41A0-A0A0-E37151357CD2}" dt="2022-07-05T09:08:01.648" v="2280"/>
          <ac:picMkLst>
            <pc:docMk/>
            <pc:sldMk cId="3700539451" sldId="261"/>
            <ac:picMk id="139" creationId="{3525D272-4B3D-A172-E334-03B820D98147}"/>
          </ac:picMkLst>
        </pc:picChg>
        <pc:picChg chg="add del mod">
          <ac:chgData name="Isabelle Plank" userId="a1289ac7-07bb-4c5c-b82e-95f954aebe03" providerId="ADAL" clId="{1EE0B497-F77D-41A0-A0A0-E37151357CD2}" dt="2022-07-05T09:08:01.648" v="2280"/>
          <ac:picMkLst>
            <pc:docMk/>
            <pc:sldMk cId="3700539451" sldId="261"/>
            <ac:picMk id="140" creationId="{1755324D-1525-FFD8-C066-D74DAF9A1E1A}"/>
          </ac:picMkLst>
        </pc:picChg>
        <pc:picChg chg="add del mod">
          <ac:chgData name="Isabelle Plank" userId="a1289ac7-07bb-4c5c-b82e-95f954aebe03" providerId="ADAL" clId="{1EE0B497-F77D-41A0-A0A0-E37151357CD2}" dt="2022-07-05T09:08:01.648" v="2280"/>
          <ac:picMkLst>
            <pc:docMk/>
            <pc:sldMk cId="3700539451" sldId="261"/>
            <ac:picMk id="141" creationId="{2B119B59-EDBA-66B3-CE00-A96AED35F071}"/>
          </ac:picMkLst>
        </pc:picChg>
        <pc:picChg chg="add del mod">
          <ac:chgData name="Isabelle Plank" userId="a1289ac7-07bb-4c5c-b82e-95f954aebe03" providerId="ADAL" clId="{1EE0B497-F77D-41A0-A0A0-E37151357CD2}" dt="2022-07-05T09:08:01.648" v="2280"/>
          <ac:picMkLst>
            <pc:docMk/>
            <pc:sldMk cId="3700539451" sldId="261"/>
            <ac:picMk id="142" creationId="{32D6D9CB-708F-F8EC-6C75-D5EE80010744}"/>
          </ac:picMkLst>
        </pc:picChg>
        <pc:picChg chg="add del mod">
          <ac:chgData name="Isabelle Plank" userId="a1289ac7-07bb-4c5c-b82e-95f954aebe03" providerId="ADAL" clId="{1EE0B497-F77D-41A0-A0A0-E37151357CD2}" dt="2022-07-05T09:08:01.648" v="2280"/>
          <ac:picMkLst>
            <pc:docMk/>
            <pc:sldMk cId="3700539451" sldId="261"/>
            <ac:picMk id="143" creationId="{E0F8341D-0E11-3A8B-3EEC-A91046589AAA}"/>
          </ac:picMkLst>
        </pc:picChg>
        <pc:picChg chg="add del mod">
          <ac:chgData name="Isabelle Plank" userId="a1289ac7-07bb-4c5c-b82e-95f954aebe03" providerId="ADAL" clId="{1EE0B497-F77D-41A0-A0A0-E37151357CD2}" dt="2022-07-05T09:08:01.648" v="2280"/>
          <ac:picMkLst>
            <pc:docMk/>
            <pc:sldMk cId="3700539451" sldId="261"/>
            <ac:picMk id="144" creationId="{F8EF29F2-5F3F-8117-57AD-D33323F209ED}"/>
          </ac:picMkLst>
        </pc:picChg>
        <pc:picChg chg="add del mod">
          <ac:chgData name="Isabelle Plank" userId="a1289ac7-07bb-4c5c-b82e-95f954aebe03" providerId="ADAL" clId="{1EE0B497-F77D-41A0-A0A0-E37151357CD2}" dt="2022-07-05T09:08:01.648" v="2280"/>
          <ac:picMkLst>
            <pc:docMk/>
            <pc:sldMk cId="3700539451" sldId="261"/>
            <ac:picMk id="145" creationId="{54573B5D-342F-20D9-1D88-7D354EC2A7A1}"/>
          </ac:picMkLst>
        </pc:picChg>
        <pc:picChg chg="add del mod">
          <ac:chgData name="Isabelle Plank" userId="a1289ac7-07bb-4c5c-b82e-95f954aebe03" providerId="ADAL" clId="{1EE0B497-F77D-41A0-A0A0-E37151357CD2}" dt="2022-07-05T09:08:01.648" v="2280"/>
          <ac:picMkLst>
            <pc:docMk/>
            <pc:sldMk cId="3700539451" sldId="261"/>
            <ac:picMk id="146" creationId="{615BCE43-9540-5682-F50F-CDC081356149}"/>
          </ac:picMkLst>
        </pc:picChg>
        <pc:picChg chg="add del mod">
          <ac:chgData name="Isabelle Plank" userId="a1289ac7-07bb-4c5c-b82e-95f954aebe03" providerId="ADAL" clId="{1EE0B497-F77D-41A0-A0A0-E37151357CD2}" dt="2022-07-05T09:08:01.648" v="2280"/>
          <ac:picMkLst>
            <pc:docMk/>
            <pc:sldMk cId="3700539451" sldId="261"/>
            <ac:picMk id="148" creationId="{7012AF9A-9F92-8220-F0B0-D12A1CDAD013}"/>
          </ac:picMkLst>
        </pc:picChg>
        <pc:picChg chg="add del mod">
          <ac:chgData name="Isabelle Plank" userId="a1289ac7-07bb-4c5c-b82e-95f954aebe03" providerId="ADAL" clId="{1EE0B497-F77D-41A0-A0A0-E37151357CD2}" dt="2022-07-05T09:08:01.648" v="2280"/>
          <ac:picMkLst>
            <pc:docMk/>
            <pc:sldMk cId="3700539451" sldId="261"/>
            <ac:picMk id="149" creationId="{6D69EAC2-92E8-983A-3BE4-48F2AA02C1F5}"/>
          </ac:picMkLst>
        </pc:picChg>
        <pc:picChg chg="add del mod">
          <ac:chgData name="Isabelle Plank" userId="a1289ac7-07bb-4c5c-b82e-95f954aebe03" providerId="ADAL" clId="{1EE0B497-F77D-41A0-A0A0-E37151357CD2}" dt="2022-07-05T09:08:23.746" v="2765"/>
          <ac:picMkLst>
            <pc:docMk/>
            <pc:sldMk cId="3700539451" sldId="261"/>
            <ac:picMk id="174" creationId="{57AE7FF8-1B03-8E36-CEAA-7DD2E0BCD73B}"/>
          </ac:picMkLst>
        </pc:picChg>
        <pc:picChg chg="add del mod">
          <ac:chgData name="Isabelle Plank" userId="a1289ac7-07bb-4c5c-b82e-95f954aebe03" providerId="ADAL" clId="{1EE0B497-F77D-41A0-A0A0-E37151357CD2}" dt="2022-07-05T09:08:23.746" v="2765"/>
          <ac:picMkLst>
            <pc:docMk/>
            <pc:sldMk cId="3700539451" sldId="261"/>
            <ac:picMk id="175" creationId="{07E2EC3B-56FB-3C5E-D671-DC25C4072899}"/>
          </ac:picMkLst>
        </pc:picChg>
        <pc:picChg chg="add del mod">
          <ac:chgData name="Isabelle Plank" userId="a1289ac7-07bb-4c5c-b82e-95f954aebe03" providerId="ADAL" clId="{1EE0B497-F77D-41A0-A0A0-E37151357CD2}" dt="2022-07-05T09:08:23.746" v="2765"/>
          <ac:picMkLst>
            <pc:docMk/>
            <pc:sldMk cId="3700539451" sldId="261"/>
            <ac:picMk id="176" creationId="{E50E7D5C-7E2B-3FB7-D39D-70AC7D3BF486}"/>
          </ac:picMkLst>
        </pc:picChg>
        <pc:picChg chg="add del mod">
          <ac:chgData name="Isabelle Plank" userId="a1289ac7-07bb-4c5c-b82e-95f954aebe03" providerId="ADAL" clId="{1EE0B497-F77D-41A0-A0A0-E37151357CD2}" dt="2022-07-05T09:08:23.746" v="2765"/>
          <ac:picMkLst>
            <pc:docMk/>
            <pc:sldMk cId="3700539451" sldId="261"/>
            <ac:picMk id="177" creationId="{41BA7193-96A7-A56E-F672-D4AEE262D734}"/>
          </ac:picMkLst>
        </pc:picChg>
        <pc:picChg chg="add del mod">
          <ac:chgData name="Isabelle Plank" userId="a1289ac7-07bb-4c5c-b82e-95f954aebe03" providerId="ADAL" clId="{1EE0B497-F77D-41A0-A0A0-E37151357CD2}" dt="2022-07-05T09:08:23.746" v="2765"/>
          <ac:picMkLst>
            <pc:docMk/>
            <pc:sldMk cId="3700539451" sldId="261"/>
            <ac:picMk id="178" creationId="{BDED91B3-F34E-57FE-B3CE-45AFAB8B709D}"/>
          </ac:picMkLst>
        </pc:picChg>
        <pc:picChg chg="add del mod">
          <ac:chgData name="Isabelle Plank" userId="a1289ac7-07bb-4c5c-b82e-95f954aebe03" providerId="ADAL" clId="{1EE0B497-F77D-41A0-A0A0-E37151357CD2}" dt="2022-07-05T09:08:23.746" v="2765"/>
          <ac:picMkLst>
            <pc:docMk/>
            <pc:sldMk cId="3700539451" sldId="261"/>
            <ac:picMk id="179" creationId="{B0226716-727C-E2A9-656F-BC3D1665E46F}"/>
          </ac:picMkLst>
        </pc:picChg>
        <pc:picChg chg="add del mod">
          <ac:chgData name="Isabelle Plank" userId="a1289ac7-07bb-4c5c-b82e-95f954aebe03" providerId="ADAL" clId="{1EE0B497-F77D-41A0-A0A0-E37151357CD2}" dt="2022-07-05T09:08:23.746" v="2765"/>
          <ac:picMkLst>
            <pc:docMk/>
            <pc:sldMk cId="3700539451" sldId="261"/>
            <ac:picMk id="180" creationId="{E62A6365-08F2-5B29-2B37-CA0A89E0EE9D}"/>
          </ac:picMkLst>
        </pc:picChg>
        <pc:picChg chg="add del mod">
          <ac:chgData name="Isabelle Plank" userId="a1289ac7-07bb-4c5c-b82e-95f954aebe03" providerId="ADAL" clId="{1EE0B497-F77D-41A0-A0A0-E37151357CD2}" dt="2022-07-05T09:08:23.746" v="2765"/>
          <ac:picMkLst>
            <pc:docMk/>
            <pc:sldMk cId="3700539451" sldId="261"/>
            <ac:picMk id="181" creationId="{1CE9EB71-B985-1D58-5FE4-BFB62A7866CA}"/>
          </ac:picMkLst>
        </pc:picChg>
        <pc:picChg chg="add del mod">
          <ac:chgData name="Isabelle Plank" userId="a1289ac7-07bb-4c5c-b82e-95f954aebe03" providerId="ADAL" clId="{1EE0B497-F77D-41A0-A0A0-E37151357CD2}" dt="2022-07-05T09:08:23.746" v="2765"/>
          <ac:picMkLst>
            <pc:docMk/>
            <pc:sldMk cId="3700539451" sldId="261"/>
            <ac:picMk id="182" creationId="{40F3C1A6-1820-BF46-56C9-2D6999438190}"/>
          </ac:picMkLst>
        </pc:picChg>
        <pc:picChg chg="add del mod">
          <ac:chgData name="Isabelle Plank" userId="a1289ac7-07bb-4c5c-b82e-95f954aebe03" providerId="ADAL" clId="{1EE0B497-F77D-41A0-A0A0-E37151357CD2}" dt="2022-07-05T09:08:23.746" v="2765"/>
          <ac:picMkLst>
            <pc:docMk/>
            <pc:sldMk cId="3700539451" sldId="261"/>
            <ac:picMk id="183" creationId="{2B441A1C-8592-E408-AFCC-008F5EED9D08}"/>
          </ac:picMkLst>
        </pc:picChg>
        <pc:picChg chg="add del mod">
          <ac:chgData name="Isabelle Plank" userId="a1289ac7-07bb-4c5c-b82e-95f954aebe03" providerId="ADAL" clId="{1EE0B497-F77D-41A0-A0A0-E37151357CD2}" dt="2022-07-05T09:08:23.746" v="2765"/>
          <ac:picMkLst>
            <pc:docMk/>
            <pc:sldMk cId="3700539451" sldId="261"/>
            <ac:picMk id="184" creationId="{F4835457-A167-1332-87F3-78E3DAFEBC78}"/>
          </ac:picMkLst>
        </pc:picChg>
        <pc:picChg chg="add del mod">
          <ac:chgData name="Isabelle Plank" userId="a1289ac7-07bb-4c5c-b82e-95f954aebe03" providerId="ADAL" clId="{1EE0B497-F77D-41A0-A0A0-E37151357CD2}" dt="2022-07-05T09:08:23.746" v="2765"/>
          <ac:picMkLst>
            <pc:docMk/>
            <pc:sldMk cId="3700539451" sldId="261"/>
            <ac:picMk id="185" creationId="{8BB88893-3C9F-864F-553F-70A090EADAEB}"/>
          </ac:picMkLst>
        </pc:picChg>
        <pc:picChg chg="add del mod">
          <ac:chgData name="Isabelle Plank" userId="a1289ac7-07bb-4c5c-b82e-95f954aebe03" providerId="ADAL" clId="{1EE0B497-F77D-41A0-A0A0-E37151357CD2}" dt="2022-07-05T09:08:23.746" v="2765"/>
          <ac:picMkLst>
            <pc:docMk/>
            <pc:sldMk cId="3700539451" sldId="261"/>
            <ac:picMk id="186" creationId="{F71D605C-2E84-219D-41B5-2699DBBF08CC}"/>
          </ac:picMkLst>
        </pc:picChg>
        <pc:picChg chg="add del mod">
          <ac:chgData name="Isabelle Plank" userId="a1289ac7-07bb-4c5c-b82e-95f954aebe03" providerId="ADAL" clId="{1EE0B497-F77D-41A0-A0A0-E37151357CD2}" dt="2022-07-05T09:08:23.746" v="2765"/>
          <ac:picMkLst>
            <pc:docMk/>
            <pc:sldMk cId="3700539451" sldId="261"/>
            <ac:picMk id="187" creationId="{209CB9C5-2352-8DC8-91CB-48E2A1513FC0}"/>
          </ac:picMkLst>
        </pc:picChg>
        <pc:picChg chg="add del mod">
          <ac:chgData name="Isabelle Plank" userId="a1289ac7-07bb-4c5c-b82e-95f954aebe03" providerId="ADAL" clId="{1EE0B497-F77D-41A0-A0A0-E37151357CD2}" dt="2022-07-05T09:08:23.746" v="2765"/>
          <ac:picMkLst>
            <pc:docMk/>
            <pc:sldMk cId="3700539451" sldId="261"/>
            <ac:picMk id="188" creationId="{51B6CE79-96D1-06D0-F6BD-E8965648A210}"/>
          </ac:picMkLst>
        </pc:picChg>
        <pc:picChg chg="add del mod">
          <ac:chgData name="Isabelle Plank" userId="a1289ac7-07bb-4c5c-b82e-95f954aebe03" providerId="ADAL" clId="{1EE0B497-F77D-41A0-A0A0-E37151357CD2}" dt="2022-07-05T09:08:23.746" v="2765"/>
          <ac:picMkLst>
            <pc:docMk/>
            <pc:sldMk cId="3700539451" sldId="261"/>
            <ac:picMk id="189" creationId="{848D8C80-34FA-1864-4F09-ACFA7FEF852F}"/>
          </ac:picMkLst>
        </pc:picChg>
        <pc:picChg chg="add del mod">
          <ac:chgData name="Isabelle Plank" userId="a1289ac7-07bb-4c5c-b82e-95f954aebe03" providerId="ADAL" clId="{1EE0B497-F77D-41A0-A0A0-E37151357CD2}" dt="2022-07-05T09:08:23.746" v="2765"/>
          <ac:picMkLst>
            <pc:docMk/>
            <pc:sldMk cId="3700539451" sldId="261"/>
            <ac:picMk id="190" creationId="{93045190-E7E6-B0C4-39CA-24836682ABAC}"/>
          </ac:picMkLst>
        </pc:picChg>
        <pc:picChg chg="add del mod">
          <ac:chgData name="Isabelle Plank" userId="a1289ac7-07bb-4c5c-b82e-95f954aebe03" providerId="ADAL" clId="{1EE0B497-F77D-41A0-A0A0-E37151357CD2}" dt="2022-07-05T09:08:23.746" v="2765"/>
          <ac:picMkLst>
            <pc:docMk/>
            <pc:sldMk cId="3700539451" sldId="261"/>
            <ac:picMk id="191" creationId="{0E4CED11-1951-6C08-8BA0-DA6BD91AA4AB}"/>
          </ac:picMkLst>
        </pc:picChg>
        <pc:picChg chg="add del mod">
          <ac:chgData name="Isabelle Plank" userId="a1289ac7-07bb-4c5c-b82e-95f954aebe03" providerId="ADAL" clId="{1EE0B497-F77D-41A0-A0A0-E37151357CD2}" dt="2022-07-05T09:08:23.746" v="2765"/>
          <ac:picMkLst>
            <pc:docMk/>
            <pc:sldMk cId="3700539451" sldId="261"/>
            <ac:picMk id="192" creationId="{1557F157-466D-B55D-6755-386EDF98A060}"/>
          </ac:picMkLst>
        </pc:picChg>
        <pc:picChg chg="add del mod">
          <ac:chgData name="Isabelle Plank" userId="a1289ac7-07bb-4c5c-b82e-95f954aebe03" providerId="ADAL" clId="{1EE0B497-F77D-41A0-A0A0-E37151357CD2}" dt="2022-07-05T09:08:23.746" v="2765"/>
          <ac:picMkLst>
            <pc:docMk/>
            <pc:sldMk cId="3700539451" sldId="261"/>
            <ac:picMk id="193" creationId="{58EE316E-99A2-EF29-03E5-5D6C01A62189}"/>
          </ac:picMkLst>
        </pc:picChg>
        <pc:picChg chg="add del mod">
          <ac:chgData name="Isabelle Plank" userId="a1289ac7-07bb-4c5c-b82e-95f954aebe03" providerId="ADAL" clId="{1EE0B497-F77D-41A0-A0A0-E37151357CD2}" dt="2022-07-05T09:08:23.746" v="2765"/>
          <ac:picMkLst>
            <pc:docMk/>
            <pc:sldMk cId="3700539451" sldId="261"/>
            <ac:picMk id="194" creationId="{D1C152AF-CCC3-A86A-0D02-A5CA20481BED}"/>
          </ac:picMkLst>
        </pc:picChg>
        <pc:picChg chg="add del mod">
          <ac:chgData name="Isabelle Plank" userId="a1289ac7-07bb-4c5c-b82e-95f954aebe03" providerId="ADAL" clId="{1EE0B497-F77D-41A0-A0A0-E37151357CD2}" dt="2022-07-05T09:08:23.746" v="2765"/>
          <ac:picMkLst>
            <pc:docMk/>
            <pc:sldMk cId="3700539451" sldId="261"/>
            <ac:picMk id="195" creationId="{72BC7D9A-1392-EC76-138A-3B5CC4EC4588}"/>
          </ac:picMkLst>
        </pc:picChg>
        <pc:picChg chg="add del mod">
          <ac:chgData name="Isabelle Plank" userId="a1289ac7-07bb-4c5c-b82e-95f954aebe03" providerId="ADAL" clId="{1EE0B497-F77D-41A0-A0A0-E37151357CD2}" dt="2022-07-05T09:08:23.746" v="2765"/>
          <ac:picMkLst>
            <pc:docMk/>
            <pc:sldMk cId="3700539451" sldId="261"/>
            <ac:picMk id="196" creationId="{4379ABAD-4F56-EE6B-A235-8BFC7DA61C59}"/>
          </ac:picMkLst>
        </pc:picChg>
        <pc:picChg chg="add del mod">
          <ac:chgData name="Isabelle Plank" userId="a1289ac7-07bb-4c5c-b82e-95f954aebe03" providerId="ADAL" clId="{1EE0B497-F77D-41A0-A0A0-E37151357CD2}" dt="2022-07-05T09:08:23.746" v="2765"/>
          <ac:picMkLst>
            <pc:docMk/>
            <pc:sldMk cId="3700539451" sldId="261"/>
            <ac:picMk id="198" creationId="{F918DE7E-E3C5-A163-CAD6-685155B99F23}"/>
          </ac:picMkLst>
        </pc:picChg>
        <pc:picChg chg="add del mod">
          <ac:chgData name="Isabelle Plank" userId="a1289ac7-07bb-4c5c-b82e-95f954aebe03" providerId="ADAL" clId="{1EE0B497-F77D-41A0-A0A0-E37151357CD2}" dt="2022-07-05T09:08:23.746" v="2765"/>
          <ac:picMkLst>
            <pc:docMk/>
            <pc:sldMk cId="3700539451" sldId="261"/>
            <ac:picMk id="199" creationId="{6A9AF309-A271-AC1B-B78C-75E372121B51}"/>
          </ac:picMkLst>
        </pc:picChg>
        <pc:picChg chg="add del mod">
          <ac:chgData name="Isabelle Plank" userId="a1289ac7-07bb-4c5c-b82e-95f954aebe03" providerId="ADAL" clId="{1EE0B497-F77D-41A0-A0A0-E37151357CD2}" dt="2022-07-05T09:08:44.078" v="3250"/>
          <ac:picMkLst>
            <pc:docMk/>
            <pc:sldMk cId="3700539451" sldId="261"/>
            <ac:picMk id="224" creationId="{B8556045-5767-9171-5473-897C43A34E60}"/>
          </ac:picMkLst>
        </pc:picChg>
        <pc:picChg chg="add del mod">
          <ac:chgData name="Isabelle Plank" userId="a1289ac7-07bb-4c5c-b82e-95f954aebe03" providerId="ADAL" clId="{1EE0B497-F77D-41A0-A0A0-E37151357CD2}" dt="2022-07-05T09:08:44.078" v="3250"/>
          <ac:picMkLst>
            <pc:docMk/>
            <pc:sldMk cId="3700539451" sldId="261"/>
            <ac:picMk id="225" creationId="{F2A41442-0D88-18D8-4F45-26AE148C3DD1}"/>
          </ac:picMkLst>
        </pc:picChg>
        <pc:picChg chg="add del mod">
          <ac:chgData name="Isabelle Plank" userId="a1289ac7-07bb-4c5c-b82e-95f954aebe03" providerId="ADAL" clId="{1EE0B497-F77D-41A0-A0A0-E37151357CD2}" dt="2022-07-05T09:08:44.078" v="3250"/>
          <ac:picMkLst>
            <pc:docMk/>
            <pc:sldMk cId="3700539451" sldId="261"/>
            <ac:picMk id="226" creationId="{7C525B2D-982A-6DAF-8995-BDC433909E49}"/>
          </ac:picMkLst>
        </pc:picChg>
        <pc:picChg chg="add del mod">
          <ac:chgData name="Isabelle Plank" userId="a1289ac7-07bb-4c5c-b82e-95f954aebe03" providerId="ADAL" clId="{1EE0B497-F77D-41A0-A0A0-E37151357CD2}" dt="2022-07-05T09:08:44.078" v="3250"/>
          <ac:picMkLst>
            <pc:docMk/>
            <pc:sldMk cId="3700539451" sldId="261"/>
            <ac:picMk id="227" creationId="{065DE88D-2AE3-55C3-50F1-E9452FB3DE1D}"/>
          </ac:picMkLst>
        </pc:picChg>
        <pc:picChg chg="add del mod">
          <ac:chgData name="Isabelle Plank" userId="a1289ac7-07bb-4c5c-b82e-95f954aebe03" providerId="ADAL" clId="{1EE0B497-F77D-41A0-A0A0-E37151357CD2}" dt="2022-07-05T09:08:44.078" v="3250"/>
          <ac:picMkLst>
            <pc:docMk/>
            <pc:sldMk cId="3700539451" sldId="261"/>
            <ac:picMk id="228" creationId="{7C41E311-05D8-8677-F3CB-8A14F56938C6}"/>
          </ac:picMkLst>
        </pc:picChg>
        <pc:picChg chg="add del mod">
          <ac:chgData name="Isabelle Plank" userId="a1289ac7-07bb-4c5c-b82e-95f954aebe03" providerId="ADAL" clId="{1EE0B497-F77D-41A0-A0A0-E37151357CD2}" dt="2022-07-05T09:08:44.078" v="3250"/>
          <ac:picMkLst>
            <pc:docMk/>
            <pc:sldMk cId="3700539451" sldId="261"/>
            <ac:picMk id="229" creationId="{C3ABAD47-2211-4C43-52BA-712658E0D67B}"/>
          </ac:picMkLst>
        </pc:picChg>
        <pc:picChg chg="add del mod">
          <ac:chgData name="Isabelle Plank" userId="a1289ac7-07bb-4c5c-b82e-95f954aebe03" providerId="ADAL" clId="{1EE0B497-F77D-41A0-A0A0-E37151357CD2}" dt="2022-07-05T09:08:44.078" v="3250"/>
          <ac:picMkLst>
            <pc:docMk/>
            <pc:sldMk cId="3700539451" sldId="261"/>
            <ac:picMk id="230" creationId="{BDAE9D69-373D-3F46-E464-053B22D65E3E}"/>
          </ac:picMkLst>
        </pc:picChg>
        <pc:picChg chg="add del mod">
          <ac:chgData name="Isabelle Plank" userId="a1289ac7-07bb-4c5c-b82e-95f954aebe03" providerId="ADAL" clId="{1EE0B497-F77D-41A0-A0A0-E37151357CD2}" dt="2022-07-05T09:08:44.078" v="3250"/>
          <ac:picMkLst>
            <pc:docMk/>
            <pc:sldMk cId="3700539451" sldId="261"/>
            <ac:picMk id="231" creationId="{CC8C1535-EB4E-E8F9-F8FA-2533852F062D}"/>
          </ac:picMkLst>
        </pc:picChg>
        <pc:picChg chg="add del mod">
          <ac:chgData name="Isabelle Plank" userId="a1289ac7-07bb-4c5c-b82e-95f954aebe03" providerId="ADAL" clId="{1EE0B497-F77D-41A0-A0A0-E37151357CD2}" dt="2022-07-05T09:08:44.078" v="3250"/>
          <ac:picMkLst>
            <pc:docMk/>
            <pc:sldMk cId="3700539451" sldId="261"/>
            <ac:picMk id="232" creationId="{C7785E0B-DDAE-CABA-1B6B-3933580CE575}"/>
          </ac:picMkLst>
        </pc:picChg>
        <pc:picChg chg="add del mod">
          <ac:chgData name="Isabelle Plank" userId="a1289ac7-07bb-4c5c-b82e-95f954aebe03" providerId="ADAL" clId="{1EE0B497-F77D-41A0-A0A0-E37151357CD2}" dt="2022-07-05T09:08:44.078" v="3250"/>
          <ac:picMkLst>
            <pc:docMk/>
            <pc:sldMk cId="3700539451" sldId="261"/>
            <ac:picMk id="233" creationId="{3DC22FA0-D4EB-B4B3-47E4-8D4C27EECDFF}"/>
          </ac:picMkLst>
        </pc:picChg>
        <pc:picChg chg="add del mod">
          <ac:chgData name="Isabelle Plank" userId="a1289ac7-07bb-4c5c-b82e-95f954aebe03" providerId="ADAL" clId="{1EE0B497-F77D-41A0-A0A0-E37151357CD2}" dt="2022-07-05T09:08:44.078" v="3250"/>
          <ac:picMkLst>
            <pc:docMk/>
            <pc:sldMk cId="3700539451" sldId="261"/>
            <ac:picMk id="234" creationId="{D472E097-80C7-35BE-E407-F7654720DEEE}"/>
          </ac:picMkLst>
        </pc:picChg>
        <pc:picChg chg="add del mod">
          <ac:chgData name="Isabelle Plank" userId="a1289ac7-07bb-4c5c-b82e-95f954aebe03" providerId="ADAL" clId="{1EE0B497-F77D-41A0-A0A0-E37151357CD2}" dt="2022-07-05T09:08:44.078" v="3250"/>
          <ac:picMkLst>
            <pc:docMk/>
            <pc:sldMk cId="3700539451" sldId="261"/>
            <ac:picMk id="235" creationId="{F550E971-2C61-3CD2-0CE5-926EEAA0A307}"/>
          </ac:picMkLst>
        </pc:picChg>
        <pc:picChg chg="add del mod">
          <ac:chgData name="Isabelle Plank" userId="a1289ac7-07bb-4c5c-b82e-95f954aebe03" providerId="ADAL" clId="{1EE0B497-F77D-41A0-A0A0-E37151357CD2}" dt="2022-07-05T09:08:44.078" v="3250"/>
          <ac:picMkLst>
            <pc:docMk/>
            <pc:sldMk cId="3700539451" sldId="261"/>
            <ac:picMk id="236" creationId="{6DEAB5E7-C049-3887-E7CD-316AF46C118D}"/>
          </ac:picMkLst>
        </pc:picChg>
        <pc:picChg chg="add del mod">
          <ac:chgData name="Isabelle Plank" userId="a1289ac7-07bb-4c5c-b82e-95f954aebe03" providerId="ADAL" clId="{1EE0B497-F77D-41A0-A0A0-E37151357CD2}" dt="2022-07-05T09:08:44.078" v="3250"/>
          <ac:picMkLst>
            <pc:docMk/>
            <pc:sldMk cId="3700539451" sldId="261"/>
            <ac:picMk id="237" creationId="{E6FC7AE9-3C14-3636-3979-745E9ADCCB6A}"/>
          </ac:picMkLst>
        </pc:picChg>
        <pc:picChg chg="add del mod">
          <ac:chgData name="Isabelle Plank" userId="a1289ac7-07bb-4c5c-b82e-95f954aebe03" providerId="ADAL" clId="{1EE0B497-F77D-41A0-A0A0-E37151357CD2}" dt="2022-07-05T09:08:44.078" v="3250"/>
          <ac:picMkLst>
            <pc:docMk/>
            <pc:sldMk cId="3700539451" sldId="261"/>
            <ac:picMk id="238" creationId="{3FBF1B29-CDF5-06B7-C5A8-F92513CFF462}"/>
          </ac:picMkLst>
        </pc:picChg>
        <pc:picChg chg="add del mod">
          <ac:chgData name="Isabelle Plank" userId="a1289ac7-07bb-4c5c-b82e-95f954aebe03" providerId="ADAL" clId="{1EE0B497-F77D-41A0-A0A0-E37151357CD2}" dt="2022-07-05T09:08:44.078" v="3250"/>
          <ac:picMkLst>
            <pc:docMk/>
            <pc:sldMk cId="3700539451" sldId="261"/>
            <ac:picMk id="239" creationId="{750531A5-57FE-0D18-19E9-55B8D1194BC1}"/>
          </ac:picMkLst>
        </pc:picChg>
        <pc:picChg chg="add del mod">
          <ac:chgData name="Isabelle Plank" userId="a1289ac7-07bb-4c5c-b82e-95f954aebe03" providerId="ADAL" clId="{1EE0B497-F77D-41A0-A0A0-E37151357CD2}" dt="2022-07-05T09:08:44.078" v="3250"/>
          <ac:picMkLst>
            <pc:docMk/>
            <pc:sldMk cId="3700539451" sldId="261"/>
            <ac:picMk id="240" creationId="{F3F5A431-018F-54F9-04DB-1EE2AF154824}"/>
          </ac:picMkLst>
        </pc:picChg>
        <pc:picChg chg="add del mod">
          <ac:chgData name="Isabelle Plank" userId="a1289ac7-07bb-4c5c-b82e-95f954aebe03" providerId="ADAL" clId="{1EE0B497-F77D-41A0-A0A0-E37151357CD2}" dt="2022-07-05T09:08:44.078" v="3250"/>
          <ac:picMkLst>
            <pc:docMk/>
            <pc:sldMk cId="3700539451" sldId="261"/>
            <ac:picMk id="241" creationId="{83989171-80C3-F7B5-1584-B297EC2834B6}"/>
          </ac:picMkLst>
        </pc:picChg>
        <pc:picChg chg="add del mod">
          <ac:chgData name="Isabelle Plank" userId="a1289ac7-07bb-4c5c-b82e-95f954aebe03" providerId="ADAL" clId="{1EE0B497-F77D-41A0-A0A0-E37151357CD2}" dt="2022-07-05T09:08:44.078" v="3250"/>
          <ac:picMkLst>
            <pc:docMk/>
            <pc:sldMk cId="3700539451" sldId="261"/>
            <ac:picMk id="242" creationId="{192B7F6E-8BE1-81C9-53BE-4546FA3FDF27}"/>
          </ac:picMkLst>
        </pc:picChg>
        <pc:picChg chg="add del mod">
          <ac:chgData name="Isabelle Plank" userId="a1289ac7-07bb-4c5c-b82e-95f954aebe03" providerId="ADAL" clId="{1EE0B497-F77D-41A0-A0A0-E37151357CD2}" dt="2022-07-05T09:08:44.078" v="3250"/>
          <ac:picMkLst>
            <pc:docMk/>
            <pc:sldMk cId="3700539451" sldId="261"/>
            <ac:picMk id="243" creationId="{6AD5ACEE-28AE-35C7-D2D5-E06492701811}"/>
          </ac:picMkLst>
        </pc:picChg>
        <pc:picChg chg="add del mod">
          <ac:chgData name="Isabelle Plank" userId="a1289ac7-07bb-4c5c-b82e-95f954aebe03" providerId="ADAL" clId="{1EE0B497-F77D-41A0-A0A0-E37151357CD2}" dt="2022-07-05T09:08:44.078" v="3250"/>
          <ac:picMkLst>
            <pc:docMk/>
            <pc:sldMk cId="3700539451" sldId="261"/>
            <ac:picMk id="244" creationId="{5EB31B5B-344D-A210-5BF3-54BC9E5756CA}"/>
          </ac:picMkLst>
        </pc:picChg>
        <pc:picChg chg="add del mod">
          <ac:chgData name="Isabelle Plank" userId="a1289ac7-07bb-4c5c-b82e-95f954aebe03" providerId="ADAL" clId="{1EE0B497-F77D-41A0-A0A0-E37151357CD2}" dt="2022-07-05T09:08:44.078" v="3250"/>
          <ac:picMkLst>
            <pc:docMk/>
            <pc:sldMk cId="3700539451" sldId="261"/>
            <ac:picMk id="245" creationId="{301E2EBF-9F6E-3A8A-BB67-6AD4751CF783}"/>
          </ac:picMkLst>
        </pc:picChg>
        <pc:picChg chg="add del mod">
          <ac:chgData name="Isabelle Plank" userId="a1289ac7-07bb-4c5c-b82e-95f954aebe03" providerId="ADAL" clId="{1EE0B497-F77D-41A0-A0A0-E37151357CD2}" dt="2022-07-05T09:08:44.078" v="3250"/>
          <ac:picMkLst>
            <pc:docMk/>
            <pc:sldMk cId="3700539451" sldId="261"/>
            <ac:picMk id="246" creationId="{F25FB421-383B-2DF2-D712-92D598FD1592}"/>
          </ac:picMkLst>
        </pc:picChg>
        <pc:picChg chg="add del mod">
          <ac:chgData name="Isabelle Plank" userId="a1289ac7-07bb-4c5c-b82e-95f954aebe03" providerId="ADAL" clId="{1EE0B497-F77D-41A0-A0A0-E37151357CD2}" dt="2022-07-05T09:08:44.078" v="3250"/>
          <ac:picMkLst>
            <pc:docMk/>
            <pc:sldMk cId="3700539451" sldId="261"/>
            <ac:picMk id="248" creationId="{75D5B343-808C-0F53-A791-9B79797E8791}"/>
          </ac:picMkLst>
        </pc:picChg>
        <pc:picChg chg="add del mod">
          <ac:chgData name="Isabelle Plank" userId="a1289ac7-07bb-4c5c-b82e-95f954aebe03" providerId="ADAL" clId="{1EE0B497-F77D-41A0-A0A0-E37151357CD2}" dt="2022-07-05T09:08:44.078" v="3250"/>
          <ac:picMkLst>
            <pc:docMk/>
            <pc:sldMk cId="3700539451" sldId="261"/>
            <ac:picMk id="249" creationId="{1895760A-9714-7640-F36A-62EFCFD9FFB8}"/>
          </ac:picMkLst>
        </pc:picChg>
        <pc:picChg chg="add del mod">
          <ac:chgData name="Isabelle Plank" userId="a1289ac7-07bb-4c5c-b82e-95f954aebe03" providerId="ADAL" clId="{1EE0B497-F77D-41A0-A0A0-E37151357CD2}" dt="2022-07-05T09:09:16.659" v="3350"/>
          <ac:picMkLst>
            <pc:docMk/>
            <pc:sldMk cId="3700539451" sldId="261"/>
            <ac:picMk id="274" creationId="{51DCA126-3D8F-D128-D210-02EF37B83518}"/>
          </ac:picMkLst>
        </pc:picChg>
        <pc:picChg chg="add del mod">
          <ac:chgData name="Isabelle Plank" userId="a1289ac7-07bb-4c5c-b82e-95f954aebe03" providerId="ADAL" clId="{1EE0B497-F77D-41A0-A0A0-E37151357CD2}" dt="2022-07-05T09:09:16.659" v="3350"/>
          <ac:picMkLst>
            <pc:docMk/>
            <pc:sldMk cId="3700539451" sldId="261"/>
            <ac:picMk id="291" creationId="{3B48A103-5800-A092-7A61-60D0C0CB1051}"/>
          </ac:picMkLst>
        </pc:picChg>
        <pc:picChg chg="add del mod">
          <ac:chgData name="Isabelle Plank" userId="a1289ac7-07bb-4c5c-b82e-95f954aebe03" providerId="ADAL" clId="{1EE0B497-F77D-41A0-A0A0-E37151357CD2}" dt="2022-07-05T09:09:16.659" v="3350"/>
          <ac:picMkLst>
            <pc:docMk/>
            <pc:sldMk cId="3700539451" sldId="261"/>
            <ac:picMk id="292" creationId="{97792421-E7A8-853A-527B-B20229003098}"/>
          </ac:picMkLst>
        </pc:picChg>
        <pc:picChg chg="add del mod">
          <ac:chgData name="Isabelle Plank" userId="a1289ac7-07bb-4c5c-b82e-95f954aebe03" providerId="ADAL" clId="{1EE0B497-F77D-41A0-A0A0-E37151357CD2}" dt="2022-07-05T09:09:43.321" v="3441"/>
          <ac:picMkLst>
            <pc:docMk/>
            <pc:sldMk cId="3700539451" sldId="261"/>
            <ac:picMk id="300" creationId="{2C666072-B143-8B9B-4DC1-7CF1FB9CADCA}"/>
          </ac:picMkLst>
        </pc:picChg>
        <pc:picChg chg="add del mod">
          <ac:chgData name="Isabelle Plank" userId="a1289ac7-07bb-4c5c-b82e-95f954aebe03" providerId="ADAL" clId="{1EE0B497-F77D-41A0-A0A0-E37151357CD2}" dt="2022-07-05T09:09:43.321" v="3441"/>
          <ac:picMkLst>
            <pc:docMk/>
            <pc:sldMk cId="3700539451" sldId="261"/>
            <ac:picMk id="307" creationId="{73358B68-4E8D-CAA3-D6BE-D1F6654A2199}"/>
          </ac:picMkLst>
        </pc:picChg>
        <pc:picChg chg="add del mod">
          <ac:chgData name="Isabelle Plank" userId="a1289ac7-07bb-4c5c-b82e-95f954aebe03" providerId="ADAL" clId="{1EE0B497-F77D-41A0-A0A0-E37151357CD2}" dt="2022-07-05T09:09:43.321" v="3441"/>
          <ac:picMkLst>
            <pc:docMk/>
            <pc:sldMk cId="3700539451" sldId="261"/>
            <ac:picMk id="308" creationId="{4E9D7BFE-B571-2952-7456-6848B9C65C1D}"/>
          </ac:picMkLst>
        </pc:picChg>
        <pc:picChg chg="add del mod">
          <ac:chgData name="Isabelle Plank" userId="a1289ac7-07bb-4c5c-b82e-95f954aebe03" providerId="ADAL" clId="{1EE0B497-F77D-41A0-A0A0-E37151357CD2}" dt="2022-07-05T09:22:19.455" v="4032"/>
          <ac:picMkLst>
            <pc:docMk/>
            <pc:sldMk cId="3700539451" sldId="261"/>
            <ac:picMk id="325" creationId="{5422B394-3210-040D-0D88-0507F20748B2}"/>
          </ac:picMkLst>
        </pc:picChg>
        <pc:picChg chg="add del mod">
          <ac:chgData name="Isabelle Plank" userId="a1289ac7-07bb-4c5c-b82e-95f954aebe03" providerId="ADAL" clId="{1EE0B497-F77D-41A0-A0A0-E37151357CD2}" dt="2022-07-05T09:22:19.455" v="4032"/>
          <ac:picMkLst>
            <pc:docMk/>
            <pc:sldMk cId="3700539451" sldId="261"/>
            <ac:picMk id="326" creationId="{AB13A6D6-371C-AA2B-382B-BA9267203222}"/>
          </ac:picMkLst>
        </pc:picChg>
        <pc:picChg chg="add del mod">
          <ac:chgData name="Isabelle Plank" userId="a1289ac7-07bb-4c5c-b82e-95f954aebe03" providerId="ADAL" clId="{1EE0B497-F77D-41A0-A0A0-E37151357CD2}" dt="2022-07-05T09:22:19.455" v="4032"/>
          <ac:picMkLst>
            <pc:docMk/>
            <pc:sldMk cId="3700539451" sldId="261"/>
            <ac:picMk id="327" creationId="{FD19CFA0-C290-BF50-F252-270815093974}"/>
          </ac:picMkLst>
        </pc:picChg>
        <pc:picChg chg="add del mod">
          <ac:chgData name="Isabelle Plank" userId="a1289ac7-07bb-4c5c-b82e-95f954aebe03" providerId="ADAL" clId="{1EE0B497-F77D-41A0-A0A0-E37151357CD2}" dt="2022-07-05T09:22:19.455" v="4032"/>
          <ac:picMkLst>
            <pc:docMk/>
            <pc:sldMk cId="3700539451" sldId="261"/>
            <ac:picMk id="328" creationId="{31BC043E-FA3E-3431-64E6-7992F2CC5C58}"/>
          </ac:picMkLst>
        </pc:picChg>
        <pc:picChg chg="add del mod">
          <ac:chgData name="Isabelle Plank" userId="a1289ac7-07bb-4c5c-b82e-95f954aebe03" providerId="ADAL" clId="{1EE0B497-F77D-41A0-A0A0-E37151357CD2}" dt="2022-07-05T09:22:19.455" v="4032"/>
          <ac:picMkLst>
            <pc:docMk/>
            <pc:sldMk cId="3700539451" sldId="261"/>
            <ac:picMk id="329" creationId="{FE84A817-F909-F5F1-DA69-7E5DAE964BC3}"/>
          </ac:picMkLst>
        </pc:picChg>
        <pc:picChg chg="add del mod">
          <ac:chgData name="Isabelle Plank" userId="a1289ac7-07bb-4c5c-b82e-95f954aebe03" providerId="ADAL" clId="{1EE0B497-F77D-41A0-A0A0-E37151357CD2}" dt="2022-07-05T09:22:19.455" v="4032"/>
          <ac:picMkLst>
            <pc:docMk/>
            <pc:sldMk cId="3700539451" sldId="261"/>
            <ac:picMk id="330" creationId="{44BA0AFB-5018-8157-8AFF-77A40C7D03FE}"/>
          </ac:picMkLst>
        </pc:picChg>
        <pc:picChg chg="add del mod">
          <ac:chgData name="Isabelle Plank" userId="a1289ac7-07bb-4c5c-b82e-95f954aebe03" providerId="ADAL" clId="{1EE0B497-F77D-41A0-A0A0-E37151357CD2}" dt="2022-07-05T09:22:19.455" v="4032"/>
          <ac:picMkLst>
            <pc:docMk/>
            <pc:sldMk cId="3700539451" sldId="261"/>
            <ac:picMk id="331" creationId="{A33401A9-8189-BBA7-8357-55F66EAEF627}"/>
          </ac:picMkLst>
        </pc:picChg>
        <pc:picChg chg="add del mod">
          <ac:chgData name="Isabelle Plank" userId="a1289ac7-07bb-4c5c-b82e-95f954aebe03" providerId="ADAL" clId="{1EE0B497-F77D-41A0-A0A0-E37151357CD2}" dt="2022-07-05T09:22:19.455" v="4032"/>
          <ac:picMkLst>
            <pc:docMk/>
            <pc:sldMk cId="3700539451" sldId="261"/>
            <ac:picMk id="332" creationId="{75BF6286-EF8A-9153-1593-8516B768B212}"/>
          </ac:picMkLst>
        </pc:picChg>
        <pc:picChg chg="add del mod">
          <ac:chgData name="Isabelle Plank" userId="a1289ac7-07bb-4c5c-b82e-95f954aebe03" providerId="ADAL" clId="{1EE0B497-F77D-41A0-A0A0-E37151357CD2}" dt="2022-07-05T09:22:19.455" v="4032"/>
          <ac:picMkLst>
            <pc:docMk/>
            <pc:sldMk cId="3700539451" sldId="261"/>
            <ac:picMk id="333" creationId="{AE4510A1-DCF0-CA19-6B8A-671C0862FC10}"/>
          </ac:picMkLst>
        </pc:picChg>
        <pc:picChg chg="add del mod">
          <ac:chgData name="Isabelle Plank" userId="a1289ac7-07bb-4c5c-b82e-95f954aebe03" providerId="ADAL" clId="{1EE0B497-F77D-41A0-A0A0-E37151357CD2}" dt="2022-07-05T09:22:19.455" v="4032"/>
          <ac:picMkLst>
            <pc:docMk/>
            <pc:sldMk cId="3700539451" sldId="261"/>
            <ac:picMk id="334" creationId="{B8C531D2-18FE-9F4F-F36D-F2AB4CF1F2D1}"/>
          </ac:picMkLst>
        </pc:picChg>
        <pc:picChg chg="add del mod">
          <ac:chgData name="Isabelle Plank" userId="a1289ac7-07bb-4c5c-b82e-95f954aebe03" providerId="ADAL" clId="{1EE0B497-F77D-41A0-A0A0-E37151357CD2}" dt="2022-07-05T09:22:19.455" v="4032"/>
          <ac:picMkLst>
            <pc:docMk/>
            <pc:sldMk cId="3700539451" sldId="261"/>
            <ac:picMk id="335" creationId="{87C45CC8-C190-76C0-5A2B-30B943C1A174}"/>
          </ac:picMkLst>
        </pc:picChg>
        <pc:picChg chg="add del mod">
          <ac:chgData name="Isabelle Plank" userId="a1289ac7-07bb-4c5c-b82e-95f954aebe03" providerId="ADAL" clId="{1EE0B497-F77D-41A0-A0A0-E37151357CD2}" dt="2022-07-05T09:22:19.455" v="4032"/>
          <ac:picMkLst>
            <pc:docMk/>
            <pc:sldMk cId="3700539451" sldId="261"/>
            <ac:picMk id="336" creationId="{45CFD824-8B57-EA7F-60B9-906348E64544}"/>
          </ac:picMkLst>
        </pc:picChg>
        <pc:picChg chg="add del mod">
          <ac:chgData name="Isabelle Plank" userId="a1289ac7-07bb-4c5c-b82e-95f954aebe03" providerId="ADAL" clId="{1EE0B497-F77D-41A0-A0A0-E37151357CD2}" dt="2022-07-05T09:22:19.455" v="4032"/>
          <ac:picMkLst>
            <pc:docMk/>
            <pc:sldMk cId="3700539451" sldId="261"/>
            <ac:picMk id="337" creationId="{7EFF3404-4CEA-FBC8-4092-B7DD189297C1}"/>
          </ac:picMkLst>
        </pc:picChg>
        <pc:picChg chg="add del mod">
          <ac:chgData name="Isabelle Plank" userId="a1289ac7-07bb-4c5c-b82e-95f954aebe03" providerId="ADAL" clId="{1EE0B497-F77D-41A0-A0A0-E37151357CD2}" dt="2022-07-05T09:22:19.455" v="4032"/>
          <ac:picMkLst>
            <pc:docMk/>
            <pc:sldMk cId="3700539451" sldId="261"/>
            <ac:picMk id="338" creationId="{9E1D76BB-3AA4-F95F-0991-95B73FC11D1E}"/>
          </ac:picMkLst>
        </pc:picChg>
        <pc:picChg chg="add del mod">
          <ac:chgData name="Isabelle Plank" userId="a1289ac7-07bb-4c5c-b82e-95f954aebe03" providerId="ADAL" clId="{1EE0B497-F77D-41A0-A0A0-E37151357CD2}" dt="2022-07-05T09:22:19.455" v="4032"/>
          <ac:picMkLst>
            <pc:docMk/>
            <pc:sldMk cId="3700539451" sldId="261"/>
            <ac:picMk id="339" creationId="{D5EDFB8F-6725-F869-D1EA-47BB1B6A1C0C}"/>
          </ac:picMkLst>
        </pc:picChg>
        <pc:picChg chg="add del mod">
          <ac:chgData name="Isabelle Plank" userId="a1289ac7-07bb-4c5c-b82e-95f954aebe03" providerId="ADAL" clId="{1EE0B497-F77D-41A0-A0A0-E37151357CD2}" dt="2022-07-05T09:22:19.455" v="4032"/>
          <ac:picMkLst>
            <pc:docMk/>
            <pc:sldMk cId="3700539451" sldId="261"/>
            <ac:picMk id="340" creationId="{0FF23A1D-CCBC-4589-FB1B-4895677AB12D}"/>
          </ac:picMkLst>
        </pc:picChg>
        <pc:picChg chg="add del mod">
          <ac:chgData name="Isabelle Plank" userId="a1289ac7-07bb-4c5c-b82e-95f954aebe03" providerId="ADAL" clId="{1EE0B497-F77D-41A0-A0A0-E37151357CD2}" dt="2022-07-05T09:22:19.455" v="4032"/>
          <ac:picMkLst>
            <pc:docMk/>
            <pc:sldMk cId="3700539451" sldId="261"/>
            <ac:picMk id="341" creationId="{2438F6AC-ABB9-3A88-5421-68317A800615}"/>
          </ac:picMkLst>
        </pc:picChg>
        <pc:picChg chg="add del mod">
          <ac:chgData name="Isabelle Plank" userId="a1289ac7-07bb-4c5c-b82e-95f954aebe03" providerId="ADAL" clId="{1EE0B497-F77D-41A0-A0A0-E37151357CD2}" dt="2022-07-05T09:22:19.455" v="4032"/>
          <ac:picMkLst>
            <pc:docMk/>
            <pc:sldMk cId="3700539451" sldId="261"/>
            <ac:picMk id="342" creationId="{CDF4B2AF-0A2B-B8E2-5069-FE90CBCB16D0}"/>
          </ac:picMkLst>
        </pc:picChg>
        <pc:picChg chg="add del mod">
          <ac:chgData name="Isabelle Plank" userId="a1289ac7-07bb-4c5c-b82e-95f954aebe03" providerId="ADAL" clId="{1EE0B497-F77D-41A0-A0A0-E37151357CD2}" dt="2022-07-05T09:22:19.455" v="4032"/>
          <ac:picMkLst>
            <pc:docMk/>
            <pc:sldMk cId="3700539451" sldId="261"/>
            <ac:picMk id="343" creationId="{22849D55-E6BF-1547-7493-4571BE691D70}"/>
          </ac:picMkLst>
        </pc:picChg>
        <pc:picChg chg="add del mod">
          <ac:chgData name="Isabelle Plank" userId="a1289ac7-07bb-4c5c-b82e-95f954aebe03" providerId="ADAL" clId="{1EE0B497-F77D-41A0-A0A0-E37151357CD2}" dt="2022-07-05T09:22:19.455" v="4032"/>
          <ac:picMkLst>
            <pc:docMk/>
            <pc:sldMk cId="3700539451" sldId="261"/>
            <ac:picMk id="344" creationId="{AFB69A31-1BD4-8BBC-74DA-3CABE49E33E0}"/>
          </ac:picMkLst>
        </pc:picChg>
        <pc:picChg chg="add del mod">
          <ac:chgData name="Isabelle Plank" userId="a1289ac7-07bb-4c5c-b82e-95f954aebe03" providerId="ADAL" clId="{1EE0B497-F77D-41A0-A0A0-E37151357CD2}" dt="2022-07-05T09:22:19.455" v="4032"/>
          <ac:picMkLst>
            <pc:docMk/>
            <pc:sldMk cId="3700539451" sldId="261"/>
            <ac:picMk id="345" creationId="{1EF17120-2A9B-59F6-B45D-118BC5540853}"/>
          </ac:picMkLst>
        </pc:picChg>
        <pc:picChg chg="add del mod">
          <ac:chgData name="Isabelle Plank" userId="a1289ac7-07bb-4c5c-b82e-95f954aebe03" providerId="ADAL" clId="{1EE0B497-F77D-41A0-A0A0-E37151357CD2}" dt="2022-07-05T09:22:19.455" v="4032"/>
          <ac:picMkLst>
            <pc:docMk/>
            <pc:sldMk cId="3700539451" sldId="261"/>
            <ac:picMk id="346" creationId="{0FB68FA6-F96A-3455-2C35-A9A69A7B5D9D}"/>
          </ac:picMkLst>
        </pc:picChg>
        <pc:picChg chg="add del mod">
          <ac:chgData name="Isabelle Plank" userId="a1289ac7-07bb-4c5c-b82e-95f954aebe03" providerId="ADAL" clId="{1EE0B497-F77D-41A0-A0A0-E37151357CD2}" dt="2022-07-05T09:22:19.455" v="4032"/>
          <ac:picMkLst>
            <pc:docMk/>
            <pc:sldMk cId="3700539451" sldId="261"/>
            <ac:picMk id="348" creationId="{EADD0941-EBC1-0C75-A428-BA667B0F8706}"/>
          </ac:picMkLst>
        </pc:picChg>
        <pc:picChg chg="add del mod">
          <ac:chgData name="Isabelle Plank" userId="a1289ac7-07bb-4c5c-b82e-95f954aebe03" providerId="ADAL" clId="{1EE0B497-F77D-41A0-A0A0-E37151357CD2}" dt="2022-07-05T09:22:19.455" v="4032"/>
          <ac:picMkLst>
            <pc:docMk/>
            <pc:sldMk cId="3700539451" sldId="261"/>
            <ac:picMk id="349" creationId="{224C9636-4B02-2E15-2127-3314E4D7AC04}"/>
          </ac:picMkLst>
        </pc:picChg>
        <pc:picChg chg="add del mod">
          <ac:chgData name="Isabelle Plank" userId="a1289ac7-07bb-4c5c-b82e-95f954aebe03" providerId="ADAL" clId="{1EE0B497-F77D-41A0-A0A0-E37151357CD2}" dt="2022-07-05T09:22:19.455" v="4032"/>
          <ac:picMkLst>
            <pc:docMk/>
            <pc:sldMk cId="3700539451" sldId="261"/>
            <ac:picMk id="373" creationId="{6A70900A-2BBB-D34D-81D6-B9D21FCE86BB}"/>
          </ac:picMkLst>
        </pc:picChg>
        <pc:picChg chg="add del mod">
          <ac:chgData name="Isabelle Plank" userId="a1289ac7-07bb-4c5c-b82e-95f954aebe03" providerId="ADAL" clId="{1EE0B497-F77D-41A0-A0A0-E37151357CD2}" dt="2022-07-05T09:22:32.269" v="4517"/>
          <ac:picMkLst>
            <pc:docMk/>
            <pc:sldMk cId="3700539451" sldId="261"/>
            <ac:picMk id="375" creationId="{A233B753-D9CC-54F4-29D1-585D0D7A3520}"/>
          </ac:picMkLst>
        </pc:picChg>
        <pc:picChg chg="add del mod">
          <ac:chgData name="Isabelle Plank" userId="a1289ac7-07bb-4c5c-b82e-95f954aebe03" providerId="ADAL" clId="{1EE0B497-F77D-41A0-A0A0-E37151357CD2}" dt="2022-07-05T09:22:32.269" v="4517"/>
          <ac:picMkLst>
            <pc:docMk/>
            <pc:sldMk cId="3700539451" sldId="261"/>
            <ac:picMk id="376" creationId="{EECFDCD8-23B6-8BB4-4560-8EEA0EECB6C2}"/>
          </ac:picMkLst>
        </pc:picChg>
        <pc:picChg chg="add del mod">
          <ac:chgData name="Isabelle Plank" userId="a1289ac7-07bb-4c5c-b82e-95f954aebe03" providerId="ADAL" clId="{1EE0B497-F77D-41A0-A0A0-E37151357CD2}" dt="2022-07-05T09:22:32.269" v="4517"/>
          <ac:picMkLst>
            <pc:docMk/>
            <pc:sldMk cId="3700539451" sldId="261"/>
            <ac:picMk id="377" creationId="{98CF2C3F-B16B-F771-97F7-191A696B5DC6}"/>
          </ac:picMkLst>
        </pc:picChg>
        <pc:picChg chg="add del mod">
          <ac:chgData name="Isabelle Plank" userId="a1289ac7-07bb-4c5c-b82e-95f954aebe03" providerId="ADAL" clId="{1EE0B497-F77D-41A0-A0A0-E37151357CD2}" dt="2022-07-05T09:22:32.269" v="4517"/>
          <ac:picMkLst>
            <pc:docMk/>
            <pc:sldMk cId="3700539451" sldId="261"/>
            <ac:picMk id="378" creationId="{885FB27F-3C88-F67D-195C-AD9A4DB89C79}"/>
          </ac:picMkLst>
        </pc:picChg>
        <pc:picChg chg="add del mod">
          <ac:chgData name="Isabelle Plank" userId="a1289ac7-07bb-4c5c-b82e-95f954aebe03" providerId="ADAL" clId="{1EE0B497-F77D-41A0-A0A0-E37151357CD2}" dt="2022-07-05T09:22:32.269" v="4517"/>
          <ac:picMkLst>
            <pc:docMk/>
            <pc:sldMk cId="3700539451" sldId="261"/>
            <ac:picMk id="379" creationId="{FB4951E3-94DC-9FE8-65C0-CEE48D1B12F1}"/>
          </ac:picMkLst>
        </pc:picChg>
        <pc:picChg chg="add del mod">
          <ac:chgData name="Isabelle Plank" userId="a1289ac7-07bb-4c5c-b82e-95f954aebe03" providerId="ADAL" clId="{1EE0B497-F77D-41A0-A0A0-E37151357CD2}" dt="2022-07-05T09:22:32.269" v="4517"/>
          <ac:picMkLst>
            <pc:docMk/>
            <pc:sldMk cId="3700539451" sldId="261"/>
            <ac:picMk id="380" creationId="{5FECF4D1-76EF-5E31-8638-AE34FF76A87E}"/>
          </ac:picMkLst>
        </pc:picChg>
        <pc:picChg chg="add del mod">
          <ac:chgData name="Isabelle Plank" userId="a1289ac7-07bb-4c5c-b82e-95f954aebe03" providerId="ADAL" clId="{1EE0B497-F77D-41A0-A0A0-E37151357CD2}" dt="2022-07-05T09:22:32.269" v="4517"/>
          <ac:picMkLst>
            <pc:docMk/>
            <pc:sldMk cId="3700539451" sldId="261"/>
            <ac:picMk id="381" creationId="{28A52391-E770-0B6E-C09A-CCCCB8D89738}"/>
          </ac:picMkLst>
        </pc:picChg>
        <pc:picChg chg="add del mod">
          <ac:chgData name="Isabelle Plank" userId="a1289ac7-07bb-4c5c-b82e-95f954aebe03" providerId="ADAL" clId="{1EE0B497-F77D-41A0-A0A0-E37151357CD2}" dt="2022-07-05T09:22:32.269" v="4517"/>
          <ac:picMkLst>
            <pc:docMk/>
            <pc:sldMk cId="3700539451" sldId="261"/>
            <ac:picMk id="382" creationId="{7E33D311-2594-8976-D6B2-21223DD9B9C5}"/>
          </ac:picMkLst>
        </pc:picChg>
        <pc:picChg chg="add del mod">
          <ac:chgData name="Isabelle Plank" userId="a1289ac7-07bb-4c5c-b82e-95f954aebe03" providerId="ADAL" clId="{1EE0B497-F77D-41A0-A0A0-E37151357CD2}" dt="2022-07-05T09:22:32.269" v="4517"/>
          <ac:picMkLst>
            <pc:docMk/>
            <pc:sldMk cId="3700539451" sldId="261"/>
            <ac:picMk id="383" creationId="{5F2A6711-2678-2E47-03CA-C481B7B7DF7C}"/>
          </ac:picMkLst>
        </pc:picChg>
        <pc:picChg chg="add del mod">
          <ac:chgData name="Isabelle Plank" userId="a1289ac7-07bb-4c5c-b82e-95f954aebe03" providerId="ADAL" clId="{1EE0B497-F77D-41A0-A0A0-E37151357CD2}" dt="2022-07-05T09:22:32.269" v="4517"/>
          <ac:picMkLst>
            <pc:docMk/>
            <pc:sldMk cId="3700539451" sldId="261"/>
            <ac:picMk id="384" creationId="{BB91AF8F-5382-8280-0158-D1187F20FF17}"/>
          </ac:picMkLst>
        </pc:picChg>
        <pc:picChg chg="add del mod">
          <ac:chgData name="Isabelle Plank" userId="a1289ac7-07bb-4c5c-b82e-95f954aebe03" providerId="ADAL" clId="{1EE0B497-F77D-41A0-A0A0-E37151357CD2}" dt="2022-07-05T09:22:32.269" v="4517"/>
          <ac:picMkLst>
            <pc:docMk/>
            <pc:sldMk cId="3700539451" sldId="261"/>
            <ac:picMk id="385" creationId="{1FA883F2-0856-5F17-EE19-A46612E72F7F}"/>
          </ac:picMkLst>
        </pc:picChg>
        <pc:picChg chg="add del mod">
          <ac:chgData name="Isabelle Plank" userId="a1289ac7-07bb-4c5c-b82e-95f954aebe03" providerId="ADAL" clId="{1EE0B497-F77D-41A0-A0A0-E37151357CD2}" dt="2022-07-05T09:22:32.269" v="4517"/>
          <ac:picMkLst>
            <pc:docMk/>
            <pc:sldMk cId="3700539451" sldId="261"/>
            <ac:picMk id="386" creationId="{1583447A-6AB8-C81E-666F-7689D63C86B8}"/>
          </ac:picMkLst>
        </pc:picChg>
        <pc:picChg chg="add del mod">
          <ac:chgData name="Isabelle Plank" userId="a1289ac7-07bb-4c5c-b82e-95f954aebe03" providerId="ADAL" clId="{1EE0B497-F77D-41A0-A0A0-E37151357CD2}" dt="2022-07-05T09:22:32.269" v="4517"/>
          <ac:picMkLst>
            <pc:docMk/>
            <pc:sldMk cId="3700539451" sldId="261"/>
            <ac:picMk id="387" creationId="{61FAAABE-52E0-4D95-E97C-3AEC3A7E79CE}"/>
          </ac:picMkLst>
        </pc:picChg>
        <pc:picChg chg="add del mod">
          <ac:chgData name="Isabelle Plank" userId="a1289ac7-07bb-4c5c-b82e-95f954aebe03" providerId="ADAL" clId="{1EE0B497-F77D-41A0-A0A0-E37151357CD2}" dt="2022-07-05T09:22:32.269" v="4517"/>
          <ac:picMkLst>
            <pc:docMk/>
            <pc:sldMk cId="3700539451" sldId="261"/>
            <ac:picMk id="388" creationId="{F4E71B35-9E8D-2164-51CF-B4072FB9A011}"/>
          </ac:picMkLst>
        </pc:picChg>
        <pc:picChg chg="add del mod">
          <ac:chgData name="Isabelle Plank" userId="a1289ac7-07bb-4c5c-b82e-95f954aebe03" providerId="ADAL" clId="{1EE0B497-F77D-41A0-A0A0-E37151357CD2}" dt="2022-07-05T09:22:32.269" v="4517"/>
          <ac:picMkLst>
            <pc:docMk/>
            <pc:sldMk cId="3700539451" sldId="261"/>
            <ac:picMk id="389" creationId="{F491AF70-F54E-4371-64B7-77918F9CD77F}"/>
          </ac:picMkLst>
        </pc:picChg>
        <pc:picChg chg="add del mod">
          <ac:chgData name="Isabelle Plank" userId="a1289ac7-07bb-4c5c-b82e-95f954aebe03" providerId="ADAL" clId="{1EE0B497-F77D-41A0-A0A0-E37151357CD2}" dt="2022-07-05T09:22:32.269" v="4517"/>
          <ac:picMkLst>
            <pc:docMk/>
            <pc:sldMk cId="3700539451" sldId="261"/>
            <ac:picMk id="390" creationId="{FAA0E0A7-7793-9D37-923C-247B18BC25D4}"/>
          </ac:picMkLst>
        </pc:picChg>
        <pc:picChg chg="add del mod">
          <ac:chgData name="Isabelle Plank" userId="a1289ac7-07bb-4c5c-b82e-95f954aebe03" providerId="ADAL" clId="{1EE0B497-F77D-41A0-A0A0-E37151357CD2}" dt="2022-07-05T09:22:32.269" v="4517"/>
          <ac:picMkLst>
            <pc:docMk/>
            <pc:sldMk cId="3700539451" sldId="261"/>
            <ac:picMk id="391" creationId="{26F8AF59-9D26-5CE7-55F2-B312943B5437}"/>
          </ac:picMkLst>
        </pc:picChg>
        <pc:picChg chg="add del mod">
          <ac:chgData name="Isabelle Plank" userId="a1289ac7-07bb-4c5c-b82e-95f954aebe03" providerId="ADAL" clId="{1EE0B497-F77D-41A0-A0A0-E37151357CD2}" dt="2022-07-05T09:22:32.269" v="4517"/>
          <ac:picMkLst>
            <pc:docMk/>
            <pc:sldMk cId="3700539451" sldId="261"/>
            <ac:picMk id="392" creationId="{7E6A1B02-E52B-78E6-A21A-D02CC33A3035}"/>
          </ac:picMkLst>
        </pc:picChg>
        <pc:picChg chg="add del mod">
          <ac:chgData name="Isabelle Plank" userId="a1289ac7-07bb-4c5c-b82e-95f954aebe03" providerId="ADAL" clId="{1EE0B497-F77D-41A0-A0A0-E37151357CD2}" dt="2022-07-05T09:22:32.269" v="4517"/>
          <ac:picMkLst>
            <pc:docMk/>
            <pc:sldMk cId="3700539451" sldId="261"/>
            <ac:picMk id="393" creationId="{7C95743F-945B-353F-E68A-4A8CF6BE4751}"/>
          </ac:picMkLst>
        </pc:picChg>
        <pc:picChg chg="add del mod">
          <ac:chgData name="Isabelle Plank" userId="a1289ac7-07bb-4c5c-b82e-95f954aebe03" providerId="ADAL" clId="{1EE0B497-F77D-41A0-A0A0-E37151357CD2}" dt="2022-07-05T09:22:32.269" v="4517"/>
          <ac:picMkLst>
            <pc:docMk/>
            <pc:sldMk cId="3700539451" sldId="261"/>
            <ac:picMk id="394" creationId="{E76F66A5-4D9F-3AFE-5615-CE65F42C1EBE}"/>
          </ac:picMkLst>
        </pc:picChg>
        <pc:picChg chg="add del mod">
          <ac:chgData name="Isabelle Plank" userId="a1289ac7-07bb-4c5c-b82e-95f954aebe03" providerId="ADAL" clId="{1EE0B497-F77D-41A0-A0A0-E37151357CD2}" dt="2022-07-05T09:22:32.269" v="4517"/>
          <ac:picMkLst>
            <pc:docMk/>
            <pc:sldMk cId="3700539451" sldId="261"/>
            <ac:picMk id="395" creationId="{2CBF2D31-0847-F6C4-E23B-798AA8499037}"/>
          </ac:picMkLst>
        </pc:picChg>
        <pc:picChg chg="add del mod">
          <ac:chgData name="Isabelle Plank" userId="a1289ac7-07bb-4c5c-b82e-95f954aebe03" providerId="ADAL" clId="{1EE0B497-F77D-41A0-A0A0-E37151357CD2}" dt="2022-07-05T09:22:32.269" v="4517"/>
          <ac:picMkLst>
            <pc:docMk/>
            <pc:sldMk cId="3700539451" sldId="261"/>
            <ac:picMk id="396" creationId="{DA153DBC-93DD-6EC1-0F43-4AA394DB054A}"/>
          </ac:picMkLst>
        </pc:picChg>
        <pc:picChg chg="add del mod">
          <ac:chgData name="Isabelle Plank" userId="a1289ac7-07bb-4c5c-b82e-95f954aebe03" providerId="ADAL" clId="{1EE0B497-F77D-41A0-A0A0-E37151357CD2}" dt="2022-07-05T09:22:32.269" v="4517"/>
          <ac:picMkLst>
            <pc:docMk/>
            <pc:sldMk cId="3700539451" sldId="261"/>
            <ac:picMk id="398" creationId="{D8003806-4314-72F3-0A42-98B4DE2FA98C}"/>
          </ac:picMkLst>
        </pc:picChg>
        <pc:picChg chg="add del mod">
          <ac:chgData name="Isabelle Plank" userId="a1289ac7-07bb-4c5c-b82e-95f954aebe03" providerId="ADAL" clId="{1EE0B497-F77D-41A0-A0A0-E37151357CD2}" dt="2022-07-05T09:22:32.269" v="4517"/>
          <ac:picMkLst>
            <pc:docMk/>
            <pc:sldMk cId="3700539451" sldId="261"/>
            <ac:picMk id="399" creationId="{06045893-637C-CC6F-7B2A-B2A476A65C6E}"/>
          </ac:picMkLst>
        </pc:picChg>
        <pc:picChg chg="add del mod">
          <ac:chgData name="Isabelle Plank" userId="a1289ac7-07bb-4c5c-b82e-95f954aebe03" providerId="ADAL" clId="{1EE0B497-F77D-41A0-A0A0-E37151357CD2}" dt="2022-07-05T09:22:32.269" v="4517"/>
          <ac:picMkLst>
            <pc:docMk/>
            <pc:sldMk cId="3700539451" sldId="261"/>
            <ac:picMk id="423" creationId="{29891E14-E15B-FC08-A98F-2CE820194912}"/>
          </ac:picMkLst>
        </pc:picChg>
        <pc:picChg chg="add del mod">
          <ac:chgData name="Isabelle Plank" userId="a1289ac7-07bb-4c5c-b82e-95f954aebe03" providerId="ADAL" clId="{1EE0B497-F77D-41A0-A0A0-E37151357CD2}" dt="2022-07-05T09:23:12.889" v="4711"/>
          <ac:picMkLst>
            <pc:docMk/>
            <pc:sldMk cId="3700539451" sldId="261"/>
            <ac:picMk id="425" creationId="{838418BE-984D-EA98-CC89-120967725AE3}"/>
          </ac:picMkLst>
        </pc:picChg>
        <pc:picChg chg="add del mod">
          <ac:chgData name="Isabelle Plank" userId="a1289ac7-07bb-4c5c-b82e-95f954aebe03" providerId="ADAL" clId="{1EE0B497-F77D-41A0-A0A0-E37151357CD2}" dt="2022-07-05T09:23:12.889" v="4711"/>
          <ac:picMkLst>
            <pc:docMk/>
            <pc:sldMk cId="3700539451" sldId="261"/>
            <ac:picMk id="426" creationId="{E8A8CBF1-604D-5FD0-5CBC-D999FDD19A1E}"/>
          </ac:picMkLst>
        </pc:picChg>
        <pc:picChg chg="add del mod">
          <ac:chgData name="Isabelle Plank" userId="a1289ac7-07bb-4c5c-b82e-95f954aebe03" providerId="ADAL" clId="{1EE0B497-F77D-41A0-A0A0-E37151357CD2}" dt="2022-07-05T09:23:12.889" v="4711"/>
          <ac:picMkLst>
            <pc:docMk/>
            <pc:sldMk cId="3700539451" sldId="261"/>
            <ac:picMk id="427" creationId="{EBF2CDA5-C68C-0DF7-2AB5-F32FC79E50E0}"/>
          </ac:picMkLst>
        </pc:picChg>
        <pc:picChg chg="add del mod">
          <ac:chgData name="Isabelle Plank" userId="a1289ac7-07bb-4c5c-b82e-95f954aebe03" providerId="ADAL" clId="{1EE0B497-F77D-41A0-A0A0-E37151357CD2}" dt="2022-07-05T09:23:12.889" v="4711"/>
          <ac:picMkLst>
            <pc:docMk/>
            <pc:sldMk cId="3700539451" sldId="261"/>
            <ac:picMk id="428" creationId="{0A9FC5A9-FB08-9600-DB85-3821AACEF983}"/>
          </ac:picMkLst>
        </pc:picChg>
        <pc:picChg chg="add del mod">
          <ac:chgData name="Isabelle Plank" userId="a1289ac7-07bb-4c5c-b82e-95f954aebe03" providerId="ADAL" clId="{1EE0B497-F77D-41A0-A0A0-E37151357CD2}" dt="2022-07-05T09:23:12.889" v="4711"/>
          <ac:picMkLst>
            <pc:docMk/>
            <pc:sldMk cId="3700539451" sldId="261"/>
            <ac:picMk id="429" creationId="{1C0EB57B-41FF-11E9-58AF-68ACAA2CC72A}"/>
          </ac:picMkLst>
        </pc:picChg>
        <pc:picChg chg="add del mod">
          <ac:chgData name="Isabelle Plank" userId="a1289ac7-07bb-4c5c-b82e-95f954aebe03" providerId="ADAL" clId="{1EE0B497-F77D-41A0-A0A0-E37151357CD2}" dt="2022-07-05T09:23:12.889" v="4711"/>
          <ac:picMkLst>
            <pc:docMk/>
            <pc:sldMk cId="3700539451" sldId="261"/>
            <ac:picMk id="430" creationId="{E0982494-2F37-A8A7-2F68-648D00F4EA3B}"/>
          </ac:picMkLst>
        </pc:picChg>
        <pc:picChg chg="add del mod">
          <ac:chgData name="Isabelle Plank" userId="a1289ac7-07bb-4c5c-b82e-95f954aebe03" providerId="ADAL" clId="{1EE0B497-F77D-41A0-A0A0-E37151357CD2}" dt="2022-07-05T09:23:12.889" v="4711"/>
          <ac:picMkLst>
            <pc:docMk/>
            <pc:sldMk cId="3700539451" sldId="261"/>
            <ac:picMk id="431" creationId="{799B4BB4-708B-A19D-D55F-96072163165F}"/>
          </ac:picMkLst>
        </pc:picChg>
        <pc:picChg chg="add del mod">
          <ac:chgData name="Isabelle Plank" userId="a1289ac7-07bb-4c5c-b82e-95f954aebe03" providerId="ADAL" clId="{1EE0B497-F77D-41A0-A0A0-E37151357CD2}" dt="2022-07-05T09:23:12.889" v="4711"/>
          <ac:picMkLst>
            <pc:docMk/>
            <pc:sldMk cId="3700539451" sldId="261"/>
            <ac:picMk id="432" creationId="{AEE0291D-039B-EC5F-6F49-7805875E47DF}"/>
          </ac:picMkLst>
        </pc:picChg>
        <pc:picChg chg="add del mod">
          <ac:chgData name="Isabelle Plank" userId="a1289ac7-07bb-4c5c-b82e-95f954aebe03" providerId="ADAL" clId="{1EE0B497-F77D-41A0-A0A0-E37151357CD2}" dt="2022-07-05T09:23:12.889" v="4711"/>
          <ac:picMkLst>
            <pc:docMk/>
            <pc:sldMk cId="3700539451" sldId="261"/>
            <ac:picMk id="433" creationId="{C120C0B3-0FBB-0136-707B-487DDE99329E}"/>
          </ac:picMkLst>
        </pc:picChg>
        <pc:picChg chg="add del mod">
          <ac:chgData name="Isabelle Plank" userId="a1289ac7-07bb-4c5c-b82e-95f954aebe03" providerId="ADAL" clId="{1EE0B497-F77D-41A0-A0A0-E37151357CD2}" dt="2022-07-05T09:23:12.889" v="4711"/>
          <ac:picMkLst>
            <pc:docMk/>
            <pc:sldMk cId="3700539451" sldId="261"/>
            <ac:picMk id="434" creationId="{80323CE0-A067-EC78-A33C-50781BC24C56}"/>
          </ac:picMkLst>
        </pc:picChg>
        <pc:picChg chg="add del mod">
          <ac:chgData name="Isabelle Plank" userId="a1289ac7-07bb-4c5c-b82e-95f954aebe03" providerId="ADAL" clId="{1EE0B497-F77D-41A0-A0A0-E37151357CD2}" dt="2022-07-05T09:23:12.889" v="4711"/>
          <ac:picMkLst>
            <pc:docMk/>
            <pc:sldMk cId="3700539451" sldId="261"/>
            <ac:picMk id="435" creationId="{B148B34E-EAF3-4D0B-53A9-2BB7CC5983AC}"/>
          </ac:picMkLst>
        </pc:picChg>
        <pc:picChg chg="add del mod">
          <ac:chgData name="Isabelle Plank" userId="a1289ac7-07bb-4c5c-b82e-95f954aebe03" providerId="ADAL" clId="{1EE0B497-F77D-41A0-A0A0-E37151357CD2}" dt="2022-07-05T09:23:12.889" v="4711"/>
          <ac:picMkLst>
            <pc:docMk/>
            <pc:sldMk cId="3700539451" sldId="261"/>
            <ac:picMk id="436" creationId="{20CDF395-4345-846D-F929-226C88C9B150}"/>
          </ac:picMkLst>
        </pc:picChg>
        <pc:picChg chg="add del mod">
          <ac:chgData name="Isabelle Plank" userId="a1289ac7-07bb-4c5c-b82e-95f954aebe03" providerId="ADAL" clId="{1EE0B497-F77D-41A0-A0A0-E37151357CD2}" dt="2022-07-05T09:23:12.889" v="4711"/>
          <ac:picMkLst>
            <pc:docMk/>
            <pc:sldMk cId="3700539451" sldId="261"/>
            <ac:picMk id="437" creationId="{BCF7113D-7C96-2630-8424-CD45622DD35D}"/>
          </ac:picMkLst>
        </pc:picChg>
        <pc:picChg chg="add del mod">
          <ac:chgData name="Isabelle Plank" userId="a1289ac7-07bb-4c5c-b82e-95f954aebe03" providerId="ADAL" clId="{1EE0B497-F77D-41A0-A0A0-E37151357CD2}" dt="2022-07-05T09:23:12.889" v="4711"/>
          <ac:picMkLst>
            <pc:docMk/>
            <pc:sldMk cId="3700539451" sldId="261"/>
            <ac:picMk id="438" creationId="{E4D29A3C-3ED3-5D68-70DF-20FCA07F27F8}"/>
          </ac:picMkLst>
        </pc:picChg>
        <pc:picChg chg="add del mod">
          <ac:chgData name="Isabelle Plank" userId="a1289ac7-07bb-4c5c-b82e-95f954aebe03" providerId="ADAL" clId="{1EE0B497-F77D-41A0-A0A0-E37151357CD2}" dt="2022-07-05T09:23:12.889" v="4711"/>
          <ac:picMkLst>
            <pc:docMk/>
            <pc:sldMk cId="3700539451" sldId="261"/>
            <ac:picMk id="439" creationId="{02500981-854F-62BD-A8D1-BC4FA815DBF0}"/>
          </ac:picMkLst>
        </pc:picChg>
        <pc:picChg chg="add del mod">
          <ac:chgData name="Isabelle Plank" userId="a1289ac7-07bb-4c5c-b82e-95f954aebe03" providerId="ADAL" clId="{1EE0B497-F77D-41A0-A0A0-E37151357CD2}" dt="2022-07-05T09:23:12.889" v="4711"/>
          <ac:picMkLst>
            <pc:docMk/>
            <pc:sldMk cId="3700539451" sldId="261"/>
            <ac:picMk id="440" creationId="{D4C91C73-FDB5-E47A-BA67-C70536BA4EFB}"/>
          </ac:picMkLst>
        </pc:picChg>
        <pc:picChg chg="add del mod">
          <ac:chgData name="Isabelle Plank" userId="a1289ac7-07bb-4c5c-b82e-95f954aebe03" providerId="ADAL" clId="{1EE0B497-F77D-41A0-A0A0-E37151357CD2}" dt="2022-07-05T09:23:12.889" v="4711"/>
          <ac:picMkLst>
            <pc:docMk/>
            <pc:sldMk cId="3700539451" sldId="261"/>
            <ac:picMk id="441" creationId="{FC850CFF-79EA-1492-4892-F6CB63B9B418}"/>
          </ac:picMkLst>
        </pc:picChg>
        <pc:picChg chg="add del mod">
          <ac:chgData name="Isabelle Plank" userId="a1289ac7-07bb-4c5c-b82e-95f954aebe03" providerId="ADAL" clId="{1EE0B497-F77D-41A0-A0A0-E37151357CD2}" dt="2022-07-05T09:23:12.889" v="4711"/>
          <ac:picMkLst>
            <pc:docMk/>
            <pc:sldMk cId="3700539451" sldId="261"/>
            <ac:picMk id="442" creationId="{F12A68E0-3300-25D8-481C-7D5806D82D69}"/>
          </ac:picMkLst>
        </pc:picChg>
        <pc:picChg chg="add del mod">
          <ac:chgData name="Isabelle Plank" userId="a1289ac7-07bb-4c5c-b82e-95f954aebe03" providerId="ADAL" clId="{1EE0B497-F77D-41A0-A0A0-E37151357CD2}" dt="2022-07-05T09:23:12.889" v="4711"/>
          <ac:picMkLst>
            <pc:docMk/>
            <pc:sldMk cId="3700539451" sldId="261"/>
            <ac:picMk id="443" creationId="{F4E6168D-6BFF-982C-3D18-CE00758C2C30}"/>
          </ac:picMkLst>
        </pc:picChg>
        <pc:picChg chg="add del mod">
          <ac:chgData name="Isabelle Plank" userId="a1289ac7-07bb-4c5c-b82e-95f954aebe03" providerId="ADAL" clId="{1EE0B497-F77D-41A0-A0A0-E37151357CD2}" dt="2022-07-05T09:23:12.889" v="4711"/>
          <ac:picMkLst>
            <pc:docMk/>
            <pc:sldMk cId="3700539451" sldId="261"/>
            <ac:picMk id="444" creationId="{F5EEF630-2A72-86E0-08FA-3F04839027E2}"/>
          </ac:picMkLst>
        </pc:picChg>
        <pc:picChg chg="add del mod">
          <ac:chgData name="Isabelle Plank" userId="a1289ac7-07bb-4c5c-b82e-95f954aebe03" providerId="ADAL" clId="{1EE0B497-F77D-41A0-A0A0-E37151357CD2}" dt="2022-07-05T09:23:12.889" v="4711"/>
          <ac:picMkLst>
            <pc:docMk/>
            <pc:sldMk cId="3700539451" sldId="261"/>
            <ac:picMk id="445" creationId="{1F27B4DD-DD83-9807-F0F0-DF9FAEB31DC5}"/>
          </ac:picMkLst>
        </pc:picChg>
        <pc:picChg chg="add del mod">
          <ac:chgData name="Isabelle Plank" userId="a1289ac7-07bb-4c5c-b82e-95f954aebe03" providerId="ADAL" clId="{1EE0B497-F77D-41A0-A0A0-E37151357CD2}" dt="2022-07-05T09:23:12.889" v="4711"/>
          <ac:picMkLst>
            <pc:docMk/>
            <pc:sldMk cId="3700539451" sldId="261"/>
            <ac:picMk id="446" creationId="{1279B259-8563-6F44-D100-F57518FEF6A6}"/>
          </ac:picMkLst>
        </pc:picChg>
        <pc:picChg chg="add del mod">
          <ac:chgData name="Isabelle Plank" userId="a1289ac7-07bb-4c5c-b82e-95f954aebe03" providerId="ADAL" clId="{1EE0B497-F77D-41A0-A0A0-E37151357CD2}" dt="2022-07-05T09:23:12.889" v="4711"/>
          <ac:picMkLst>
            <pc:docMk/>
            <pc:sldMk cId="3700539451" sldId="261"/>
            <ac:picMk id="447" creationId="{C64D8C08-AE24-E08C-4B40-9BF046AC8BA5}"/>
          </ac:picMkLst>
        </pc:picChg>
        <pc:picChg chg="add del mod">
          <ac:chgData name="Isabelle Plank" userId="a1289ac7-07bb-4c5c-b82e-95f954aebe03" providerId="ADAL" clId="{1EE0B497-F77D-41A0-A0A0-E37151357CD2}" dt="2022-07-05T09:23:12.889" v="4711"/>
          <ac:picMkLst>
            <pc:docMk/>
            <pc:sldMk cId="3700539451" sldId="261"/>
            <ac:picMk id="449" creationId="{C8720E0A-1411-EE50-DF75-92BD6E94F1B1}"/>
          </ac:picMkLst>
        </pc:picChg>
        <pc:picChg chg="add del mod">
          <ac:chgData name="Isabelle Plank" userId="a1289ac7-07bb-4c5c-b82e-95f954aebe03" providerId="ADAL" clId="{1EE0B497-F77D-41A0-A0A0-E37151357CD2}" dt="2022-07-05T09:23:12.889" v="4711"/>
          <ac:picMkLst>
            <pc:docMk/>
            <pc:sldMk cId="3700539451" sldId="261"/>
            <ac:picMk id="450" creationId="{061843A6-52DC-3EF9-8119-FF08EDFA593C}"/>
          </ac:picMkLst>
        </pc:picChg>
        <pc:picChg chg="add del mod">
          <ac:chgData name="Isabelle Plank" userId="a1289ac7-07bb-4c5c-b82e-95f954aebe03" providerId="ADAL" clId="{1EE0B497-F77D-41A0-A0A0-E37151357CD2}" dt="2022-07-05T09:23:23.178" v="5200"/>
          <ac:picMkLst>
            <pc:docMk/>
            <pc:sldMk cId="3700539451" sldId="261"/>
            <ac:picMk id="475" creationId="{FABF2F51-8B1E-385E-90F2-B47F2FC807D5}"/>
          </ac:picMkLst>
        </pc:picChg>
        <pc:picChg chg="add del mod">
          <ac:chgData name="Isabelle Plank" userId="a1289ac7-07bb-4c5c-b82e-95f954aebe03" providerId="ADAL" clId="{1EE0B497-F77D-41A0-A0A0-E37151357CD2}" dt="2022-07-05T09:23:23.178" v="5200"/>
          <ac:picMkLst>
            <pc:docMk/>
            <pc:sldMk cId="3700539451" sldId="261"/>
            <ac:picMk id="476" creationId="{33A19E20-5A18-D034-A1E0-B9A74B188A42}"/>
          </ac:picMkLst>
        </pc:picChg>
        <pc:picChg chg="add del mod">
          <ac:chgData name="Isabelle Plank" userId="a1289ac7-07bb-4c5c-b82e-95f954aebe03" providerId="ADAL" clId="{1EE0B497-F77D-41A0-A0A0-E37151357CD2}" dt="2022-07-05T09:23:23.178" v="5200"/>
          <ac:picMkLst>
            <pc:docMk/>
            <pc:sldMk cId="3700539451" sldId="261"/>
            <ac:picMk id="477" creationId="{CC218FEE-74AF-ED43-7031-9840EF7C305C}"/>
          </ac:picMkLst>
        </pc:picChg>
        <pc:picChg chg="add del mod">
          <ac:chgData name="Isabelle Plank" userId="a1289ac7-07bb-4c5c-b82e-95f954aebe03" providerId="ADAL" clId="{1EE0B497-F77D-41A0-A0A0-E37151357CD2}" dt="2022-07-05T09:23:23.178" v="5200"/>
          <ac:picMkLst>
            <pc:docMk/>
            <pc:sldMk cId="3700539451" sldId="261"/>
            <ac:picMk id="478" creationId="{C8AD0798-7B02-3D3C-C920-18D43BED6904}"/>
          </ac:picMkLst>
        </pc:picChg>
        <pc:picChg chg="add del mod">
          <ac:chgData name="Isabelle Plank" userId="a1289ac7-07bb-4c5c-b82e-95f954aebe03" providerId="ADAL" clId="{1EE0B497-F77D-41A0-A0A0-E37151357CD2}" dt="2022-07-05T09:23:23.178" v="5200"/>
          <ac:picMkLst>
            <pc:docMk/>
            <pc:sldMk cId="3700539451" sldId="261"/>
            <ac:picMk id="479" creationId="{4451D2A2-4D9D-84E6-0894-8209EF36AA79}"/>
          </ac:picMkLst>
        </pc:picChg>
        <pc:picChg chg="add del mod">
          <ac:chgData name="Isabelle Plank" userId="a1289ac7-07bb-4c5c-b82e-95f954aebe03" providerId="ADAL" clId="{1EE0B497-F77D-41A0-A0A0-E37151357CD2}" dt="2022-07-05T09:23:23.178" v="5200"/>
          <ac:picMkLst>
            <pc:docMk/>
            <pc:sldMk cId="3700539451" sldId="261"/>
            <ac:picMk id="480" creationId="{86795CAC-F3B0-DF14-290E-0ACA3D070116}"/>
          </ac:picMkLst>
        </pc:picChg>
        <pc:picChg chg="add del mod">
          <ac:chgData name="Isabelle Plank" userId="a1289ac7-07bb-4c5c-b82e-95f954aebe03" providerId="ADAL" clId="{1EE0B497-F77D-41A0-A0A0-E37151357CD2}" dt="2022-07-05T09:23:23.178" v="5200"/>
          <ac:picMkLst>
            <pc:docMk/>
            <pc:sldMk cId="3700539451" sldId="261"/>
            <ac:picMk id="481" creationId="{98700902-B83E-1911-BE37-04BA86BD5B4F}"/>
          </ac:picMkLst>
        </pc:picChg>
        <pc:picChg chg="add del mod">
          <ac:chgData name="Isabelle Plank" userId="a1289ac7-07bb-4c5c-b82e-95f954aebe03" providerId="ADAL" clId="{1EE0B497-F77D-41A0-A0A0-E37151357CD2}" dt="2022-07-05T09:23:23.178" v="5200"/>
          <ac:picMkLst>
            <pc:docMk/>
            <pc:sldMk cId="3700539451" sldId="261"/>
            <ac:picMk id="482" creationId="{894C8D19-C035-6D2E-0CBC-6B8EF1945950}"/>
          </ac:picMkLst>
        </pc:picChg>
        <pc:picChg chg="add del mod">
          <ac:chgData name="Isabelle Plank" userId="a1289ac7-07bb-4c5c-b82e-95f954aebe03" providerId="ADAL" clId="{1EE0B497-F77D-41A0-A0A0-E37151357CD2}" dt="2022-07-05T09:23:23.178" v="5200"/>
          <ac:picMkLst>
            <pc:docMk/>
            <pc:sldMk cId="3700539451" sldId="261"/>
            <ac:picMk id="483" creationId="{941E463E-0D7E-12BE-1B91-DBA6375075AC}"/>
          </ac:picMkLst>
        </pc:picChg>
        <pc:picChg chg="add del mod">
          <ac:chgData name="Isabelle Plank" userId="a1289ac7-07bb-4c5c-b82e-95f954aebe03" providerId="ADAL" clId="{1EE0B497-F77D-41A0-A0A0-E37151357CD2}" dt="2022-07-05T09:23:23.178" v="5200"/>
          <ac:picMkLst>
            <pc:docMk/>
            <pc:sldMk cId="3700539451" sldId="261"/>
            <ac:picMk id="484" creationId="{E7369D1B-45C5-2947-1122-FE470AB84697}"/>
          </ac:picMkLst>
        </pc:picChg>
        <pc:picChg chg="add del mod">
          <ac:chgData name="Isabelle Plank" userId="a1289ac7-07bb-4c5c-b82e-95f954aebe03" providerId="ADAL" clId="{1EE0B497-F77D-41A0-A0A0-E37151357CD2}" dt="2022-07-05T09:23:23.178" v="5200"/>
          <ac:picMkLst>
            <pc:docMk/>
            <pc:sldMk cId="3700539451" sldId="261"/>
            <ac:picMk id="485" creationId="{5855BFFA-801E-D520-4EB0-D9616F21C01D}"/>
          </ac:picMkLst>
        </pc:picChg>
        <pc:picChg chg="add del mod">
          <ac:chgData name="Isabelle Plank" userId="a1289ac7-07bb-4c5c-b82e-95f954aebe03" providerId="ADAL" clId="{1EE0B497-F77D-41A0-A0A0-E37151357CD2}" dt="2022-07-05T09:23:23.178" v="5200"/>
          <ac:picMkLst>
            <pc:docMk/>
            <pc:sldMk cId="3700539451" sldId="261"/>
            <ac:picMk id="486" creationId="{5AB3F936-1D3E-BA2D-F0F9-E136C3DE02A2}"/>
          </ac:picMkLst>
        </pc:picChg>
        <pc:picChg chg="add del mod">
          <ac:chgData name="Isabelle Plank" userId="a1289ac7-07bb-4c5c-b82e-95f954aebe03" providerId="ADAL" clId="{1EE0B497-F77D-41A0-A0A0-E37151357CD2}" dt="2022-07-05T09:23:23.178" v="5200"/>
          <ac:picMkLst>
            <pc:docMk/>
            <pc:sldMk cId="3700539451" sldId="261"/>
            <ac:picMk id="487" creationId="{9321BAE8-B414-57C6-DE25-6E6986DD0D53}"/>
          </ac:picMkLst>
        </pc:picChg>
        <pc:picChg chg="add del mod">
          <ac:chgData name="Isabelle Plank" userId="a1289ac7-07bb-4c5c-b82e-95f954aebe03" providerId="ADAL" clId="{1EE0B497-F77D-41A0-A0A0-E37151357CD2}" dt="2022-07-05T09:23:23.178" v="5200"/>
          <ac:picMkLst>
            <pc:docMk/>
            <pc:sldMk cId="3700539451" sldId="261"/>
            <ac:picMk id="488" creationId="{23AAC2BA-FB1A-7EC7-DA19-5CAA45DCCE19}"/>
          </ac:picMkLst>
        </pc:picChg>
        <pc:picChg chg="add del mod">
          <ac:chgData name="Isabelle Plank" userId="a1289ac7-07bb-4c5c-b82e-95f954aebe03" providerId="ADAL" clId="{1EE0B497-F77D-41A0-A0A0-E37151357CD2}" dt="2022-07-05T09:23:23.178" v="5200"/>
          <ac:picMkLst>
            <pc:docMk/>
            <pc:sldMk cId="3700539451" sldId="261"/>
            <ac:picMk id="489" creationId="{39A1A2C5-2E5D-A62A-8D01-229CF9187FBB}"/>
          </ac:picMkLst>
        </pc:picChg>
        <pc:picChg chg="add del mod">
          <ac:chgData name="Isabelle Plank" userId="a1289ac7-07bb-4c5c-b82e-95f954aebe03" providerId="ADAL" clId="{1EE0B497-F77D-41A0-A0A0-E37151357CD2}" dt="2022-07-05T09:23:23.178" v="5200"/>
          <ac:picMkLst>
            <pc:docMk/>
            <pc:sldMk cId="3700539451" sldId="261"/>
            <ac:picMk id="490" creationId="{1571BA17-79DF-FF7D-E0EC-AB670974F12B}"/>
          </ac:picMkLst>
        </pc:picChg>
        <pc:picChg chg="add del mod">
          <ac:chgData name="Isabelle Plank" userId="a1289ac7-07bb-4c5c-b82e-95f954aebe03" providerId="ADAL" clId="{1EE0B497-F77D-41A0-A0A0-E37151357CD2}" dt="2022-07-05T09:23:23.178" v="5200"/>
          <ac:picMkLst>
            <pc:docMk/>
            <pc:sldMk cId="3700539451" sldId="261"/>
            <ac:picMk id="491" creationId="{3F28959F-2110-38E9-2D69-1E21D4031215}"/>
          </ac:picMkLst>
        </pc:picChg>
        <pc:picChg chg="add del mod">
          <ac:chgData name="Isabelle Plank" userId="a1289ac7-07bb-4c5c-b82e-95f954aebe03" providerId="ADAL" clId="{1EE0B497-F77D-41A0-A0A0-E37151357CD2}" dt="2022-07-05T09:23:23.178" v="5200"/>
          <ac:picMkLst>
            <pc:docMk/>
            <pc:sldMk cId="3700539451" sldId="261"/>
            <ac:picMk id="492" creationId="{BAD6B39D-6184-A7E3-FB7E-F973160DBB91}"/>
          </ac:picMkLst>
        </pc:picChg>
        <pc:picChg chg="add del mod">
          <ac:chgData name="Isabelle Plank" userId="a1289ac7-07bb-4c5c-b82e-95f954aebe03" providerId="ADAL" clId="{1EE0B497-F77D-41A0-A0A0-E37151357CD2}" dt="2022-07-05T09:23:23.178" v="5200"/>
          <ac:picMkLst>
            <pc:docMk/>
            <pc:sldMk cId="3700539451" sldId="261"/>
            <ac:picMk id="493" creationId="{5C05B3D4-3075-F3D2-9725-DF626829D531}"/>
          </ac:picMkLst>
        </pc:picChg>
        <pc:picChg chg="add del mod">
          <ac:chgData name="Isabelle Plank" userId="a1289ac7-07bb-4c5c-b82e-95f954aebe03" providerId="ADAL" clId="{1EE0B497-F77D-41A0-A0A0-E37151357CD2}" dt="2022-07-05T09:23:23.178" v="5200"/>
          <ac:picMkLst>
            <pc:docMk/>
            <pc:sldMk cId="3700539451" sldId="261"/>
            <ac:picMk id="494" creationId="{2B03426C-4385-7240-2AC4-E1EF66E81A66}"/>
          </ac:picMkLst>
        </pc:picChg>
        <pc:picChg chg="add del mod">
          <ac:chgData name="Isabelle Plank" userId="a1289ac7-07bb-4c5c-b82e-95f954aebe03" providerId="ADAL" clId="{1EE0B497-F77D-41A0-A0A0-E37151357CD2}" dt="2022-07-05T09:23:23.178" v="5200"/>
          <ac:picMkLst>
            <pc:docMk/>
            <pc:sldMk cId="3700539451" sldId="261"/>
            <ac:picMk id="495" creationId="{056D05BF-909C-9DC3-4928-2B42686C69BF}"/>
          </ac:picMkLst>
        </pc:picChg>
        <pc:picChg chg="add del mod">
          <ac:chgData name="Isabelle Plank" userId="a1289ac7-07bb-4c5c-b82e-95f954aebe03" providerId="ADAL" clId="{1EE0B497-F77D-41A0-A0A0-E37151357CD2}" dt="2022-07-05T09:23:23.178" v="5200"/>
          <ac:picMkLst>
            <pc:docMk/>
            <pc:sldMk cId="3700539451" sldId="261"/>
            <ac:picMk id="496" creationId="{4675AE3E-5BF9-293D-E12C-88753E13E440}"/>
          </ac:picMkLst>
        </pc:picChg>
        <pc:picChg chg="add del mod">
          <ac:chgData name="Isabelle Plank" userId="a1289ac7-07bb-4c5c-b82e-95f954aebe03" providerId="ADAL" clId="{1EE0B497-F77D-41A0-A0A0-E37151357CD2}" dt="2022-07-05T09:23:23.178" v="5200"/>
          <ac:picMkLst>
            <pc:docMk/>
            <pc:sldMk cId="3700539451" sldId="261"/>
            <ac:picMk id="497" creationId="{868AD8D0-7E2D-5F5F-465D-1D7CA687122B}"/>
          </ac:picMkLst>
        </pc:picChg>
        <pc:picChg chg="add del mod">
          <ac:chgData name="Isabelle Plank" userId="a1289ac7-07bb-4c5c-b82e-95f954aebe03" providerId="ADAL" clId="{1EE0B497-F77D-41A0-A0A0-E37151357CD2}" dt="2022-07-05T09:23:23.178" v="5200"/>
          <ac:picMkLst>
            <pc:docMk/>
            <pc:sldMk cId="3700539451" sldId="261"/>
            <ac:picMk id="499" creationId="{10C9AEE3-DBC9-38C1-CB32-0BCB8616EAB2}"/>
          </ac:picMkLst>
        </pc:picChg>
        <pc:picChg chg="add del mod">
          <ac:chgData name="Isabelle Plank" userId="a1289ac7-07bb-4c5c-b82e-95f954aebe03" providerId="ADAL" clId="{1EE0B497-F77D-41A0-A0A0-E37151357CD2}" dt="2022-07-05T09:23:23.178" v="5200"/>
          <ac:picMkLst>
            <pc:docMk/>
            <pc:sldMk cId="3700539451" sldId="261"/>
            <ac:picMk id="500" creationId="{7AB20F08-ABF9-934C-46A6-32A60D5CE990}"/>
          </ac:picMkLst>
        </pc:picChg>
        <pc:picChg chg="add del mod">
          <ac:chgData name="Isabelle Plank" userId="a1289ac7-07bb-4c5c-b82e-95f954aebe03" providerId="ADAL" clId="{1EE0B497-F77D-41A0-A0A0-E37151357CD2}" dt="2022-07-05T09:23:37.522" v="5691"/>
          <ac:picMkLst>
            <pc:docMk/>
            <pc:sldMk cId="3700539451" sldId="261"/>
            <ac:picMk id="525" creationId="{3BFBB0BF-645F-8680-0D5C-5271A2ABF716}"/>
          </ac:picMkLst>
        </pc:picChg>
        <pc:picChg chg="add del mod">
          <ac:chgData name="Isabelle Plank" userId="a1289ac7-07bb-4c5c-b82e-95f954aebe03" providerId="ADAL" clId="{1EE0B497-F77D-41A0-A0A0-E37151357CD2}" dt="2022-07-05T09:23:37.522" v="5691"/>
          <ac:picMkLst>
            <pc:docMk/>
            <pc:sldMk cId="3700539451" sldId="261"/>
            <ac:picMk id="526" creationId="{9C308F77-1955-C5D3-642C-C3801EB38959}"/>
          </ac:picMkLst>
        </pc:picChg>
        <pc:picChg chg="add del mod">
          <ac:chgData name="Isabelle Plank" userId="a1289ac7-07bb-4c5c-b82e-95f954aebe03" providerId="ADAL" clId="{1EE0B497-F77D-41A0-A0A0-E37151357CD2}" dt="2022-07-05T09:23:37.522" v="5691"/>
          <ac:picMkLst>
            <pc:docMk/>
            <pc:sldMk cId="3700539451" sldId="261"/>
            <ac:picMk id="527" creationId="{821991D0-4B7A-EF91-1EAB-8D42480F8DBF}"/>
          </ac:picMkLst>
        </pc:picChg>
        <pc:picChg chg="add del mod">
          <ac:chgData name="Isabelle Plank" userId="a1289ac7-07bb-4c5c-b82e-95f954aebe03" providerId="ADAL" clId="{1EE0B497-F77D-41A0-A0A0-E37151357CD2}" dt="2022-07-05T09:23:37.522" v="5691"/>
          <ac:picMkLst>
            <pc:docMk/>
            <pc:sldMk cId="3700539451" sldId="261"/>
            <ac:picMk id="528" creationId="{2D8DFE97-B958-4A53-845A-1B75980EE103}"/>
          </ac:picMkLst>
        </pc:picChg>
        <pc:picChg chg="add del mod">
          <ac:chgData name="Isabelle Plank" userId="a1289ac7-07bb-4c5c-b82e-95f954aebe03" providerId="ADAL" clId="{1EE0B497-F77D-41A0-A0A0-E37151357CD2}" dt="2022-07-05T09:23:37.522" v="5691"/>
          <ac:picMkLst>
            <pc:docMk/>
            <pc:sldMk cId="3700539451" sldId="261"/>
            <ac:picMk id="529" creationId="{B8FC43EE-A7C4-AD8A-0440-B29A9A03BAD8}"/>
          </ac:picMkLst>
        </pc:picChg>
        <pc:picChg chg="add del mod">
          <ac:chgData name="Isabelle Plank" userId="a1289ac7-07bb-4c5c-b82e-95f954aebe03" providerId="ADAL" clId="{1EE0B497-F77D-41A0-A0A0-E37151357CD2}" dt="2022-07-05T09:23:37.522" v="5691"/>
          <ac:picMkLst>
            <pc:docMk/>
            <pc:sldMk cId="3700539451" sldId="261"/>
            <ac:picMk id="530" creationId="{8A244405-B15A-A2CC-3114-BD8381BE1926}"/>
          </ac:picMkLst>
        </pc:picChg>
        <pc:picChg chg="add del mod">
          <ac:chgData name="Isabelle Plank" userId="a1289ac7-07bb-4c5c-b82e-95f954aebe03" providerId="ADAL" clId="{1EE0B497-F77D-41A0-A0A0-E37151357CD2}" dt="2022-07-05T09:23:37.522" v="5691"/>
          <ac:picMkLst>
            <pc:docMk/>
            <pc:sldMk cId="3700539451" sldId="261"/>
            <ac:picMk id="531" creationId="{74A0FE1E-40F8-648F-7B44-172DB3EB6E7E}"/>
          </ac:picMkLst>
        </pc:picChg>
        <pc:picChg chg="add del mod">
          <ac:chgData name="Isabelle Plank" userId="a1289ac7-07bb-4c5c-b82e-95f954aebe03" providerId="ADAL" clId="{1EE0B497-F77D-41A0-A0A0-E37151357CD2}" dt="2022-07-05T09:23:37.522" v="5691"/>
          <ac:picMkLst>
            <pc:docMk/>
            <pc:sldMk cId="3700539451" sldId="261"/>
            <ac:picMk id="532" creationId="{1A910F64-0EC1-B224-4FFD-750E39B544AD}"/>
          </ac:picMkLst>
        </pc:picChg>
        <pc:picChg chg="add del mod">
          <ac:chgData name="Isabelle Plank" userId="a1289ac7-07bb-4c5c-b82e-95f954aebe03" providerId="ADAL" clId="{1EE0B497-F77D-41A0-A0A0-E37151357CD2}" dt="2022-07-05T09:23:37.522" v="5691"/>
          <ac:picMkLst>
            <pc:docMk/>
            <pc:sldMk cId="3700539451" sldId="261"/>
            <ac:picMk id="533" creationId="{91911290-5BE8-7AB5-87D5-01343D818E39}"/>
          </ac:picMkLst>
        </pc:picChg>
        <pc:picChg chg="add del mod">
          <ac:chgData name="Isabelle Plank" userId="a1289ac7-07bb-4c5c-b82e-95f954aebe03" providerId="ADAL" clId="{1EE0B497-F77D-41A0-A0A0-E37151357CD2}" dt="2022-07-05T09:23:37.522" v="5691"/>
          <ac:picMkLst>
            <pc:docMk/>
            <pc:sldMk cId="3700539451" sldId="261"/>
            <ac:picMk id="534" creationId="{81390F7C-FE9B-894A-6E50-3A71D06EBC8D}"/>
          </ac:picMkLst>
        </pc:picChg>
        <pc:picChg chg="add del mod">
          <ac:chgData name="Isabelle Plank" userId="a1289ac7-07bb-4c5c-b82e-95f954aebe03" providerId="ADAL" clId="{1EE0B497-F77D-41A0-A0A0-E37151357CD2}" dt="2022-07-05T09:23:37.522" v="5691"/>
          <ac:picMkLst>
            <pc:docMk/>
            <pc:sldMk cId="3700539451" sldId="261"/>
            <ac:picMk id="535" creationId="{4D39AA1B-7A14-7008-FD84-19C3CAD1306E}"/>
          </ac:picMkLst>
        </pc:picChg>
        <pc:picChg chg="add del mod">
          <ac:chgData name="Isabelle Plank" userId="a1289ac7-07bb-4c5c-b82e-95f954aebe03" providerId="ADAL" clId="{1EE0B497-F77D-41A0-A0A0-E37151357CD2}" dt="2022-07-05T09:23:37.522" v="5691"/>
          <ac:picMkLst>
            <pc:docMk/>
            <pc:sldMk cId="3700539451" sldId="261"/>
            <ac:picMk id="536" creationId="{C98D1B58-3617-0D8B-375A-E9CA28F165DF}"/>
          </ac:picMkLst>
        </pc:picChg>
        <pc:picChg chg="add del mod">
          <ac:chgData name="Isabelle Plank" userId="a1289ac7-07bb-4c5c-b82e-95f954aebe03" providerId="ADAL" clId="{1EE0B497-F77D-41A0-A0A0-E37151357CD2}" dt="2022-07-05T09:23:37.522" v="5691"/>
          <ac:picMkLst>
            <pc:docMk/>
            <pc:sldMk cId="3700539451" sldId="261"/>
            <ac:picMk id="537" creationId="{97731778-BC09-1ACC-E7F9-7563E6F3161B}"/>
          </ac:picMkLst>
        </pc:picChg>
        <pc:picChg chg="add del mod">
          <ac:chgData name="Isabelle Plank" userId="a1289ac7-07bb-4c5c-b82e-95f954aebe03" providerId="ADAL" clId="{1EE0B497-F77D-41A0-A0A0-E37151357CD2}" dt="2022-07-05T09:23:37.522" v="5691"/>
          <ac:picMkLst>
            <pc:docMk/>
            <pc:sldMk cId="3700539451" sldId="261"/>
            <ac:picMk id="538" creationId="{F528E94D-7B4A-0F01-1676-0CC2E4086D4F}"/>
          </ac:picMkLst>
        </pc:picChg>
        <pc:picChg chg="add del mod">
          <ac:chgData name="Isabelle Plank" userId="a1289ac7-07bb-4c5c-b82e-95f954aebe03" providerId="ADAL" clId="{1EE0B497-F77D-41A0-A0A0-E37151357CD2}" dt="2022-07-05T09:23:37.522" v="5691"/>
          <ac:picMkLst>
            <pc:docMk/>
            <pc:sldMk cId="3700539451" sldId="261"/>
            <ac:picMk id="539" creationId="{46FD2210-B6EA-ED37-71C1-9DD3DE99F6E9}"/>
          </ac:picMkLst>
        </pc:picChg>
        <pc:picChg chg="add del mod">
          <ac:chgData name="Isabelle Plank" userId="a1289ac7-07bb-4c5c-b82e-95f954aebe03" providerId="ADAL" clId="{1EE0B497-F77D-41A0-A0A0-E37151357CD2}" dt="2022-07-05T09:23:37.522" v="5691"/>
          <ac:picMkLst>
            <pc:docMk/>
            <pc:sldMk cId="3700539451" sldId="261"/>
            <ac:picMk id="540" creationId="{3BFE2F43-C89F-EE79-9F6F-9BEEFEEC9CCA}"/>
          </ac:picMkLst>
        </pc:picChg>
        <pc:picChg chg="add del mod">
          <ac:chgData name="Isabelle Plank" userId="a1289ac7-07bb-4c5c-b82e-95f954aebe03" providerId="ADAL" clId="{1EE0B497-F77D-41A0-A0A0-E37151357CD2}" dt="2022-07-05T09:23:37.522" v="5691"/>
          <ac:picMkLst>
            <pc:docMk/>
            <pc:sldMk cId="3700539451" sldId="261"/>
            <ac:picMk id="541" creationId="{CB80EE25-03A1-4933-2BBF-C3E3765AE60F}"/>
          </ac:picMkLst>
        </pc:picChg>
        <pc:picChg chg="add del mod">
          <ac:chgData name="Isabelle Plank" userId="a1289ac7-07bb-4c5c-b82e-95f954aebe03" providerId="ADAL" clId="{1EE0B497-F77D-41A0-A0A0-E37151357CD2}" dt="2022-07-05T09:23:37.522" v="5691"/>
          <ac:picMkLst>
            <pc:docMk/>
            <pc:sldMk cId="3700539451" sldId="261"/>
            <ac:picMk id="542" creationId="{F55C3136-2358-7EB8-45ED-C50DA39BA300}"/>
          </ac:picMkLst>
        </pc:picChg>
        <pc:picChg chg="add del mod">
          <ac:chgData name="Isabelle Plank" userId="a1289ac7-07bb-4c5c-b82e-95f954aebe03" providerId="ADAL" clId="{1EE0B497-F77D-41A0-A0A0-E37151357CD2}" dt="2022-07-05T09:23:37.522" v="5691"/>
          <ac:picMkLst>
            <pc:docMk/>
            <pc:sldMk cId="3700539451" sldId="261"/>
            <ac:picMk id="543" creationId="{5A5EB399-A022-56E8-BF26-4AB04667615C}"/>
          </ac:picMkLst>
        </pc:picChg>
        <pc:picChg chg="add del mod">
          <ac:chgData name="Isabelle Plank" userId="a1289ac7-07bb-4c5c-b82e-95f954aebe03" providerId="ADAL" clId="{1EE0B497-F77D-41A0-A0A0-E37151357CD2}" dt="2022-07-05T09:23:37.522" v="5691"/>
          <ac:picMkLst>
            <pc:docMk/>
            <pc:sldMk cId="3700539451" sldId="261"/>
            <ac:picMk id="544" creationId="{67149CCD-A333-6E9F-1C82-0152C17E9BAA}"/>
          </ac:picMkLst>
        </pc:picChg>
        <pc:picChg chg="add del mod">
          <ac:chgData name="Isabelle Plank" userId="a1289ac7-07bb-4c5c-b82e-95f954aebe03" providerId="ADAL" clId="{1EE0B497-F77D-41A0-A0A0-E37151357CD2}" dt="2022-07-05T09:23:37.522" v="5691"/>
          <ac:picMkLst>
            <pc:docMk/>
            <pc:sldMk cId="3700539451" sldId="261"/>
            <ac:picMk id="545" creationId="{B724A40B-D8EA-8C64-71EF-542C9AD1125E}"/>
          </ac:picMkLst>
        </pc:picChg>
        <pc:picChg chg="add del mod">
          <ac:chgData name="Isabelle Plank" userId="a1289ac7-07bb-4c5c-b82e-95f954aebe03" providerId="ADAL" clId="{1EE0B497-F77D-41A0-A0A0-E37151357CD2}" dt="2022-07-05T09:23:37.522" v="5691"/>
          <ac:picMkLst>
            <pc:docMk/>
            <pc:sldMk cId="3700539451" sldId="261"/>
            <ac:picMk id="546" creationId="{B7D57C28-791C-B93B-AE91-FFCCCA59FC5A}"/>
          </ac:picMkLst>
        </pc:picChg>
        <pc:picChg chg="add del mod">
          <ac:chgData name="Isabelle Plank" userId="a1289ac7-07bb-4c5c-b82e-95f954aebe03" providerId="ADAL" clId="{1EE0B497-F77D-41A0-A0A0-E37151357CD2}" dt="2022-07-05T09:23:37.522" v="5691"/>
          <ac:picMkLst>
            <pc:docMk/>
            <pc:sldMk cId="3700539451" sldId="261"/>
            <ac:picMk id="547" creationId="{034B6F13-16BE-BAAC-2417-CAD9FAF06F78}"/>
          </ac:picMkLst>
        </pc:picChg>
        <pc:picChg chg="add del mod">
          <ac:chgData name="Isabelle Plank" userId="a1289ac7-07bb-4c5c-b82e-95f954aebe03" providerId="ADAL" clId="{1EE0B497-F77D-41A0-A0A0-E37151357CD2}" dt="2022-07-05T09:23:37.522" v="5691"/>
          <ac:picMkLst>
            <pc:docMk/>
            <pc:sldMk cId="3700539451" sldId="261"/>
            <ac:picMk id="549" creationId="{599430CC-2719-62D9-C8C4-543F201FE593}"/>
          </ac:picMkLst>
        </pc:picChg>
        <pc:picChg chg="add del mod">
          <ac:chgData name="Isabelle Plank" userId="a1289ac7-07bb-4c5c-b82e-95f954aebe03" providerId="ADAL" clId="{1EE0B497-F77D-41A0-A0A0-E37151357CD2}" dt="2022-07-05T09:23:37.522" v="5691"/>
          <ac:picMkLst>
            <pc:docMk/>
            <pc:sldMk cId="3700539451" sldId="261"/>
            <ac:picMk id="550" creationId="{F3A7AB25-564B-EEBC-D27C-5265B4F27ACF}"/>
          </ac:picMkLst>
        </pc:picChg>
        <pc:picChg chg="add del mod">
          <ac:chgData name="Isabelle Plank" userId="a1289ac7-07bb-4c5c-b82e-95f954aebe03" providerId="ADAL" clId="{1EE0B497-F77D-41A0-A0A0-E37151357CD2}" dt="2022-07-05T09:23:50.629" v="6181"/>
          <ac:picMkLst>
            <pc:docMk/>
            <pc:sldMk cId="3700539451" sldId="261"/>
            <ac:picMk id="575" creationId="{B6CF1994-8555-1350-8313-8CAE2E0DB9CC}"/>
          </ac:picMkLst>
        </pc:picChg>
        <pc:picChg chg="add del mod">
          <ac:chgData name="Isabelle Plank" userId="a1289ac7-07bb-4c5c-b82e-95f954aebe03" providerId="ADAL" clId="{1EE0B497-F77D-41A0-A0A0-E37151357CD2}" dt="2022-07-05T09:23:50.629" v="6181"/>
          <ac:picMkLst>
            <pc:docMk/>
            <pc:sldMk cId="3700539451" sldId="261"/>
            <ac:picMk id="576" creationId="{4C69FF4A-9A9D-D02F-11AC-E52DA3ECA06A}"/>
          </ac:picMkLst>
        </pc:picChg>
        <pc:picChg chg="add del mod">
          <ac:chgData name="Isabelle Plank" userId="a1289ac7-07bb-4c5c-b82e-95f954aebe03" providerId="ADAL" clId="{1EE0B497-F77D-41A0-A0A0-E37151357CD2}" dt="2022-07-05T09:23:50.629" v="6181"/>
          <ac:picMkLst>
            <pc:docMk/>
            <pc:sldMk cId="3700539451" sldId="261"/>
            <ac:picMk id="577" creationId="{107218AE-F53C-95C1-A589-12ACF5D8CF4E}"/>
          </ac:picMkLst>
        </pc:picChg>
        <pc:picChg chg="add del mod">
          <ac:chgData name="Isabelle Plank" userId="a1289ac7-07bb-4c5c-b82e-95f954aebe03" providerId="ADAL" clId="{1EE0B497-F77D-41A0-A0A0-E37151357CD2}" dt="2022-07-05T09:23:50.629" v="6181"/>
          <ac:picMkLst>
            <pc:docMk/>
            <pc:sldMk cId="3700539451" sldId="261"/>
            <ac:picMk id="578" creationId="{0C5B5128-724A-B49F-1F7D-99E734FD9827}"/>
          </ac:picMkLst>
        </pc:picChg>
        <pc:picChg chg="add del mod">
          <ac:chgData name="Isabelle Plank" userId="a1289ac7-07bb-4c5c-b82e-95f954aebe03" providerId="ADAL" clId="{1EE0B497-F77D-41A0-A0A0-E37151357CD2}" dt="2022-07-05T09:23:50.629" v="6181"/>
          <ac:picMkLst>
            <pc:docMk/>
            <pc:sldMk cId="3700539451" sldId="261"/>
            <ac:picMk id="579" creationId="{2FD7DB4F-711B-5F1D-9885-AAAD78AEB823}"/>
          </ac:picMkLst>
        </pc:picChg>
        <pc:picChg chg="add del mod">
          <ac:chgData name="Isabelle Plank" userId="a1289ac7-07bb-4c5c-b82e-95f954aebe03" providerId="ADAL" clId="{1EE0B497-F77D-41A0-A0A0-E37151357CD2}" dt="2022-07-05T09:23:50.629" v="6181"/>
          <ac:picMkLst>
            <pc:docMk/>
            <pc:sldMk cId="3700539451" sldId="261"/>
            <ac:picMk id="580" creationId="{DDDD7DEF-7342-9F95-C23B-65BDD37F3865}"/>
          </ac:picMkLst>
        </pc:picChg>
        <pc:picChg chg="add del mod">
          <ac:chgData name="Isabelle Plank" userId="a1289ac7-07bb-4c5c-b82e-95f954aebe03" providerId="ADAL" clId="{1EE0B497-F77D-41A0-A0A0-E37151357CD2}" dt="2022-07-05T09:23:50.629" v="6181"/>
          <ac:picMkLst>
            <pc:docMk/>
            <pc:sldMk cId="3700539451" sldId="261"/>
            <ac:picMk id="581" creationId="{9EF2660D-074F-5E65-60AC-D967A989241A}"/>
          </ac:picMkLst>
        </pc:picChg>
        <pc:picChg chg="add del mod">
          <ac:chgData name="Isabelle Plank" userId="a1289ac7-07bb-4c5c-b82e-95f954aebe03" providerId="ADAL" clId="{1EE0B497-F77D-41A0-A0A0-E37151357CD2}" dt="2022-07-05T09:23:50.629" v="6181"/>
          <ac:picMkLst>
            <pc:docMk/>
            <pc:sldMk cId="3700539451" sldId="261"/>
            <ac:picMk id="582" creationId="{2F4D3EB8-E03E-B7C2-0A2E-5A29A6B1901F}"/>
          </ac:picMkLst>
        </pc:picChg>
        <pc:picChg chg="add del mod">
          <ac:chgData name="Isabelle Plank" userId="a1289ac7-07bb-4c5c-b82e-95f954aebe03" providerId="ADAL" clId="{1EE0B497-F77D-41A0-A0A0-E37151357CD2}" dt="2022-07-05T09:23:50.629" v="6181"/>
          <ac:picMkLst>
            <pc:docMk/>
            <pc:sldMk cId="3700539451" sldId="261"/>
            <ac:picMk id="583" creationId="{3085D4EF-334F-6B12-6C12-C1BA386E8750}"/>
          </ac:picMkLst>
        </pc:picChg>
        <pc:picChg chg="add del mod">
          <ac:chgData name="Isabelle Plank" userId="a1289ac7-07bb-4c5c-b82e-95f954aebe03" providerId="ADAL" clId="{1EE0B497-F77D-41A0-A0A0-E37151357CD2}" dt="2022-07-05T09:23:50.629" v="6181"/>
          <ac:picMkLst>
            <pc:docMk/>
            <pc:sldMk cId="3700539451" sldId="261"/>
            <ac:picMk id="584" creationId="{1EBE277B-F80B-5570-80C9-DBADE7C3E7D2}"/>
          </ac:picMkLst>
        </pc:picChg>
        <pc:picChg chg="add del mod">
          <ac:chgData name="Isabelle Plank" userId="a1289ac7-07bb-4c5c-b82e-95f954aebe03" providerId="ADAL" clId="{1EE0B497-F77D-41A0-A0A0-E37151357CD2}" dt="2022-07-05T09:23:50.629" v="6181"/>
          <ac:picMkLst>
            <pc:docMk/>
            <pc:sldMk cId="3700539451" sldId="261"/>
            <ac:picMk id="585" creationId="{E0528EAB-80C8-61A8-BCDA-F1E82E7476B1}"/>
          </ac:picMkLst>
        </pc:picChg>
        <pc:picChg chg="add del mod">
          <ac:chgData name="Isabelle Plank" userId="a1289ac7-07bb-4c5c-b82e-95f954aebe03" providerId="ADAL" clId="{1EE0B497-F77D-41A0-A0A0-E37151357CD2}" dt="2022-07-05T09:23:50.629" v="6181"/>
          <ac:picMkLst>
            <pc:docMk/>
            <pc:sldMk cId="3700539451" sldId="261"/>
            <ac:picMk id="586" creationId="{1B61FBF8-A52D-66B1-2ECA-69FE00EBA877}"/>
          </ac:picMkLst>
        </pc:picChg>
        <pc:picChg chg="add del mod">
          <ac:chgData name="Isabelle Plank" userId="a1289ac7-07bb-4c5c-b82e-95f954aebe03" providerId="ADAL" clId="{1EE0B497-F77D-41A0-A0A0-E37151357CD2}" dt="2022-07-05T09:23:50.629" v="6181"/>
          <ac:picMkLst>
            <pc:docMk/>
            <pc:sldMk cId="3700539451" sldId="261"/>
            <ac:picMk id="587" creationId="{371379F4-C5A3-802F-EE00-C36A7E3A3FAE}"/>
          </ac:picMkLst>
        </pc:picChg>
        <pc:picChg chg="add del mod">
          <ac:chgData name="Isabelle Plank" userId="a1289ac7-07bb-4c5c-b82e-95f954aebe03" providerId="ADAL" clId="{1EE0B497-F77D-41A0-A0A0-E37151357CD2}" dt="2022-07-05T09:23:50.629" v="6181"/>
          <ac:picMkLst>
            <pc:docMk/>
            <pc:sldMk cId="3700539451" sldId="261"/>
            <ac:picMk id="588" creationId="{FA4987C0-5F40-6DAB-6D04-801828F3884C}"/>
          </ac:picMkLst>
        </pc:picChg>
        <pc:picChg chg="add del mod">
          <ac:chgData name="Isabelle Plank" userId="a1289ac7-07bb-4c5c-b82e-95f954aebe03" providerId="ADAL" clId="{1EE0B497-F77D-41A0-A0A0-E37151357CD2}" dt="2022-07-05T09:23:50.629" v="6181"/>
          <ac:picMkLst>
            <pc:docMk/>
            <pc:sldMk cId="3700539451" sldId="261"/>
            <ac:picMk id="589" creationId="{DCC0AEB5-E956-E922-B246-28E880504232}"/>
          </ac:picMkLst>
        </pc:picChg>
        <pc:picChg chg="add del mod">
          <ac:chgData name="Isabelle Plank" userId="a1289ac7-07bb-4c5c-b82e-95f954aebe03" providerId="ADAL" clId="{1EE0B497-F77D-41A0-A0A0-E37151357CD2}" dt="2022-07-05T09:23:50.629" v="6181"/>
          <ac:picMkLst>
            <pc:docMk/>
            <pc:sldMk cId="3700539451" sldId="261"/>
            <ac:picMk id="590" creationId="{8C6EBEC1-F1A9-5D0D-DBAF-FBFD267C8268}"/>
          </ac:picMkLst>
        </pc:picChg>
        <pc:picChg chg="add del mod">
          <ac:chgData name="Isabelle Plank" userId="a1289ac7-07bb-4c5c-b82e-95f954aebe03" providerId="ADAL" clId="{1EE0B497-F77D-41A0-A0A0-E37151357CD2}" dt="2022-07-05T09:23:50.629" v="6181"/>
          <ac:picMkLst>
            <pc:docMk/>
            <pc:sldMk cId="3700539451" sldId="261"/>
            <ac:picMk id="591" creationId="{DE90D9DE-598B-8FF3-4FCC-66CA06A7166A}"/>
          </ac:picMkLst>
        </pc:picChg>
        <pc:picChg chg="add del mod">
          <ac:chgData name="Isabelle Plank" userId="a1289ac7-07bb-4c5c-b82e-95f954aebe03" providerId="ADAL" clId="{1EE0B497-F77D-41A0-A0A0-E37151357CD2}" dt="2022-07-05T09:23:50.629" v="6181"/>
          <ac:picMkLst>
            <pc:docMk/>
            <pc:sldMk cId="3700539451" sldId="261"/>
            <ac:picMk id="592" creationId="{690F4365-2100-50BC-2DA4-6E6504DA545A}"/>
          </ac:picMkLst>
        </pc:picChg>
        <pc:picChg chg="add del mod">
          <ac:chgData name="Isabelle Plank" userId="a1289ac7-07bb-4c5c-b82e-95f954aebe03" providerId="ADAL" clId="{1EE0B497-F77D-41A0-A0A0-E37151357CD2}" dt="2022-07-05T09:23:50.629" v="6181"/>
          <ac:picMkLst>
            <pc:docMk/>
            <pc:sldMk cId="3700539451" sldId="261"/>
            <ac:picMk id="593" creationId="{23BB427F-4B9F-6C80-25C2-535D56B0F0E0}"/>
          </ac:picMkLst>
        </pc:picChg>
        <pc:picChg chg="add del mod">
          <ac:chgData name="Isabelle Plank" userId="a1289ac7-07bb-4c5c-b82e-95f954aebe03" providerId="ADAL" clId="{1EE0B497-F77D-41A0-A0A0-E37151357CD2}" dt="2022-07-05T09:23:50.629" v="6181"/>
          <ac:picMkLst>
            <pc:docMk/>
            <pc:sldMk cId="3700539451" sldId="261"/>
            <ac:picMk id="594" creationId="{04B80EC6-4D5A-27F7-D893-AAA28F42E062}"/>
          </ac:picMkLst>
        </pc:picChg>
        <pc:picChg chg="add del mod">
          <ac:chgData name="Isabelle Plank" userId="a1289ac7-07bb-4c5c-b82e-95f954aebe03" providerId="ADAL" clId="{1EE0B497-F77D-41A0-A0A0-E37151357CD2}" dt="2022-07-05T09:23:50.629" v="6181"/>
          <ac:picMkLst>
            <pc:docMk/>
            <pc:sldMk cId="3700539451" sldId="261"/>
            <ac:picMk id="595" creationId="{DB728DB7-27CD-BB6E-A730-D7460496482A}"/>
          </ac:picMkLst>
        </pc:picChg>
        <pc:picChg chg="add del mod">
          <ac:chgData name="Isabelle Plank" userId="a1289ac7-07bb-4c5c-b82e-95f954aebe03" providerId="ADAL" clId="{1EE0B497-F77D-41A0-A0A0-E37151357CD2}" dt="2022-07-05T09:23:50.629" v="6181"/>
          <ac:picMkLst>
            <pc:docMk/>
            <pc:sldMk cId="3700539451" sldId="261"/>
            <ac:picMk id="596" creationId="{10952834-C3FD-6E68-7D3F-05777E2F44E8}"/>
          </ac:picMkLst>
        </pc:picChg>
        <pc:picChg chg="add del mod">
          <ac:chgData name="Isabelle Plank" userId="a1289ac7-07bb-4c5c-b82e-95f954aebe03" providerId="ADAL" clId="{1EE0B497-F77D-41A0-A0A0-E37151357CD2}" dt="2022-07-05T09:23:50.629" v="6181"/>
          <ac:picMkLst>
            <pc:docMk/>
            <pc:sldMk cId="3700539451" sldId="261"/>
            <ac:picMk id="597" creationId="{41D76DBE-308B-2065-D739-BDDDD54D97D6}"/>
          </ac:picMkLst>
        </pc:picChg>
        <pc:picChg chg="add del mod">
          <ac:chgData name="Isabelle Plank" userId="a1289ac7-07bb-4c5c-b82e-95f954aebe03" providerId="ADAL" clId="{1EE0B497-F77D-41A0-A0A0-E37151357CD2}" dt="2022-07-05T09:23:50.629" v="6181"/>
          <ac:picMkLst>
            <pc:docMk/>
            <pc:sldMk cId="3700539451" sldId="261"/>
            <ac:picMk id="599" creationId="{E2A8FDD2-9F24-48AF-4683-B7C239DE4E89}"/>
          </ac:picMkLst>
        </pc:picChg>
        <pc:picChg chg="add del mod">
          <ac:chgData name="Isabelle Plank" userId="a1289ac7-07bb-4c5c-b82e-95f954aebe03" providerId="ADAL" clId="{1EE0B497-F77D-41A0-A0A0-E37151357CD2}" dt="2022-07-05T09:23:50.629" v="6181"/>
          <ac:picMkLst>
            <pc:docMk/>
            <pc:sldMk cId="3700539451" sldId="261"/>
            <ac:picMk id="600" creationId="{9ADA3F73-90BD-0931-2070-6E95F28B9543}"/>
          </ac:picMkLst>
        </pc:picChg>
      </pc:sldChg>
      <pc:sldChg chg="addSp delSp modSp new mod ord modClrScheme chgLayout">
        <pc:chgData name="Isabelle Plank" userId="a1289ac7-07bb-4c5c-b82e-95f954aebe03" providerId="ADAL" clId="{1EE0B497-F77D-41A0-A0A0-E37151357CD2}" dt="2022-07-11T08:52:47.946" v="11479" actId="1076"/>
        <pc:sldMkLst>
          <pc:docMk/>
          <pc:sldMk cId="123830675" sldId="262"/>
        </pc:sldMkLst>
        <pc:spChg chg="mod ord">
          <ac:chgData name="Isabelle Plank" userId="a1289ac7-07bb-4c5c-b82e-95f954aebe03" providerId="ADAL" clId="{1EE0B497-F77D-41A0-A0A0-E37151357CD2}" dt="2022-07-08T10:12:02.003" v="11034" actId="700"/>
          <ac:spMkLst>
            <pc:docMk/>
            <pc:sldMk cId="123830675" sldId="262"/>
            <ac:spMk id="2" creationId="{5FFF4460-4C82-3147-A137-A9462A440FA0}"/>
          </ac:spMkLst>
        </pc:spChg>
        <pc:spChg chg="mod ord">
          <ac:chgData name="Isabelle Plank" userId="a1289ac7-07bb-4c5c-b82e-95f954aebe03" providerId="ADAL" clId="{1EE0B497-F77D-41A0-A0A0-E37151357CD2}" dt="2022-07-08T10:12:02.003" v="11034" actId="700"/>
          <ac:spMkLst>
            <pc:docMk/>
            <pc:sldMk cId="123830675" sldId="262"/>
            <ac:spMk id="3" creationId="{C7029483-F006-7367-2F98-010922478F45}"/>
          </ac:spMkLst>
        </pc:spChg>
        <pc:spChg chg="mod ord">
          <ac:chgData name="Isabelle Plank" userId="a1289ac7-07bb-4c5c-b82e-95f954aebe03" providerId="ADAL" clId="{1EE0B497-F77D-41A0-A0A0-E37151357CD2}" dt="2022-07-08T10:12:02.003" v="11034" actId="700"/>
          <ac:spMkLst>
            <pc:docMk/>
            <pc:sldMk cId="123830675" sldId="262"/>
            <ac:spMk id="4" creationId="{6DB39548-4680-9756-A0F0-FA73E95CBC38}"/>
          </ac:spMkLst>
        </pc:spChg>
        <pc:spChg chg="mod ord">
          <ac:chgData name="Isabelle Plank" userId="a1289ac7-07bb-4c5c-b82e-95f954aebe03" providerId="ADAL" clId="{1EE0B497-F77D-41A0-A0A0-E37151357CD2}" dt="2022-07-08T10:12:02.003" v="11034" actId="700"/>
          <ac:spMkLst>
            <pc:docMk/>
            <pc:sldMk cId="123830675" sldId="262"/>
            <ac:spMk id="5" creationId="{0493F125-E389-409F-7F23-A2EBCB3665D2}"/>
          </ac:spMkLst>
        </pc:spChg>
        <pc:spChg chg="add mod">
          <ac:chgData name="Isabelle Plank" userId="a1289ac7-07bb-4c5c-b82e-95f954aebe03" providerId="ADAL" clId="{1EE0B497-F77D-41A0-A0A0-E37151357CD2}" dt="2022-07-11T08:52:47.946" v="11479" actId="1076"/>
          <ac:spMkLst>
            <pc:docMk/>
            <pc:sldMk cId="123830675" sldId="262"/>
            <ac:spMk id="6" creationId="{968EAC30-179E-713A-FC4A-259394894B14}"/>
          </ac:spMkLst>
        </pc:spChg>
        <pc:spChg chg="mod topLvl">
          <ac:chgData name="Isabelle Plank" userId="a1289ac7-07bb-4c5c-b82e-95f954aebe03" providerId="ADAL" clId="{1EE0B497-F77D-41A0-A0A0-E37151357CD2}" dt="2022-07-05T09:44:33.553" v="9574"/>
          <ac:spMkLst>
            <pc:docMk/>
            <pc:sldMk cId="123830675" sldId="262"/>
            <ac:spMk id="9" creationId="{614C124E-68B9-8FB5-C0D2-F8CCF65108E9}"/>
          </ac:spMkLst>
        </pc:spChg>
        <pc:spChg chg="mod topLvl">
          <ac:chgData name="Isabelle Plank" userId="a1289ac7-07bb-4c5c-b82e-95f954aebe03" providerId="ADAL" clId="{1EE0B497-F77D-41A0-A0A0-E37151357CD2}" dt="2022-07-05T09:44:33.553" v="9574"/>
          <ac:spMkLst>
            <pc:docMk/>
            <pc:sldMk cId="123830675" sldId="262"/>
            <ac:spMk id="10" creationId="{F8C021A6-EB2E-57D0-BD53-CA67C3D34EA7}"/>
          </ac:spMkLst>
        </pc:spChg>
        <pc:spChg chg="mod topLvl">
          <ac:chgData name="Isabelle Plank" userId="a1289ac7-07bb-4c5c-b82e-95f954aebe03" providerId="ADAL" clId="{1EE0B497-F77D-41A0-A0A0-E37151357CD2}" dt="2022-07-05T09:44:33.553" v="9574"/>
          <ac:spMkLst>
            <pc:docMk/>
            <pc:sldMk cId="123830675" sldId="262"/>
            <ac:spMk id="11" creationId="{F6856727-ABBD-AEFB-7788-2C8910138463}"/>
          </ac:spMkLst>
        </pc:spChg>
        <pc:spChg chg="mod topLvl">
          <ac:chgData name="Isabelle Plank" userId="a1289ac7-07bb-4c5c-b82e-95f954aebe03" providerId="ADAL" clId="{1EE0B497-F77D-41A0-A0A0-E37151357CD2}" dt="2022-07-05T09:44:33.553" v="9574"/>
          <ac:spMkLst>
            <pc:docMk/>
            <pc:sldMk cId="123830675" sldId="262"/>
            <ac:spMk id="12" creationId="{96C765DA-CF0D-4625-8407-9B2E921EF06E}"/>
          </ac:spMkLst>
        </pc:spChg>
        <pc:spChg chg="mod topLvl">
          <ac:chgData name="Isabelle Plank" userId="a1289ac7-07bb-4c5c-b82e-95f954aebe03" providerId="ADAL" clId="{1EE0B497-F77D-41A0-A0A0-E37151357CD2}" dt="2022-07-05T09:45:07.047" v="9608" actId="208"/>
          <ac:spMkLst>
            <pc:docMk/>
            <pc:sldMk cId="123830675" sldId="262"/>
            <ac:spMk id="13" creationId="{CEED7157-8ED8-45E8-3CE0-98012C33D8C4}"/>
          </ac:spMkLst>
        </pc:spChg>
        <pc:spChg chg="mod topLvl">
          <ac:chgData name="Isabelle Plank" userId="a1289ac7-07bb-4c5c-b82e-95f954aebe03" providerId="ADAL" clId="{1EE0B497-F77D-41A0-A0A0-E37151357CD2}" dt="2022-07-05T09:45:07.047" v="9608" actId="208"/>
          <ac:spMkLst>
            <pc:docMk/>
            <pc:sldMk cId="123830675" sldId="262"/>
            <ac:spMk id="14" creationId="{83312D0C-F0A5-6375-5526-874E8A1CAECB}"/>
          </ac:spMkLst>
        </pc:spChg>
        <pc:spChg chg="mod topLvl">
          <ac:chgData name="Isabelle Plank" userId="a1289ac7-07bb-4c5c-b82e-95f954aebe03" providerId="ADAL" clId="{1EE0B497-F77D-41A0-A0A0-E37151357CD2}" dt="2022-07-05T09:45:07.047" v="9608" actId="208"/>
          <ac:spMkLst>
            <pc:docMk/>
            <pc:sldMk cId="123830675" sldId="262"/>
            <ac:spMk id="15" creationId="{F1B21FFF-E748-1C96-59E2-BC67E7F06E22}"/>
          </ac:spMkLst>
        </pc:spChg>
        <pc:spChg chg="mod topLvl">
          <ac:chgData name="Isabelle Plank" userId="a1289ac7-07bb-4c5c-b82e-95f954aebe03" providerId="ADAL" clId="{1EE0B497-F77D-41A0-A0A0-E37151357CD2}" dt="2022-07-05T09:45:07.047" v="9608" actId="208"/>
          <ac:spMkLst>
            <pc:docMk/>
            <pc:sldMk cId="123830675" sldId="262"/>
            <ac:spMk id="16" creationId="{7EED2072-B033-186D-B9F5-D7B90FA5FA17}"/>
          </ac:spMkLst>
        </pc:spChg>
        <pc:spChg chg="mod topLvl">
          <ac:chgData name="Isabelle Plank" userId="a1289ac7-07bb-4c5c-b82e-95f954aebe03" providerId="ADAL" clId="{1EE0B497-F77D-41A0-A0A0-E37151357CD2}" dt="2022-07-05T09:45:04.052" v="9607" actId="208"/>
          <ac:spMkLst>
            <pc:docMk/>
            <pc:sldMk cId="123830675" sldId="262"/>
            <ac:spMk id="17" creationId="{B9A8AD22-BA7A-2444-2CA5-15B0E2146078}"/>
          </ac:spMkLst>
        </pc:spChg>
        <pc:spChg chg="mod topLvl">
          <ac:chgData name="Isabelle Plank" userId="a1289ac7-07bb-4c5c-b82e-95f954aebe03" providerId="ADAL" clId="{1EE0B497-F77D-41A0-A0A0-E37151357CD2}" dt="2022-07-05T09:45:04.052" v="9607" actId="208"/>
          <ac:spMkLst>
            <pc:docMk/>
            <pc:sldMk cId="123830675" sldId="262"/>
            <ac:spMk id="18" creationId="{8882B999-5F58-5739-1E41-408CDE4B3BC7}"/>
          </ac:spMkLst>
        </pc:spChg>
        <pc:spChg chg="mod topLvl">
          <ac:chgData name="Isabelle Plank" userId="a1289ac7-07bb-4c5c-b82e-95f954aebe03" providerId="ADAL" clId="{1EE0B497-F77D-41A0-A0A0-E37151357CD2}" dt="2022-07-05T09:45:04.052" v="9607" actId="208"/>
          <ac:spMkLst>
            <pc:docMk/>
            <pc:sldMk cId="123830675" sldId="262"/>
            <ac:spMk id="19" creationId="{5D9360C2-6602-97DE-CF70-2394059A608B}"/>
          </ac:spMkLst>
        </pc:spChg>
        <pc:spChg chg="mod topLvl">
          <ac:chgData name="Isabelle Plank" userId="a1289ac7-07bb-4c5c-b82e-95f954aebe03" providerId="ADAL" clId="{1EE0B497-F77D-41A0-A0A0-E37151357CD2}" dt="2022-07-05T09:45:04.052" v="9607" actId="208"/>
          <ac:spMkLst>
            <pc:docMk/>
            <pc:sldMk cId="123830675" sldId="262"/>
            <ac:spMk id="20" creationId="{D7E1CFAA-1549-0A92-DC9F-F9882C34E508}"/>
          </ac:spMkLst>
        </pc:spChg>
        <pc:spChg chg="mod topLvl">
          <ac:chgData name="Isabelle Plank" userId="a1289ac7-07bb-4c5c-b82e-95f954aebe03" providerId="ADAL" clId="{1EE0B497-F77D-41A0-A0A0-E37151357CD2}" dt="2022-07-05T09:45:04.052" v="9607" actId="208"/>
          <ac:spMkLst>
            <pc:docMk/>
            <pc:sldMk cId="123830675" sldId="262"/>
            <ac:spMk id="21" creationId="{2C375F81-F59D-6471-EEAB-F69495DA7C0F}"/>
          </ac:spMkLst>
        </pc:spChg>
        <pc:spChg chg="mod topLvl">
          <ac:chgData name="Isabelle Plank" userId="a1289ac7-07bb-4c5c-b82e-95f954aebe03" providerId="ADAL" clId="{1EE0B497-F77D-41A0-A0A0-E37151357CD2}" dt="2022-07-05T09:45:04.052" v="9607" actId="208"/>
          <ac:spMkLst>
            <pc:docMk/>
            <pc:sldMk cId="123830675" sldId="262"/>
            <ac:spMk id="22" creationId="{FDDFC301-AF94-EE06-3A93-3B87FA2F95C3}"/>
          </ac:spMkLst>
        </pc:spChg>
        <pc:spChg chg="mod topLvl">
          <ac:chgData name="Isabelle Plank" userId="a1289ac7-07bb-4c5c-b82e-95f954aebe03" providerId="ADAL" clId="{1EE0B497-F77D-41A0-A0A0-E37151357CD2}" dt="2022-07-05T09:45:04.052" v="9607" actId="208"/>
          <ac:spMkLst>
            <pc:docMk/>
            <pc:sldMk cId="123830675" sldId="262"/>
            <ac:spMk id="23" creationId="{4BE9E3D9-C4FC-82DB-25C5-FBA79A75D175}"/>
          </ac:spMkLst>
        </pc:spChg>
        <pc:spChg chg="mod topLvl">
          <ac:chgData name="Isabelle Plank" userId="a1289ac7-07bb-4c5c-b82e-95f954aebe03" providerId="ADAL" clId="{1EE0B497-F77D-41A0-A0A0-E37151357CD2}" dt="2022-07-05T09:45:04.052" v="9607" actId="208"/>
          <ac:spMkLst>
            <pc:docMk/>
            <pc:sldMk cId="123830675" sldId="262"/>
            <ac:spMk id="24" creationId="{DAFCAD66-89DE-89E4-B3CA-AC84D03FD7EB}"/>
          </ac:spMkLst>
        </pc:spChg>
        <pc:spChg chg="mod topLvl">
          <ac:chgData name="Isabelle Plank" userId="a1289ac7-07bb-4c5c-b82e-95f954aebe03" providerId="ADAL" clId="{1EE0B497-F77D-41A0-A0A0-E37151357CD2}" dt="2022-07-05T09:45:04.052" v="9607" actId="208"/>
          <ac:spMkLst>
            <pc:docMk/>
            <pc:sldMk cId="123830675" sldId="262"/>
            <ac:spMk id="25" creationId="{5EF4A3CD-9E01-B50D-1D19-AB8E7F9257D4}"/>
          </ac:spMkLst>
        </pc:spChg>
        <pc:spChg chg="mod topLvl">
          <ac:chgData name="Isabelle Plank" userId="a1289ac7-07bb-4c5c-b82e-95f954aebe03" providerId="ADAL" clId="{1EE0B497-F77D-41A0-A0A0-E37151357CD2}" dt="2022-07-05T09:45:10.517" v="9609" actId="208"/>
          <ac:spMkLst>
            <pc:docMk/>
            <pc:sldMk cId="123830675" sldId="262"/>
            <ac:spMk id="26" creationId="{2B6752B3-B0CC-9421-D874-1C480E438BBD}"/>
          </ac:spMkLst>
        </pc:spChg>
        <pc:spChg chg="mod topLvl">
          <ac:chgData name="Isabelle Plank" userId="a1289ac7-07bb-4c5c-b82e-95f954aebe03" providerId="ADAL" clId="{1EE0B497-F77D-41A0-A0A0-E37151357CD2}" dt="2022-07-05T09:45:10.517" v="9609" actId="208"/>
          <ac:spMkLst>
            <pc:docMk/>
            <pc:sldMk cId="123830675" sldId="262"/>
            <ac:spMk id="27" creationId="{26358E42-C69A-DFDF-2A7D-CC0BF3F97851}"/>
          </ac:spMkLst>
        </pc:spChg>
        <pc:spChg chg="mod topLvl">
          <ac:chgData name="Isabelle Plank" userId="a1289ac7-07bb-4c5c-b82e-95f954aebe03" providerId="ADAL" clId="{1EE0B497-F77D-41A0-A0A0-E37151357CD2}" dt="2022-07-05T09:45:10.517" v="9609" actId="208"/>
          <ac:spMkLst>
            <pc:docMk/>
            <pc:sldMk cId="123830675" sldId="262"/>
            <ac:spMk id="28" creationId="{600A7797-6CDE-EBF7-6C9D-5079DE85BD53}"/>
          </ac:spMkLst>
        </pc:spChg>
        <pc:spChg chg="mod topLvl">
          <ac:chgData name="Isabelle Plank" userId="a1289ac7-07bb-4c5c-b82e-95f954aebe03" providerId="ADAL" clId="{1EE0B497-F77D-41A0-A0A0-E37151357CD2}" dt="2022-07-05T09:45:10.517" v="9609" actId="208"/>
          <ac:spMkLst>
            <pc:docMk/>
            <pc:sldMk cId="123830675" sldId="262"/>
            <ac:spMk id="29" creationId="{6B1718D5-C981-E4AA-55A1-3F2B37FFA292}"/>
          </ac:spMkLst>
        </pc:spChg>
        <pc:spChg chg="mod topLvl">
          <ac:chgData name="Isabelle Plank" userId="a1289ac7-07bb-4c5c-b82e-95f954aebe03" providerId="ADAL" clId="{1EE0B497-F77D-41A0-A0A0-E37151357CD2}" dt="2022-07-05T09:45:10.517" v="9609" actId="208"/>
          <ac:spMkLst>
            <pc:docMk/>
            <pc:sldMk cId="123830675" sldId="262"/>
            <ac:spMk id="30" creationId="{33DC41DB-4DE6-A712-4F0B-3852A52E31AE}"/>
          </ac:spMkLst>
        </pc:spChg>
        <pc:spChg chg="mod topLvl">
          <ac:chgData name="Isabelle Plank" userId="a1289ac7-07bb-4c5c-b82e-95f954aebe03" providerId="ADAL" clId="{1EE0B497-F77D-41A0-A0A0-E37151357CD2}" dt="2022-07-05T09:45:10.517" v="9609" actId="208"/>
          <ac:spMkLst>
            <pc:docMk/>
            <pc:sldMk cId="123830675" sldId="262"/>
            <ac:spMk id="31" creationId="{F1440ED6-2813-CD42-5623-953534EF2AAB}"/>
          </ac:spMkLst>
        </pc:spChg>
        <pc:spChg chg="mod topLvl">
          <ac:chgData name="Isabelle Plank" userId="a1289ac7-07bb-4c5c-b82e-95f954aebe03" providerId="ADAL" clId="{1EE0B497-F77D-41A0-A0A0-E37151357CD2}" dt="2022-07-05T09:45:15.807" v="9611" actId="207"/>
          <ac:spMkLst>
            <pc:docMk/>
            <pc:sldMk cId="123830675" sldId="262"/>
            <ac:spMk id="32" creationId="{14B2B9EC-6873-126A-D21C-F29BC898B588}"/>
          </ac:spMkLst>
        </pc:spChg>
        <pc:spChg chg="mod topLvl">
          <ac:chgData name="Isabelle Plank" userId="a1289ac7-07bb-4c5c-b82e-95f954aebe03" providerId="ADAL" clId="{1EE0B497-F77D-41A0-A0A0-E37151357CD2}" dt="2022-07-05T09:45:15.807" v="9611" actId="207"/>
          <ac:spMkLst>
            <pc:docMk/>
            <pc:sldMk cId="123830675" sldId="262"/>
            <ac:spMk id="33" creationId="{ED57F829-529C-5369-E01D-723F538A172C}"/>
          </ac:spMkLst>
        </pc:spChg>
        <pc:spChg chg="mod topLvl">
          <ac:chgData name="Isabelle Plank" userId="a1289ac7-07bb-4c5c-b82e-95f954aebe03" providerId="ADAL" clId="{1EE0B497-F77D-41A0-A0A0-E37151357CD2}" dt="2022-07-05T09:45:15.807" v="9611" actId="207"/>
          <ac:spMkLst>
            <pc:docMk/>
            <pc:sldMk cId="123830675" sldId="262"/>
            <ac:spMk id="34" creationId="{0C7EF951-16A9-52D2-F5AB-1B32B9118289}"/>
          </ac:spMkLst>
        </pc:spChg>
        <pc:spChg chg="mod topLvl">
          <ac:chgData name="Isabelle Plank" userId="a1289ac7-07bb-4c5c-b82e-95f954aebe03" providerId="ADAL" clId="{1EE0B497-F77D-41A0-A0A0-E37151357CD2}" dt="2022-07-05T09:45:15.807" v="9611" actId="207"/>
          <ac:spMkLst>
            <pc:docMk/>
            <pc:sldMk cId="123830675" sldId="262"/>
            <ac:spMk id="35" creationId="{A2C62EB0-CF46-E129-762C-1A3657E5B0DC}"/>
          </ac:spMkLst>
        </pc:spChg>
        <pc:spChg chg="mod topLvl">
          <ac:chgData name="Isabelle Plank" userId="a1289ac7-07bb-4c5c-b82e-95f954aebe03" providerId="ADAL" clId="{1EE0B497-F77D-41A0-A0A0-E37151357CD2}" dt="2022-07-05T09:45:15.807" v="9611" actId="207"/>
          <ac:spMkLst>
            <pc:docMk/>
            <pc:sldMk cId="123830675" sldId="262"/>
            <ac:spMk id="36" creationId="{8B34146A-435A-0F14-1EF4-623B456A7399}"/>
          </ac:spMkLst>
        </pc:spChg>
        <pc:spChg chg="mod topLvl">
          <ac:chgData name="Isabelle Plank" userId="a1289ac7-07bb-4c5c-b82e-95f954aebe03" providerId="ADAL" clId="{1EE0B497-F77D-41A0-A0A0-E37151357CD2}" dt="2022-07-05T09:45:15.807" v="9611" actId="207"/>
          <ac:spMkLst>
            <pc:docMk/>
            <pc:sldMk cId="123830675" sldId="262"/>
            <ac:spMk id="37" creationId="{C44AA78A-D071-B314-9F50-085B6AD2AEDC}"/>
          </ac:spMkLst>
        </pc:spChg>
        <pc:spChg chg="mod topLvl">
          <ac:chgData name="Isabelle Plank" userId="a1289ac7-07bb-4c5c-b82e-95f954aebe03" providerId="ADAL" clId="{1EE0B497-F77D-41A0-A0A0-E37151357CD2}" dt="2022-07-05T09:44:21.618" v="9406"/>
          <ac:spMkLst>
            <pc:docMk/>
            <pc:sldMk cId="123830675" sldId="262"/>
            <ac:spMk id="38" creationId="{6BCCCBF9-B6E2-ECB5-A635-D58423A93CE0}"/>
          </ac:spMkLst>
        </pc:spChg>
        <pc:spChg chg="mod topLvl">
          <ac:chgData name="Isabelle Plank" userId="a1289ac7-07bb-4c5c-b82e-95f954aebe03" providerId="ADAL" clId="{1EE0B497-F77D-41A0-A0A0-E37151357CD2}" dt="2022-07-05T09:44:21.618" v="9406"/>
          <ac:spMkLst>
            <pc:docMk/>
            <pc:sldMk cId="123830675" sldId="262"/>
            <ac:spMk id="39" creationId="{B623E441-FFA7-5F20-5D65-9FC85C8918B3}"/>
          </ac:spMkLst>
        </pc:spChg>
        <pc:spChg chg="mod topLvl">
          <ac:chgData name="Isabelle Plank" userId="a1289ac7-07bb-4c5c-b82e-95f954aebe03" providerId="ADAL" clId="{1EE0B497-F77D-41A0-A0A0-E37151357CD2}" dt="2022-07-05T09:44:21.618" v="9406"/>
          <ac:spMkLst>
            <pc:docMk/>
            <pc:sldMk cId="123830675" sldId="262"/>
            <ac:spMk id="40" creationId="{66DF74EB-5268-B330-BDE9-07FF03E2E0C4}"/>
          </ac:spMkLst>
        </pc:spChg>
        <pc:spChg chg="mod topLvl">
          <ac:chgData name="Isabelle Plank" userId="a1289ac7-07bb-4c5c-b82e-95f954aebe03" providerId="ADAL" clId="{1EE0B497-F77D-41A0-A0A0-E37151357CD2}" dt="2022-07-05T09:44:21.618" v="9406"/>
          <ac:spMkLst>
            <pc:docMk/>
            <pc:sldMk cId="123830675" sldId="262"/>
            <ac:spMk id="41" creationId="{727305C7-49C0-5BB7-540E-4AE80E87D8EF}"/>
          </ac:spMkLst>
        </pc:spChg>
        <pc:spChg chg="mod topLvl">
          <ac:chgData name="Isabelle Plank" userId="a1289ac7-07bb-4c5c-b82e-95f954aebe03" providerId="ADAL" clId="{1EE0B497-F77D-41A0-A0A0-E37151357CD2}" dt="2022-07-05T09:44:21.618" v="9406"/>
          <ac:spMkLst>
            <pc:docMk/>
            <pc:sldMk cId="123830675" sldId="262"/>
            <ac:spMk id="42" creationId="{1C2CEDE1-AD3A-4C07-1762-115F59EDC874}"/>
          </ac:spMkLst>
        </pc:spChg>
        <pc:spChg chg="mod topLvl">
          <ac:chgData name="Isabelle Plank" userId="a1289ac7-07bb-4c5c-b82e-95f954aebe03" providerId="ADAL" clId="{1EE0B497-F77D-41A0-A0A0-E37151357CD2}" dt="2022-07-05T09:44:21.618" v="9406"/>
          <ac:spMkLst>
            <pc:docMk/>
            <pc:sldMk cId="123830675" sldId="262"/>
            <ac:spMk id="43" creationId="{76DBBCEC-B647-1DF3-9196-B8DFED60CAD8}"/>
          </ac:spMkLst>
        </pc:spChg>
        <pc:spChg chg="mod topLvl">
          <ac:chgData name="Isabelle Plank" userId="a1289ac7-07bb-4c5c-b82e-95f954aebe03" providerId="ADAL" clId="{1EE0B497-F77D-41A0-A0A0-E37151357CD2}" dt="2022-07-05T09:44:21.618" v="9406"/>
          <ac:spMkLst>
            <pc:docMk/>
            <pc:sldMk cId="123830675" sldId="262"/>
            <ac:spMk id="44" creationId="{A4EFB22B-2DFF-31DF-BDE6-FFA6C055DCE4}"/>
          </ac:spMkLst>
        </pc:spChg>
        <pc:spChg chg="mod topLvl">
          <ac:chgData name="Isabelle Plank" userId="a1289ac7-07bb-4c5c-b82e-95f954aebe03" providerId="ADAL" clId="{1EE0B497-F77D-41A0-A0A0-E37151357CD2}" dt="2022-07-05T09:44:13.722" v="9289"/>
          <ac:spMkLst>
            <pc:docMk/>
            <pc:sldMk cId="123830675" sldId="262"/>
            <ac:spMk id="45" creationId="{48A5E752-9B31-4582-5555-E0DAB0B1A3F6}"/>
          </ac:spMkLst>
        </pc:spChg>
        <pc:spChg chg="mod topLvl">
          <ac:chgData name="Isabelle Plank" userId="a1289ac7-07bb-4c5c-b82e-95f954aebe03" providerId="ADAL" clId="{1EE0B497-F77D-41A0-A0A0-E37151357CD2}" dt="2022-07-05T09:44:13.722" v="9289"/>
          <ac:spMkLst>
            <pc:docMk/>
            <pc:sldMk cId="123830675" sldId="262"/>
            <ac:spMk id="46" creationId="{3C2CFF8F-8A1C-C27A-690B-B0883F1EFF12}"/>
          </ac:spMkLst>
        </pc:spChg>
        <pc:spChg chg="mod ord topLvl">
          <ac:chgData name="Isabelle Plank" userId="a1289ac7-07bb-4c5c-b82e-95f954aebe03" providerId="ADAL" clId="{1EE0B497-F77D-41A0-A0A0-E37151357CD2}" dt="2022-07-05T09:45:27.618" v="9614" actId="208"/>
          <ac:spMkLst>
            <pc:docMk/>
            <pc:sldMk cId="123830675" sldId="262"/>
            <ac:spMk id="47" creationId="{1BCD37A5-6BCC-AD3A-5C65-630093FEB776}"/>
          </ac:spMkLst>
        </pc:spChg>
        <pc:spChg chg="mod topLvl">
          <ac:chgData name="Isabelle Plank" userId="a1289ac7-07bb-4c5c-b82e-95f954aebe03" providerId="ADAL" clId="{1EE0B497-F77D-41A0-A0A0-E37151357CD2}" dt="2022-07-05T09:44:33.557" v="9586"/>
          <ac:spMkLst>
            <pc:docMk/>
            <pc:sldMk cId="123830675" sldId="262"/>
            <ac:spMk id="48" creationId="{22CD80E6-CD20-8D0E-BE53-3D899F9C660D}"/>
          </ac:spMkLst>
        </pc:spChg>
        <pc:spChg chg="mod topLvl">
          <ac:chgData name="Isabelle Plank" userId="a1289ac7-07bb-4c5c-b82e-95f954aebe03" providerId="ADAL" clId="{1EE0B497-F77D-41A0-A0A0-E37151357CD2}" dt="2022-07-05T09:44:33.557" v="9586"/>
          <ac:spMkLst>
            <pc:docMk/>
            <pc:sldMk cId="123830675" sldId="262"/>
            <ac:spMk id="49" creationId="{7B4A32D8-B39D-011D-4F30-4E9903183984}"/>
          </ac:spMkLst>
        </pc:spChg>
        <pc:spChg chg="mod topLvl">
          <ac:chgData name="Isabelle Plank" userId="a1289ac7-07bb-4c5c-b82e-95f954aebe03" providerId="ADAL" clId="{1EE0B497-F77D-41A0-A0A0-E37151357CD2}" dt="2022-07-05T09:44:33.557" v="9586"/>
          <ac:spMkLst>
            <pc:docMk/>
            <pc:sldMk cId="123830675" sldId="262"/>
            <ac:spMk id="50" creationId="{3E2A343B-E6B9-3F44-20F8-B673AF6D5214}"/>
          </ac:spMkLst>
        </pc:spChg>
        <pc:spChg chg="mod topLvl">
          <ac:chgData name="Isabelle Plank" userId="a1289ac7-07bb-4c5c-b82e-95f954aebe03" providerId="ADAL" clId="{1EE0B497-F77D-41A0-A0A0-E37151357CD2}" dt="2022-07-05T09:44:33.557" v="9586"/>
          <ac:spMkLst>
            <pc:docMk/>
            <pc:sldMk cId="123830675" sldId="262"/>
            <ac:spMk id="51" creationId="{AF213B57-9A31-727E-1EA1-ECA5502DE9AD}"/>
          </ac:spMkLst>
        </pc:spChg>
        <pc:spChg chg="mod topLvl">
          <ac:chgData name="Isabelle Plank" userId="a1289ac7-07bb-4c5c-b82e-95f954aebe03" providerId="ADAL" clId="{1EE0B497-F77D-41A0-A0A0-E37151357CD2}" dt="2022-07-05T09:44:33.557" v="9586"/>
          <ac:spMkLst>
            <pc:docMk/>
            <pc:sldMk cId="123830675" sldId="262"/>
            <ac:spMk id="52" creationId="{F32330F4-5AD7-F975-0FE3-1E25DFD2D7B0}"/>
          </ac:spMkLst>
        </pc:spChg>
        <pc:spChg chg="mod topLvl">
          <ac:chgData name="Isabelle Plank" userId="a1289ac7-07bb-4c5c-b82e-95f954aebe03" providerId="ADAL" clId="{1EE0B497-F77D-41A0-A0A0-E37151357CD2}" dt="2022-07-05T09:44:33.557" v="9586"/>
          <ac:spMkLst>
            <pc:docMk/>
            <pc:sldMk cId="123830675" sldId="262"/>
            <ac:spMk id="53" creationId="{E2EE7288-559B-CAF4-08A2-DB90BB325B88}"/>
          </ac:spMkLst>
        </pc:spChg>
        <pc:spChg chg="mod topLvl">
          <ac:chgData name="Isabelle Plank" userId="a1289ac7-07bb-4c5c-b82e-95f954aebe03" providerId="ADAL" clId="{1EE0B497-F77D-41A0-A0A0-E37151357CD2}" dt="2022-07-05T09:44:33.557" v="9586"/>
          <ac:spMkLst>
            <pc:docMk/>
            <pc:sldMk cId="123830675" sldId="262"/>
            <ac:spMk id="54" creationId="{F9289CEA-61F1-B598-E7DA-2C31A88A04C6}"/>
          </ac:spMkLst>
        </pc:spChg>
        <pc:spChg chg="mod topLvl">
          <ac:chgData name="Isabelle Plank" userId="a1289ac7-07bb-4c5c-b82e-95f954aebe03" providerId="ADAL" clId="{1EE0B497-F77D-41A0-A0A0-E37151357CD2}" dt="2022-07-05T09:44:21.620" v="9410"/>
          <ac:spMkLst>
            <pc:docMk/>
            <pc:sldMk cId="123830675" sldId="262"/>
            <ac:spMk id="55" creationId="{DF555F4A-8D41-8AD4-4A12-B79599D8ACE2}"/>
          </ac:spMkLst>
        </pc:spChg>
        <pc:spChg chg="mod topLvl">
          <ac:chgData name="Isabelle Plank" userId="a1289ac7-07bb-4c5c-b82e-95f954aebe03" providerId="ADAL" clId="{1EE0B497-F77D-41A0-A0A0-E37151357CD2}" dt="2022-07-05T09:44:21.620" v="9410"/>
          <ac:spMkLst>
            <pc:docMk/>
            <pc:sldMk cId="123830675" sldId="262"/>
            <ac:spMk id="56" creationId="{85518178-E6B0-B50E-544B-0C40C1359D5A}"/>
          </ac:spMkLst>
        </pc:spChg>
        <pc:spChg chg="mod topLvl">
          <ac:chgData name="Isabelle Plank" userId="a1289ac7-07bb-4c5c-b82e-95f954aebe03" providerId="ADAL" clId="{1EE0B497-F77D-41A0-A0A0-E37151357CD2}" dt="2022-07-05T09:44:21.620" v="9410"/>
          <ac:spMkLst>
            <pc:docMk/>
            <pc:sldMk cId="123830675" sldId="262"/>
            <ac:spMk id="57" creationId="{C820F388-AD91-326D-7CA7-8D872E67CC3C}"/>
          </ac:spMkLst>
        </pc:spChg>
        <pc:spChg chg="mod topLvl">
          <ac:chgData name="Isabelle Plank" userId="a1289ac7-07bb-4c5c-b82e-95f954aebe03" providerId="ADAL" clId="{1EE0B497-F77D-41A0-A0A0-E37151357CD2}" dt="2022-07-05T09:44:13.723" v="9293"/>
          <ac:spMkLst>
            <pc:docMk/>
            <pc:sldMk cId="123830675" sldId="262"/>
            <ac:spMk id="58" creationId="{64F51A09-48DE-A32A-B4D1-37216CC50116}"/>
          </ac:spMkLst>
        </pc:spChg>
        <pc:spChg chg="mod topLvl">
          <ac:chgData name="Isabelle Plank" userId="a1289ac7-07bb-4c5c-b82e-95f954aebe03" providerId="ADAL" clId="{1EE0B497-F77D-41A0-A0A0-E37151357CD2}" dt="2022-07-05T09:44:13.723" v="9293"/>
          <ac:spMkLst>
            <pc:docMk/>
            <pc:sldMk cId="123830675" sldId="262"/>
            <ac:spMk id="59" creationId="{7EAE2200-21E0-AAB1-1831-4082B4023D05}"/>
          </ac:spMkLst>
        </pc:spChg>
        <pc:spChg chg="mod topLvl">
          <ac:chgData name="Isabelle Plank" userId="a1289ac7-07bb-4c5c-b82e-95f954aebe03" providerId="ADAL" clId="{1EE0B497-F77D-41A0-A0A0-E37151357CD2}" dt="2022-07-05T09:44:13.723" v="9293"/>
          <ac:spMkLst>
            <pc:docMk/>
            <pc:sldMk cId="123830675" sldId="262"/>
            <ac:spMk id="60" creationId="{FACFFFA6-EA81-AB84-85F4-113AA54391E5}"/>
          </ac:spMkLst>
        </pc:spChg>
        <pc:spChg chg="mod topLvl">
          <ac:chgData name="Isabelle Plank" userId="a1289ac7-07bb-4c5c-b82e-95f954aebe03" providerId="ADAL" clId="{1EE0B497-F77D-41A0-A0A0-E37151357CD2}" dt="2022-07-05T09:44:13.723" v="9293"/>
          <ac:spMkLst>
            <pc:docMk/>
            <pc:sldMk cId="123830675" sldId="262"/>
            <ac:spMk id="61" creationId="{610509DD-9E57-5BA9-4997-CAC20B4A277B}"/>
          </ac:spMkLst>
        </pc:spChg>
        <pc:spChg chg="mod topLvl">
          <ac:chgData name="Isabelle Plank" userId="a1289ac7-07bb-4c5c-b82e-95f954aebe03" providerId="ADAL" clId="{1EE0B497-F77D-41A0-A0A0-E37151357CD2}" dt="2022-07-05T09:44:27.296" v="9534"/>
          <ac:spMkLst>
            <pc:docMk/>
            <pc:sldMk cId="123830675" sldId="262"/>
            <ac:spMk id="62" creationId="{095E290E-A12E-A485-1EA9-44FDEB02C2A4}"/>
          </ac:spMkLst>
        </pc:spChg>
        <pc:spChg chg="mod topLvl">
          <ac:chgData name="Isabelle Plank" userId="a1289ac7-07bb-4c5c-b82e-95f954aebe03" providerId="ADAL" clId="{1EE0B497-F77D-41A0-A0A0-E37151357CD2}" dt="2022-07-05T09:44:27.296" v="9534"/>
          <ac:spMkLst>
            <pc:docMk/>
            <pc:sldMk cId="123830675" sldId="262"/>
            <ac:spMk id="63" creationId="{B2195060-9A96-DC0F-3656-6ECEE0CF279A}"/>
          </ac:spMkLst>
        </pc:spChg>
        <pc:spChg chg="mod topLvl">
          <ac:chgData name="Isabelle Plank" userId="a1289ac7-07bb-4c5c-b82e-95f954aebe03" providerId="ADAL" clId="{1EE0B497-F77D-41A0-A0A0-E37151357CD2}" dt="2022-07-05T09:44:27.296" v="9534"/>
          <ac:spMkLst>
            <pc:docMk/>
            <pc:sldMk cId="123830675" sldId="262"/>
            <ac:spMk id="64" creationId="{A5A0428D-FE09-8063-2C08-F955126433FC}"/>
          </ac:spMkLst>
        </pc:spChg>
        <pc:spChg chg="mod topLvl">
          <ac:chgData name="Isabelle Plank" userId="a1289ac7-07bb-4c5c-b82e-95f954aebe03" providerId="ADAL" clId="{1EE0B497-F77D-41A0-A0A0-E37151357CD2}" dt="2022-07-05T09:44:27.296" v="9534"/>
          <ac:spMkLst>
            <pc:docMk/>
            <pc:sldMk cId="123830675" sldId="262"/>
            <ac:spMk id="65" creationId="{29CC18D3-A590-6461-7D85-F0A31C382305}"/>
          </ac:spMkLst>
        </pc:spChg>
        <pc:spChg chg="mod topLvl">
          <ac:chgData name="Isabelle Plank" userId="a1289ac7-07bb-4c5c-b82e-95f954aebe03" providerId="ADAL" clId="{1EE0B497-F77D-41A0-A0A0-E37151357CD2}" dt="2022-07-05T09:44:33.556" v="9582"/>
          <ac:spMkLst>
            <pc:docMk/>
            <pc:sldMk cId="123830675" sldId="262"/>
            <ac:spMk id="66" creationId="{F979C32A-A486-A7FB-7887-1C35CD550B17}"/>
          </ac:spMkLst>
        </pc:spChg>
        <pc:spChg chg="mod topLvl">
          <ac:chgData name="Isabelle Plank" userId="a1289ac7-07bb-4c5c-b82e-95f954aebe03" providerId="ADAL" clId="{1EE0B497-F77D-41A0-A0A0-E37151357CD2}" dt="2022-07-05T09:44:33.556" v="9582"/>
          <ac:spMkLst>
            <pc:docMk/>
            <pc:sldMk cId="123830675" sldId="262"/>
            <ac:spMk id="67" creationId="{8D08BF88-9471-81B6-34FE-EE7E08DBF1A5}"/>
          </ac:spMkLst>
        </pc:spChg>
        <pc:spChg chg="mod topLvl">
          <ac:chgData name="Isabelle Plank" userId="a1289ac7-07bb-4c5c-b82e-95f954aebe03" providerId="ADAL" clId="{1EE0B497-F77D-41A0-A0A0-E37151357CD2}" dt="2022-07-05T09:44:33.556" v="9582"/>
          <ac:spMkLst>
            <pc:docMk/>
            <pc:sldMk cId="123830675" sldId="262"/>
            <ac:spMk id="68" creationId="{99C8A5D0-D2BF-9D47-7AE4-3CA93AB126D9}"/>
          </ac:spMkLst>
        </pc:spChg>
        <pc:spChg chg="mod topLvl">
          <ac:chgData name="Isabelle Plank" userId="a1289ac7-07bb-4c5c-b82e-95f954aebe03" providerId="ADAL" clId="{1EE0B497-F77D-41A0-A0A0-E37151357CD2}" dt="2022-07-05T09:44:33.556" v="9582"/>
          <ac:spMkLst>
            <pc:docMk/>
            <pc:sldMk cId="123830675" sldId="262"/>
            <ac:spMk id="69" creationId="{263E627E-A249-7726-6AB4-22E4CD4BEB77}"/>
          </ac:spMkLst>
        </pc:spChg>
        <pc:spChg chg="mod topLvl">
          <ac:chgData name="Isabelle Plank" userId="a1289ac7-07bb-4c5c-b82e-95f954aebe03" providerId="ADAL" clId="{1EE0B497-F77D-41A0-A0A0-E37151357CD2}" dt="2022-07-05T09:44:33.556" v="9582"/>
          <ac:spMkLst>
            <pc:docMk/>
            <pc:sldMk cId="123830675" sldId="262"/>
            <ac:spMk id="70" creationId="{F91E13A9-4288-4864-01FB-3BA2B636E2B1}"/>
          </ac:spMkLst>
        </pc:spChg>
        <pc:spChg chg="mod topLvl">
          <ac:chgData name="Isabelle Plank" userId="a1289ac7-07bb-4c5c-b82e-95f954aebe03" providerId="ADAL" clId="{1EE0B497-F77D-41A0-A0A0-E37151357CD2}" dt="2022-07-05T09:44:21.621" v="9414"/>
          <ac:spMkLst>
            <pc:docMk/>
            <pc:sldMk cId="123830675" sldId="262"/>
            <ac:spMk id="71" creationId="{579FBE5C-CCEA-112E-BA38-19055E4BC7CE}"/>
          </ac:spMkLst>
        </pc:spChg>
        <pc:spChg chg="mod topLvl">
          <ac:chgData name="Isabelle Plank" userId="a1289ac7-07bb-4c5c-b82e-95f954aebe03" providerId="ADAL" clId="{1EE0B497-F77D-41A0-A0A0-E37151357CD2}" dt="2022-07-05T09:44:21.621" v="9414"/>
          <ac:spMkLst>
            <pc:docMk/>
            <pc:sldMk cId="123830675" sldId="262"/>
            <ac:spMk id="72" creationId="{9DCFF661-921F-3C67-F7E7-68CDA8BC5D3B}"/>
          </ac:spMkLst>
        </pc:spChg>
        <pc:spChg chg="mod topLvl">
          <ac:chgData name="Isabelle Plank" userId="a1289ac7-07bb-4c5c-b82e-95f954aebe03" providerId="ADAL" clId="{1EE0B497-F77D-41A0-A0A0-E37151357CD2}" dt="2022-07-05T09:44:21.621" v="9414"/>
          <ac:spMkLst>
            <pc:docMk/>
            <pc:sldMk cId="123830675" sldId="262"/>
            <ac:spMk id="73" creationId="{D28CCF37-B0E0-559E-B38C-3967CF83F565}"/>
          </ac:spMkLst>
        </pc:spChg>
        <pc:spChg chg="mod topLvl">
          <ac:chgData name="Isabelle Plank" userId="a1289ac7-07bb-4c5c-b82e-95f954aebe03" providerId="ADAL" clId="{1EE0B497-F77D-41A0-A0A0-E37151357CD2}" dt="2022-07-05T09:44:21.621" v="9414"/>
          <ac:spMkLst>
            <pc:docMk/>
            <pc:sldMk cId="123830675" sldId="262"/>
            <ac:spMk id="74" creationId="{40266C54-2257-A7BF-3C28-50EFBE2D7900}"/>
          </ac:spMkLst>
        </pc:spChg>
        <pc:spChg chg="mod topLvl">
          <ac:chgData name="Isabelle Plank" userId="a1289ac7-07bb-4c5c-b82e-95f954aebe03" providerId="ADAL" clId="{1EE0B497-F77D-41A0-A0A0-E37151357CD2}" dt="2022-07-05T09:44:21.621" v="9414"/>
          <ac:spMkLst>
            <pc:docMk/>
            <pc:sldMk cId="123830675" sldId="262"/>
            <ac:spMk id="75" creationId="{90413BC9-EB1D-E5EB-8121-DBCFC81CBBCF}"/>
          </ac:spMkLst>
        </pc:spChg>
        <pc:spChg chg="mod topLvl">
          <ac:chgData name="Isabelle Plank" userId="a1289ac7-07bb-4c5c-b82e-95f954aebe03" providerId="ADAL" clId="{1EE0B497-F77D-41A0-A0A0-E37151357CD2}" dt="2022-07-05T09:44:21.621" v="9414"/>
          <ac:spMkLst>
            <pc:docMk/>
            <pc:sldMk cId="123830675" sldId="262"/>
            <ac:spMk id="76" creationId="{B117BEAE-8AC3-FAE1-5F79-5457EAB437F4}"/>
          </ac:spMkLst>
        </pc:spChg>
        <pc:spChg chg="mod topLvl">
          <ac:chgData name="Isabelle Plank" userId="a1289ac7-07bb-4c5c-b82e-95f954aebe03" providerId="ADAL" clId="{1EE0B497-F77D-41A0-A0A0-E37151357CD2}" dt="2022-07-05T09:44:21.621" v="9414"/>
          <ac:spMkLst>
            <pc:docMk/>
            <pc:sldMk cId="123830675" sldId="262"/>
            <ac:spMk id="77" creationId="{69F4DD85-5566-A930-0187-F89C81AB4BE1}"/>
          </ac:spMkLst>
        </pc:spChg>
        <pc:spChg chg="mod topLvl">
          <ac:chgData name="Isabelle Plank" userId="a1289ac7-07bb-4c5c-b82e-95f954aebe03" providerId="ADAL" clId="{1EE0B497-F77D-41A0-A0A0-E37151357CD2}" dt="2022-07-05T09:44:21.621" v="9414"/>
          <ac:spMkLst>
            <pc:docMk/>
            <pc:sldMk cId="123830675" sldId="262"/>
            <ac:spMk id="78" creationId="{83CFE576-2F49-A42B-4953-32310E94BA6F}"/>
          </ac:spMkLst>
        </pc:spChg>
        <pc:spChg chg="mod topLvl">
          <ac:chgData name="Isabelle Plank" userId="a1289ac7-07bb-4c5c-b82e-95f954aebe03" providerId="ADAL" clId="{1EE0B497-F77D-41A0-A0A0-E37151357CD2}" dt="2022-07-05T09:44:21.621" v="9414"/>
          <ac:spMkLst>
            <pc:docMk/>
            <pc:sldMk cId="123830675" sldId="262"/>
            <ac:spMk id="79" creationId="{8D400BED-A538-AC7F-0A3F-72905BFFF63F}"/>
          </ac:spMkLst>
        </pc:spChg>
        <pc:spChg chg="mod topLvl">
          <ac:chgData name="Isabelle Plank" userId="a1289ac7-07bb-4c5c-b82e-95f954aebe03" providerId="ADAL" clId="{1EE0B497-F77D-41A0-A0A0-E37151357CD2}" dt="2022-07-05T09:44:21.621" v="9414"/>
          <ac:spMkLst>
            <pc:docMk/>
            <pc:sldMk cId="123830675" sldId="262"/>
            <ac:spMk id="80" creationId="{1C8D1B4C-F878-4D89-18D1-19E1DD42E633}"/>
          </ac:spMkLst>
        </pc:spChg>
        <pc:spChg chg="mod topLvl">
          <ac:chgData name="Isabelle Plank" userId="a1289ac7-07bb-4c5c-b82e-95f954aebe03" providerId="ADAL" clId="{1EE0B497-F77D-41A0-A0A0-E37151357CD2}" dt="2022-07-05T09:44:21.621" v="9414"/>
          <ac:spMkLst>
            <pc:docMk/>
            <pc:sldMk cId="123830675" sldId="262"/>
            <ac:spMk id="81" creationId="{B5DE77ED-7E6A-997C-5E92-A8F55C9AED2F}"/>
          </ac:spMkLst>
        </pc:spChg>
        <pc:spChg chg="mod topLvl">
          <ac:chgData name="Isabelle Plank" userId="a1289ac7-07bb-4c5c-b82e-95f954aebe03" providerId="ADAL" clId="{1EE0B497-F77D-41A0-A0A0-E37151357CD2}" dt="2022-07-05T09:44:21.621" v="9414"/>
          <ac:spMkLst>
            <pc:docMk/>
            <pc:sldMk cId="123830675" sldId="262"/>
            <ac:spMk id="82" creationId="{E1811D0A-B94E-EEF7-7DE0-32B51AA41949}"/>
          </ac:spMkLst>
        </pc:spChg>
        <pc:spChg chg="mod topLvl">
          <ac:chgData name="Isabelle Plank" userId="a1289ac7-07bb-4c5c-b82e-95f954aebe03" providerId="ADAL" clId="{1EE0B497-F77D-41A0-A0A0-E37151357CD2}" dt="2022-07-05T09:44:21.621" v="9414"/>
          <ac:spMkLst>
            <pc:docMk/>
            <pc:sldMk cId="123830675" sldId="262"/>
            <ac:spMk id="83" creationId="{5739E6E2-0AA4-572C-0F62-01FDF3A7F001}"/>
          </ac:spMkLst>
        </pc:spChg>
        <pc:spChg chg="mod topLvl">
          <ac:chgData name="Isabelle Plank" userId="a1289ac7-07bb-4c5c-b82e-95f954aebe03" providerId="ADAL" clId="{1EE0B497-F77D-41A0-A0A0-E37151357CD2}" dt="2022-07-05T09:44:21.621" v="9414"/>
          <ac:spMkLst>
            <pc:docMk/>
            <pc:sldMk cId="123830675" sldId="262"/>
            <ac:spMk id="84" creationId="{A0015A0F-2A92-F4A4-0C2D-1F5A5E8F399E}"/>
          </ac:spMkLst>
        </pc:spChg>
        <pc:spChg chg="mod topLvl">
          <ac:chgData name="Isabelle Plank" userId="a1289ac7-07bb-4c5c-b82e-95f954aebe03" providerId="ADAL" clId="{1EE0B497-F77D-41A0-A0A0-E37151357CD2}" dt="2022-07-05T09:44:13.724" v="9297"/>
          <ac:spMkLst>
            <pc:docMk/>
            <pc:sldMk cId="123830675" sldId="262"/>
            <ac:spMk id="85" creationId="{7926E818-BC8F-7071-24AC-891D5C342BCE}"/>
          </ac:spMkLst>
        </pc:spChg>
        <pc:spChg chg="mod topLvl">
          <ac:chgData name="Isabelle Plank" userId="a1289ac7-07bb-4c5c-b82e-95f954aebe03" providerId="ADAL" clId="{1EE0B497-F77D-41A0-A0A0-E37151357CD2}" dt="2022-07-05T09:44:13.724" v="9297"/>
          <ac:spMkLst>
            <pc:docMk/>
            <pc:sldMk cId="123830675" sldId="262"/>
            <ac:spMk id="86" creationId="{75B4EC42-5D8A-1EB5-C993-BE9D45DC7492}"/>
          </ac:spMkLst>
        </pc:spChg>
        <pc:spChg chg="mod topLvl">
          <ac:chgData name="Isabelle Plank" userId="a1289ac7-07bb-4c5c-b82e-95f954aebe03" providerId="ADAL" clId="{1EE0B497-F77D-41A0-A0A0-E37151357CD2}" dt="2022-07-05T09:44:13.724" v="9297"/>
          <ac:spMkLst>
            <pc:docMk/>
            <pc:sldMk cId="123830675" sldId="262"/>
            <ac:spMk id="87" creationId="{B95E19AB-9B8E-85CA-2323-7D5912B2D7F8}"/>
          </ac:spMkLst>
        </pc:spChg>
        <pc:spChg chg="mod topLvl">
          <ac:chgData name="Isabelle Plank" userId="a1289ac7-07bb-4c5c-b82e-95f954aebe03" providerId="ADAL" clId="{1EE0B497-F77D-41A0-A0A0-E37151357CD2}" dt="2022-07-05T09:44:13.724" v="9297"/>
          <ac:spMkLst>
            <pc:docMk/>
            <pc:sldMk cId="123830675" sldId="262"/>
            <ac:spMk id="88" creationId="{07CDE49A-6706-D325-7973-58CE9425F502}"/>
          </ac:spMkLst>
        </pc:spChg>
        <pc:spChg chg="mod topLvl">
          <ac:chgData name="Isabelle Plank" userId="a1289ac7-07bb-4c5c-b82e-95f954aebe03" providerId="ADAL" clId="{1EE0B497-F77D-41A0-A0A0-E37151357CD2}" dt="2022-07-05T09:44:13.724" v="9297"/>
          <ac:spMkLst>
            <pc:docMk/>
            <pc:sldMk cId="123830675" sldId="262"/>
            <ac:spMk id="89" creationId="{FEE7E168-B4E4-5F30-B328-33866F76E017}"/>
          </ac:spMkLst>
        </pc:spChg>
        <pc:spChg chg="mod topLvl">
          <ac:chgData name="Isabelle Plank" userId="a1289ac7-07bb-4c5c-b82e-95f954aebe03" providerId="ADAL" clId="{1EE0B497-F77D-41A0-A0A0-E37151357CD2}" dt="2022-07-05T09:44:13.724" v="9297"/>
          <ac:spMkLst>
            <pc:docMk/>
            <pc:sldMk cId="123830675" sldId="262"/>
            <ac:spMk id="90" creationId="{C0C9190E-C803-EAA5-7C81-AC0C4341E394}"/>
          </ac:spMkLst>
        </pc:spChg>
        <pc:spChg chg="mod topLvl">
          <ac:chgData name="Isabelle Plank" userId="a1289ac7-07bb-4c5c-b82e-95f954aebe03" providerId="ADAL" clId="{1EE0B497-F77D-41A0-A0A0-E37151357CD2}" dt="2022-07-05T09:44:13.724" v="9297"/>
          <ac:spMkLst>
            <pc:docMk/>
            <pc:sldMk cId="123830675" sldId="262"/>
            <ac:spMk id="91" creationId="{8651CC63-DC25-1427-EE69-81BE5EB3F78F}"/>
          </ac:spMkLst>
        </pc:spChg>
        <pc:spChg chg="mod topLvl">
          <ac:chgData name="Isabelle Plank" userId="a1289ac7-07bb-4c5c-b82e-95f954aebe03" providerId="ADAL" clId="{1EE0B497-F77D-41A0-A0A0-E37151357CD2}" dt="2022-07-05T09:44:13.724" v="9297"/>
          <ac:spMkLst>
            <pc:docMk/>
            <pc:sldMk cId="123830675" sldId="262"/>
            <ac:spMk id="92" creationId="{91A3A81E-4C34-6519-4CBD-94ABE87EB1B5}"/>
          </ac:spMkLst>
        </pc:spChg>
        <pc:spChg chg="mod topLvl">
          <ac:chgData name="Isabelle Plank" userId="a1289ac7-07bb-4c5c-b82e-95f954aebe03" providerId="ADAL" clId="{1EE0B497-F77D-41A0-A0A0-E37151357CD2}" dt="2022-07-05T09:44:13.724" v="9297"/>
          <ac:spMkLst>
            <pc:docMk/>
            <pc:sldMk cId="123830675" sldId="262"/>
            <ac:spMk id="93" creationId="{3E9C41F8-3B7B-CBE7-2137-AEE5E7A0796E}"/>
          </ac:spMkLst>
        </pc:spChg>
        <pc:spChg chg="mod topLvl">
          <ac:chgData name="Isabelle Plank" userId="a1289ac7-07bb-4c5c-b82e-95f954aebe03" providerId="ADAL" clId="{1EE0B497-F77D-41A0-A0A0-E37151357CD2}" dt="2022-07-05T09:44:13.724" v="9297"/>
          <ac:spMkLst>
            <pc:docMk/>
            <pc:sldMk cId="123830675" sldId="262"/>
            <ac:spMk id="94" creationId="{7A384901-E212-D32A-B7CC-364CBD36316C}"/>
          </ac:spMkLst>
        </pc:spChg>
        <pc:spChg chg="mod topLvl">
          <ac:chgData name="Isabelle Plank" userId="a1289ac7-07bb-4c5c-b82e-95f954aebe03" providerId="ADAL" clId="{1EE0B497-F77D-41A0-A0A0-E37151357CD2}" dt="2022-07-05T09:44:13.724" v="9297"/>
          <ac:spMkLst>
            <pc:docMk/>
            <pc:sldMk cId="123830675" sldId="262"/>
            <ac:spMk id="95" creationId="{75CCBCE1-81BB-1843-9DE5-525515FD2F4D}"/>
          </ac:spMkLst>
        </pc:spChg>
        <pc:spChg chg="mod topLvl">
          <ac:chgData name="Isabelle Plank" userId="a1289ac7-07bb-4c5c-b82e-95f954aebe03" providerId="ADAL" clId="{1EE0B497-F77D-41A0-A0A0-E37151357CD2}" dt="2022-07-05T09:44:13.724" v="9297"/>
          <ac:spMkLst>
            <pc:docMk/>
            <pc:sldMk cId="123830675" sldId="262"/>
            <ac:spMk id="96" creationId="{E5A64796-4515-34A7-3D2A-32CBCF0ED672}"/>
          </ac:spMkLst>
        </pc:spChg>
        <pc:spChg chg="mod topLvl">
          <ac:chgData name="Isabelle Plank" userId="a1289ac7-07bb-4c5c-b82e-95f954aebe03" providerId="ADAL" clId="{1EE0B497-F77D-41A0-A0A0-E37151357CD2}" dt="2022-07-05T09:44:13.724" v="9297"/>
          <ac:spMkLst>
            <pc:docMk/>
            <pc:sldMk cId="123830675" sldId="262"/>
            <ac:spMk id="97" creationId="{02CBAC1D-493A-6CFE-4D26-9D18F8F1E5DD}"/>
          </ac:spMkLst>
        </pc:spChg>
        <pc:spChg chg="mod topLvl">
          <ac:chgData name="Isabelle Plank" userId="a1289ac7-07bb-4c5c-b82e-95f954aebe03" providerId="ADAL" clId="{1EE0B497-F77D-41A0-A0A0-E37151357CD2}" dt="2022-07-05T09:44:13.724" v="9297"/>
          <ac:spMkLst>
            <pc:docMk/>
            <pc:sldMk cId="123830675" sldId="262"/>
            <ac:spMk id="98" creationId="{67508756-8DA0-5143-EC46-8E4104B53F32}"/>
          </ac:spMkLst>
        </pc:spChg>
        <pc:spChg chg="mod topLvl">
          <ac:chgData name="Isabelle Plank" userId="a1289ac7-07bb-4c5c-b82e-95f954aebe03" providerId="ADAL" clId="{1EE0B497-F77D-41A0-A0A0-E37151357CD2}" dt="2022-07-05T09:44:27.297" v="9538"/>
          <ac:spMkLst>
            <pc:docMk/>
            <pc:sldMk cId="123830675" sldId="262"/>
            <ac:spMk id="99" creationId="{49B4086B-DAAC-E426-11CE-802EDF617346}"/>
          </ac:spMkLst>
        </pc:spChg>
        <pc:spChg chg="mod topLvl">
          <ac:chgData name="Isabelle Plank" userId="a1289ac7-07bb-4c5c-b82e-95f954aebe03" providerId="ADAL" clId="{1EE0B497-F77D-41A0-A0A0-E37151357CD2}" dt="2022-07-05T09:44:27.297" v="9538"/>
          <ac:spMkLst>
            <pc:docMk/>
            <pc:sldMk cId="123830675" sldId="262"/>
            <ac:spMk id="100" creationId="{1048D4F8-ADBD-59E8-664F-3B586A7BDEAD}"/>
          </ac:spMkLst>
        </pc:spChg>
        <pc:spChg chg="mod topLvl">
          <ac:chgData name="Isabelle Plank" userId="a1289ac7-07bb-4c5c-b82e-95f954aebe03" providerId="ADAL" clId="{1EE0B497-F77D-41A0-A0A0-E37151357CD2}" dt="2022-07-05T09:44:27.297" v="9538"/>
          <ac:spMkLst>
            <pc:docMk/>
            <pc:sldMk cId="123830675" sldId="262"/>
            <ac:spMk id="101" creationId="{0DFECDAB-FABC-3316-09E0-8A7032FDFEE8}"/>
          </ac:spMkLst>
        </pc:spChg>
        <pc:spChg chg="mod topLvl">
          <ac:chgData name="Isabelle Plank" userId="a1289ac7-07bb-4c5c-b82e-95f954aebe03" providerId="ADAL" clId="{1EE0B497-F77D-41A0-A0A0-E37151357CD2}" dt="2022-07-05T09:44:27.297" v="9538"/>
          <ac:spMkLst>
            <pc:docMk/>
            <pc:sldMk cId="123830675" sldId="262"/>
            <ac:spMk id="102" creationId="{FE142273-235A-93A5-3F23-78D45885E9BA}"/>
          </ac:spMkLst>
        </pc:spChg>
        <pc:spChg chg="mod topLvl">
          <ac:chgData name="Isabelle Plank" userId="a1289ac7-07bb-4c5c-b82e-95f954aebe03" providerId="ADAL" clId="{1EE0B497-F77D-41A0-A0A0-E37151357CD2}" dt="2022-07-05T09:44:27.297" v="9538"/>
          <ac:spMkLst>
            <pc:docMk/>
            <pc:sldMk cId="123830675" sldId="262"/>
            <ac:spMk id="103" creationId="{5B273506-FEFD-E04B-E415-7612A59DCADD}"/>
          </ac:spMkLst>
        </pc:spChg>
        <pc:spChg chg="mod topLvl">
          <ac:chgData name="Isabelle Plank" userId="a1289ac7-07bb-4c5c-b82e-95f954aebe03" providerId="ADAL" clId="{1EE0B497-F77D-41A0-A0A0-E37151357CD2}" dt="2022-07-05T09:44:27.297" v="9538"/>
          <ac:spMkLst>
            <pc:docMk/>
            <pc:sldMk cId="123830675" sldId="262"/>
            <ac:spMk id="104" creationId="{FD50EC09-6DD7-30A5-1212-D1C03E942388}"/>
          </ac:spMkLst>
        </pc:spChg>
        <pc:spChg chg="mod topLvl">
          <ac:chgData name="Isabelle Plank" userId="a1289ac7-07bb-4c5c-b82e-95f954aebe03" providerId="ADAL" clId="{1EE0B497-F77D-41A0-A0A0-E37151357CD2}" dt="2022-07-05T09:44:27.297" v="9538"/>
          <ac:spMkLst>
            <pc:docMk/>
            <pc:sldMk cId="123830675" sldId="262"/>
            <ac:spMk id="105" creationId="{A7C39C32-89E2-E3E9-9FF3-9D61F4C64659}"/>
          </ac:spMkLst>
        </pc:spChg>
        <pc:spChg chg="mod topLvl">
          <ac:chgData name="Isabelle Plank" userId="a1289ac7-07bb-4c5c-b82e-95f954aebe03" providerId="ADAL" clId="{1EE0B497-F77D-41A0-A0A0-E37151357CD2}" dt="2022-07-05T09:44:27.297" v="9538"/>
          <ac:spMkLst>
            <pc:docMk/>
            <pc:sldMk cId="123830675" sldId="262"/>
            <ac:spMk id="106" creationId="{6F24F62C-ECF5-1F61-8433-CF467B728E36}"/>
          </ac:spMkLst>
        </pc:spChg>
        <pc:spChg chg="mod topLvl">
          <ac:chgData name="Isabelle Plank" userId="a1289ac7-07bb-4c5c-b82e-95f954aebe03" providerId="ADAL" clId="{1EE0B497-F77D-41A0-A0A0-E37151357CD2}" dt="2022-07-05T09:44:27.297" v="9538"/>
          <ac:spMkLst>
            <pc:docMk/>
            <pc:sldMk cId="123830675" sldId="262"/>
            <ac:spMk id="107" creationId="{47F03C36-50AC-437C-7875-6C5720800B20}"/>
          </ac:spMkLst>
        </pc:spChg>
        <pc:spChg chg="mod topLvl">
          <ac:chgData name="Isabelle Plank" userId="a1289ac7-07bb-4c5c-b82e-95f954aebe03" providerId="ADAL" clId="{1EE0B497-F77D-41A0-A0A0-E37151357CD2}" dt="2022-07-05T09:44:27.297" v="9538"/>
          <ac:spMkLst>
            <pc:docMk/>
            <pc:sldMk cId="123830675" sldId="262"/>
            <ac:spMk id="108" creationId="{7D92A917-F80A-16A0-F09B-1E52FF48B4DD}"/>
          </ac:spMkLst>
        </pc:spChg>
        <pc:spChg chg="mod topLvl">
          <ac:chgData name="Isabelle Plank" userId="a1289ac7-07bb-4c5c-b82e-95f954aebe03" providerId="ADAL" clId="{1EE0B497-F77D-41A0-A0A0-E37151357CD2}" dt="2022-07-05T09:44:27.297" v="9538"/>
          <ac:spMkLst>
            <pc:docMk/>
            <pc:sldMk cId="123830675" sldId="262"/>
            <ac:spMk id="109" creationId="{C265DC10-268B-5ADC-AD32-B5E915268DF5}"/>
          </ac:spMkLst>
        </pc:spChg>
        <pc:spChg chg="mod topLvl">
          <ac:chgData name="Isabelle Plank" userId="a1289ac7-07bb-4c5c-b82e-95f954aebe03" providerId="ADAL" clId="{1EE0B497-F77D-41A0-A0A0-E37151357CD2}" dt="2022-07-05T09:44:27.297" v="9538"/>
          <ac:spMkLst>
            <pc:docMk/>
            <pc:sldMk cId="123830675" sldId="262"/>
            <ac:spMk id="110" creationId="{9C6B5B37-7E87-D9FE-3CB2-C7B6F4414667}"/>
          </ac:spMkLst>
        </pc:spChg>
        <pc:spChg chg="mod">
          <ac:chgData name="Isabelle Plank" userId="a1289ac7-07bb-4c5c-b82e-95f954aebe03" providerId="ADAL" clId="{1EE0B497-F77D-41A0-A0A0-E37151357CD2}" dt="2022-07-05T09:43:01.857" v="6387"/>
          <ac:spMkLst>
            <pc:docMk/>
            <pc:sldMk cId="123830675" sldId="262"/>
            <ac:spMk id="128" creationId="{FAED39B8-51F9-2804-C56A-576552CAF979}"/>
          </ac:spMkLst>
        </pc:spChg>
        <pc:spChg chg="mod">
          <ac:chgData name="Isabelle Plank" userId="a1289ac7-07bb-4c5c-b82e-95f954aebe03" providerId="ADAL" clId="{1EE0B497-F77D-41A0-A0A0-E37151357CD2}" dt="2022-07-05T09:43:01.857" v="6387"/>
          <ac:spMkLst>
            <pc:docMk/>
            <pc:sldMk cId="123830675" sldId="262"/>
            <ac:spMk id="129" creationId="{A82851D8-EC11-5F62-F94A-A2FB4FCA1565}"/>
          </ac:spMkLst>
        </pc:spChg>
        <pc:spChg chg="mod">
          <ac:chgData name="Isabelle Plank" userId="a1289ac7-07bb-4c5c-b82e-95f954aebe03" providerId="ADAL" clId="{1EE0B497-F77D-41A0-A0A0-E37151357CD2}" dt="2022-07-05T09:43:01.857" v="6387"/>
          <ac:spMkLst>
            <pc:docMk/>
            <pc:sldMk cId="123830675" sldId="262"/>
            <ac:spMk id="130" creationId="{F71AB899-2697-C6FC-C72A-4A35FDAE5002}"/>
          </ac:spMkLst>
        </pc:spChg>
        <pc:spChg chg="mod">
          <ac:chgData name="Isabelle Plank" userId="a1289ac7-07bb-4c5c-b82e-95f954aebe03" providerId="ADAL" clId="{1EE0B497-F77D-41A0-A0A0-E37151357CD2}" dt="2022-07-05T09:43:01.857" v="6387"/>
          <ac:spMkLst>
            <pc:docMk/>
            <pc:sldMk cId="123830675" sldId="262"/>
            <ac:spMk id="131" creationId="{1DF8E9DE-0E53-98BE-23FC-FC1C8A2F811A}"/>
          </ac:spMkLst>
        </pc:spChg>
        <pc:spChg chg="mod">
          <ac:chgData name="Isabelle Plank" userId="a1289ac7-07bb-4c5c-b82e-95f954aebe03" providerId="ADAL" clId="{1EE0B497-F77D-41A0-A0A0-E37151357CD2}" dt="2022-07-05T09:43:01.861" v="6391"/>
          <ac:spMkLst>
            <pc:docMk/>
            <pc:sldMk cId="123830675" sldId="262"/>
            <ac:spMk id="133" creationId="{428CAC15-3C4E-41EA-3565-9A95C8A8A3CB}"/>
          </ac:spMkLst>
        </pc:spChg>
        <pc:spChg chg="mod">
          <ac:chgData name="Isabelle Plank" userId="a1289ac7-07bb-4c5c-b82e-95f954aebe03" providerId="ADAL" clId="{1EE0B497-F77D-41A0-A0A0-E37151357CD2}" dt="2022-07-05T09:43:01.861" v="6391"/>
          <ac:spMkLst>
            <pc:docMk/>
            <pc:sldMk cId="123830675" sldId="262"/>
            <ac:spMk id="134" creationId="{0CB79454-5860-859A-4D10-13442AD12741}"/>
          </ac:spMkLst>
        </pc:spChg>
        <pc:spChg chg="mod">
          <ac:chgData name="Isabelle Plank" userId="a1289ac7-07bb-4c5c-b82e-95f954aebe03" providerId="ADAL" clId="{1EE0B497-F77D-41A0-A0A0-E37151357CD2}" dt="2022-07-05T09:43:01.861" v="6391"/>
          <ac:spMkLst>
            <pc:docMk/>
            <pc:sldMk cId="123830675" sldId="262"/>
            <ac:spMk id="135" creationId="{F97AFCCE-9F09-3D74-46AB-9DA59F8BFC35}"/>
          </ac:spMkLst>
        </pc:spChg>
        <pc:spChg chg="mod">
          <ac:chgData name="Isabelle Plank" userId="a1289ac7-07bb-4c5c-b82e-95f954aebe03" providerId="ADAL" clId="{1EE0B497-F77D-41A0-A0A0-E37151357CD2}" dt="2022-07-05T09:43:01.861" v="6391"/>
          <ac:spMkLst>
            <pc:docMk/>
            <pc:sldMk cId="123830675" sldId="262"/>
            <ac:spMk id="136" creationId="{434C3E13-5B51-A33A-F199-A4E94E270F41}"/>
          </ac:spMkLst>
        </pc:spChg>
        <pc:spChg chg="mod">
          <ac:chgData name="Isabelle Plank" userId="a1289ac7-07bb-4c5c-b82e-95f954aebe03" providerId="ADAL" clId="{1EE0B497-F77D-41A0-A0A0-E37151357CD2}" dt="2022-07-05T09:43:01.865" v="6395"/>
          <ac:spMkLst>
            <pc:docMk/>
            <pc:sldMk cId="123830675" sldId="262"/>
            <ac:spMk id="138" creationId="{9D238CC9-7BEF-41AF-48EA-52DD24674F1C}"/>
          </ac:spMkLst>
        </pc:spChg>
        <pc:spChg chg="mod">
          <ac:chgData name="Isabelle Plank" userId="a1289ac7-07bb-4c5c-b82e-95f954aebe03" providerId="ADAL" clId="{1EE0B497-F77D-41A0-A0A0-E37151357CD2}" dt="2022-07-05T09:43:01.865" v="6395"/>
          <ac:spMkLst>
            <pc:docMk/>
            <pc:sldMk cId="123830675" sldId="262"/>
            <ac:spMk id="139" creationId="{123F6F88-66CF-53E6-64AB-D0D345C2836C}"/>
          </ac:spMkLst>
        </pc:spChg>
        <pc:spChg chg="mod">
          <ac:chgData name="Isabelle Plank" userId="a1289ac7-07bb-4c5c-b82e-95f954aebe03" providerId="ADAL" clId="{1EE0B497-F77D-41A0-A0A0-E37151357CD2}" dt="2022-07-05T09:43:01.865" v="6395"/>
          <ac:spMkLst>
            <pc:docMk/>
            <pc:sldMk cId="123830675" sldId="262"/>
            <ac:spMk id="140" creationId="{154C9E55-6DF8-9C63-9CC7-DE3440B4CB02}"/>
          </ac:spMkLst>
        </pc:spChg>
        <pc:spChg chg="mod">
          <ac:chgData name="Isabelle Plank" userId="a1289ac7-07bb-4c5c-b82e-95f954aebe03" providerId="ADAL" clId="{1EE0B497-F77D-41A0-A0A0-E37151357CD2}" dt="2022-07-05T09:43:01.865" v="6395"/>
          <ac:spMkLst>
            <pc:docMk/>
            <pc:sldMk cId="123830675" sldId="262"/>
            <ac:spMk id="141" creationId="{026EA624-BEE4-A5D1-8BDE-3A5C8A6AB371}"/>
          </ac:spMkLst>
        </pc:spChg>
        <pc:spChg chg="mod">
          <ac:chgData name="Isabelle Plank" userId="a1289ac7-07bb-4c5c-b82e-95f954aebe03" providerId="ADAL" clId="{1EE0B497-F77D-41A0-A0A0-E37151357CD2}" dt="2022-07-05T09:43:01.865" v="6395"/>
          <ac:spMkLst>
            <pc:docMk/>
            <pc:sldMk cId="123830675" sldId="262"/>
            <ac:spMk id="142" creationId="{4868F752-ECD3-01E8-456D-FE979AFDC935}"/>
          </ac:spMkLst>
        </pc:spChg>
        <pc:spChg chg="mod">
          <ac:chgData name="Isabelle Plank" userId="a1289ac7-07bb-4c5c-b82e-95f954aebe03" providerId="ADAL" clId="{1EE0B497-F77D-41A0-A0A0-E37151357CD2}" dt="2022-07-05T09:43:01.865" v="6395"/>
          <ac:spMkLst>
            <pc:docMk/>
            <pc:sldMk cId="123830675" sldId="262"/>
            <ac:spMk id="143" creationId="{B491EFC1-C9DD-01E2-2E1F-FAA268CFA6E5}"/>
          </ac:spMkLst>
        </pc:spChg>
        <pc:spChg chg="mod">
          <ac:chgData name="Isabelle Plank" userId="a1289ac7-07bb-4c5c-b82e-95f954aebe03" providerId="ADAL" clId="{1EE0B497-F77D-41A0-A0A0-E37151357CD2}" dt="2022-07-05T09:43:01.865" v="6395"/>
          <ac:spMkLst>
            <pc:docMk/>
            <pc:sldMk cId="123830675" sldId="262"/>
            <ac:spMk id="144" creationId="{B89A6DA6-40CF-8DBF-D145-F48F0D34826D}"/>
          </ac:spMkLst>
        </pc:spChg>
        <pc:spChg chg="mod">
          <ac:chgData name="Isabelle Plank" userId="a1289ac7-07bb-4c5c-b82e-95f954aebe03" providerId="ADAL" clId="{1EE0B497-F77D-41A0-A0A0-E37151357CD2}" dt="2022-07-05T09:43:01.865" v="6395"/>
          <ac:spMkLst>
            <pc:docMk/>
            <pc:sldMk cId="123830675" sldId="262"/>
            <ac:spMk id="145" creationId="{B1287D39-C451-5857-D3A8-E959955ABB31}"/>
          </ac:spMkLst>
        </pc:spChg>
        <pc:spChg chg="mod">
          <ac:chgData name="Isabelle Plank" userId="a1289ac7-07bb-4c5c-b82e-95f954aebe03" providerId="ADAL" clId="{1EE0B497-F77D-41A0-A0A0-E37151357CD2}" dt="2022-07-05T09:43:01.865" v="6395"/>
          <ac:spMkLst>
            <pc:docMk/>
            <pc:sldMk cId="123830675" sldId="262"/>
            <ac:spMk id="146" creationId="{072B03EC-4B0D-7755-E68D-C3987AD3B168}"/>
          </ac:spMkLst>
        </pc:spChg>
        <pc:spChg chg="mod">
          <ac:chgData name="Isabelle Plank" userId="a1289ac7-07bb-4c5c-b82e-95f954aebe03" providerId="ADAL" clId="{1EE0B497-F77D-41A0-A0A0-E37151357CD2}" dt="2022-07-05T09:43:01.869" v="6399"/>
          <ac:spMkLst>
            <pc:docMk/>
            <pc:sldMk cId="123830675" sldId="262"/>
            <ac:spMk id="148" creationId="{2F2D1F6B-C943-F935-4D30-909356FBCBAD}"/>
          </ac:spMkLst>
        </pc:spChg>
        <pc:spChg chg="mod">
          <ac:chgData name="Isabelle Plank" userId="a1289ac7-07bb-4c5c-b82e-95f954aebe03" providerId="ADAL" clId="{1EE0B497-F77D-41A0-A0A0-E37151357CD2}" dt="2022-07-05T09:43:01.869" v="6399"/>
          <ac:spMkLst>
            <pc:docMk/>
            <pc:sldMk cId="123830675" sldId="262"/>
            <ac:spMk id="149" creationId="{C7B8D883-9559-068B-7249-887E894143BA}"/>
          </ac:spMkLst>
        </pc:spChg>
        <pc:spChg chg="mod">
          <ac:chgData name="Isabelle Plank" userId="a1289ac7-07bb-4c5c-b82e-95f954aebe03" providerId="ADAL" clId="{1EE0B497-F77D-41A0-A0A0-E37151357CD2}" dt="2022-07-05T09:43:01.869" v="6399"/>
          <ac:spMkLst>
            <pc:docMk/>
            <pc:sldMk cId="123830675" sldId="262"/>
            <ac:spMk id="150" creationId="{36CD49BD-47F6-5313-7CF9-DFF53F54D5C1}"/>
          </ac:spMkLst>
        </pc:spChg>
        <pc:spChg chg="mod">
          <ac:chgData name="Isabelle Plank" userId="a1289ac7-07bb-4c5c-b82e-95f954aebe03" providerId="ADAL" clId="{1EE0B497-F77D-41A0-A0A0-E37151357CD2}" dt="2022-07-05T09:43:01.869" v="6399"/>
          <ac:spMkLst>
            <pc:docMk/>
            <pc:sldMk cId="123830675" sldId="262"/>
            <ac:spMk id="151" creationId="{2D3ECDAD-D43A-0A83-7BBD-C8E90305BF2F}"/>
          </ac:spMkLst>
        </pc:spChg>
        <pc:spChg chg="mod">
          <ac:chgData name="Isabelle Plank" userId="a1289ac7-07bb-4c5c-b82e-95f954aebe03" providerId="ADAL" clId="{1EE0B497-F77D-41A0-A0A0-E37151357CD2}" dt="2022-07-05T09:43:01.869" v="6399"/>
          <ac:spMkLst>
            <pc:docMk/>
            <pc:sldMk cId="123830675" sldId="262"/>
            <ac:spMk id="152" creationId="{C88F7BF5-764C-1F0D-3BB9-0B405A943C23}"/>
          </ac:spMkLst>
        </pc:spChg>
        <pc:spChg chg="mod">
          <ac:chgData name="Isabelle Plank" userId="a1289ac7-07bb-4c5c-b82e-95f954aebe03" providerId="ADAL" clId="{1EE0B497-F77D-41A0-A0A0-E37151357CD2}" dt="2022-07-05T09:43:01.869" v="6399"/>
          <ac:spMkLst>
            <pc:docMk/>
            <pc:sldMk cId="123830675" sldId="262"/>
            <ac:spMk id="153" creationId="{CA5F8895-1205-09E9-28D3-D85CA1BC31B8}"/>
          </ac:spMkLst>
        </pc:spChg>
        <pc:spChg chg="mod">
          <ac:chgData name="Isabelle Plank" userId="a1289ac7-07bb-4c5c-b82e-95f954aebe03" providerId="ADAL" clId="{1EE0B497-F77D-41A0-A0A0-E37151357CD2}" dt="2022-07-05T09:43:01.872" v="6403"/>
          <ac:spMkLst>
            <pc:docMk/>
            <pc:sldMk cId="123830675" sldId="262"/>
            <ac:spMk id="155" creationId="{D1AB6247-0806-E72B-916B-340F8146E4F4}"/>
          </ac:spMkLst>
        </pc:spChg>
        <pc:spChg chg="mod">
          <ac:chgData name="Isabelle Plank" userId="a1289ac7-07bb-4c5c-b82e-95f954aebe03" providerId="ADAL" clId="{1EE0B497-F77D-41A0-A0A0-E37151357CD2}" dt="2022-07-05T09:43:01.872" v="6403"/>
          <ac:spMkLst>
            <pc:docMk/>
            <pc:sldMk cId="123830675" sldId="262"/>
            <ac:spMk id="156" creationId="{1AAED78B-DC38-2700-C764-8C893FD7DF7C}"/>
          </ac:spMkLst>
        </pc:spChg>
        <pc:spChg chg="mod">
          <ac:chgData name="Isabelle Plank" userId="a1289ac7-07bb-4c5c-b82e-95f954aebe03" providerId="ADAL" clId="{1EE0B497-F77D-41A0-A0A0-E37151357CD2}" dt="2022-07-05T09:43:01.872" v="6403"/>
          <ac:spMkLst>
            <pc:docMk/>
            <pc:sldMk cId="123830675" sldId="262"/>
            <ac:spMk id="157" creationId="{D0857DE1-45D6-FB55-AA24-E4DA450288A8}"/>
          </ac:spMkLst>
        </pc:spChg>
        <pc:spChg chg="mod">
          <ac:chgData name="Isabelle Plank" userId="a1289ac7-07bb-4c5c-b82e-95f954aebe03" providerId="ADAL" clId="{1EE0B497-F77D-41A0-A0A0-E37151357CD2}" dt="2022-07-05T09:43:01.872" v="6403"/>
          <ac:spMkLst>
            <pc:docMk/>
            <pc:sldMk cId="123830675" sldId="262"/>
            <ac:spMk id="158" creationId="{848799B7-32BA-0E16-251B-9C5455CDD236}"/>
          </ac:spMkLst>
        </pc:spChg>
        <pc:spChg chg="mod">
          <ac:chgData name="Isabelle Plank" userId="a1289ac7-07bb-4c5c-b82e-95f954aebe03" providerId="ADAL" clId="{1EE0B497-F77D-41A0-A0A0-E37151357CD2}" dt="2022-07-05T09:43:01.872" v="6403"/>
          <ac:spMkLst>
            <pc:docMk/>
            <pc:sldMk cId="123830675" sldId="262"/>
            <ac:spMk id="159" creationId="{3694A61A-7E20-D230-EC40-2A1B0AE4A98D}"/>
          </ac:spMkLst>
        </pc:spChg>
        <pc:spChg chg="mod">
          <ac:chgData name="Isabelle Plank" userId="a1289ac7-07bb-4c5c-b82e-95f954aebe03" providerId="ADAL" clId="{1EE0B497-F77D-41A0-A0A0-E37151357CD2}" dt="2022-07-05T09:43:01.872" v="6403"/>
          <ac:spMkLst>
            <pc:docMk/>
            <pc:sldMk cId="123830675" sldId="262"/>
            <ac:spMk id="160" creationId="{8D7FD7AD-08FE-08D4-D0B5-27B9C858C4B1}"/>
          </ac:spMkLst>
        </pc:spChg>
        <pc:spChg chg="mod">
          <ac:chgData name="Isabelle Plank" userId="a1289ac7-07bb-4c5c-b82e-95f954aebe03" providerId="ADAL" clId="{1EE0B497-F77D-41A0-A0A0-E37151357CD2}" dt="2022-07-05T09:43:01.874" v="6407"/>
          <ac:spMkLst>
            <pc:docMk/>
            <pc:sldMk cId="123830675" sldId="262"/>
            <ac:spMk id="162" creationId="{773A0D38-C0F3-730B-20C9-3BBC2CF02568}"/>
          </ac:spMkLst>
        </pc:spChg>
        <pc:spChg chg="mod">
          <ac:chgData name="Isabelle Plank" userId="a1289ac7-07bb-4c5c-b82e-95f954aebe03" providerId="ADAL" clId="{1EE0B497-F77D-41A0-A0A0-E37151357CD2}" dt="2022-07-05T09:43:01.874" v="6407"/>
          <ac:spMkLst>
            <pc:docMk/>
            <pc:sldMk cId="123830675" sldId="262"/>
            <ac:spMk id="163" creationId="{149A70DD-9547-5419-BFA6-47D8B39606EB}"/>
          </ac:spMkLst>
        </pc:spChg>
        <pc:spChg chg="mod">
          <ac:chgData name="Isabelle Plank" userId="a1289ac7-07bb-4c5c-b82e-95f954aebe03" providerId="ADAL" clId="{1EE0B497-F77D-41A0-A0A0-E37151357CD2}" dt="2022-07-05T09:43:01.874" v="6407"/>
          <ac:spMkLst>
            <pc:docMk/>
            <pc:sldMk cId="123830675" sldId="262"/>
            <ac:spMk id="164" creationId="{6127B2B8-7971-3E0B-98FC-49E13A96C1F6}"/>
          </ac:spMkLst>
        </pc:spChg>
        <pc:spChg chg="mod">
          <ac:chgData name="Isabelle Plank" userId="a1289ac7-07bb-4c5c-b82e-95f954aebe03" providerId="ADAL" clId="{1EE0B497-F77D-41A0-A0A0-E37151357CD2}" dt="2022-07-05T09:43:01.874" v="6407"/>
          <ac:spMkLst>
            <pc:docMk/>
            <pc:sldMk cId="123830675" sldId="262"/>
            <ac:spMk id="165" creationId="{C07DD2DA-3C80-9008-1B04-49BB645FC75C}"/>
          </ac:spMkLst>
        </pc:spChg>
        <pc:spChg chg="mod">
          <ac:chgData name="Isabelle Plank" userId="a1289ac7-07bb-4c5c-b82e-95f954aebe03" providerId="ADAL" clId="{1EE0B497-F77D-41A0-A0A0-E37151357CD2}" dt="2022-07-05T09:43:01.874" v="6407"/>
          <ac:spMkLst>
            <pc:docMk/>
            <pc:sldMk cId="123830675" sldId="262"/>
            <ac:spMk id="166" creationId="{9AE65CAC-2B32-E854-A917-AF772B7C4F72}"/>
          </ac:spMkLst>
        </pc:spChg>
        <pc:spChg chg="mod">
          <ac:chgData name="Isabelle Plank" userId="a1289ac7-07bb-4c5c-b82e-95f954aebe03" providerId="ADAL" clId="{1EE0B497-F77D-41A0-A0A0-E37151357CD2}" dt="2022-07-05T09:43:01.874" v="6407"/>
          <ac:spMkLst>
            <pc:docMk/>
            <pc:sldMk cId="123830675" sldId="262"/>
            <ac:spMk id="167" creationId="{13FE22B8-FDC7-3784-7D47-F285A5842F79}"/>
          </ac:spMkLst>
        </pc:spChg>
        <pc:spChg chg="mod">
          <ac:chgData name="Isabelle Plank" userId="a1289ac7-07bb-4c5c-b82e-95f954aebe03" providerId="ADAL" clId="{1EE0B497-F77D-41A0-A0A0-E37151357CD2}" dt="2022-07-05T09:43:01.874" v="6407"/>
          <ac:spMkLst>
            <pc:docMk/>
            <pc:sldMk cId="123830675" sldId="262"/>
            <ac:spMk id="168" creationId="{C9EC9F2E-B8FA-D3CD-94A1-9F7D64D0E392}"/>
          </ac:spMkLst>
        </pc:spChg>
        <pc:spChg chg="mod">
          <ac:chgData name="Isabelle Plank" userId="a1289ac7-07bb-4c5c-b82e-95f954aebe03" providerId="ADAL" clId="{1EE0B497-F77D-41A0-A0A0-E37151357CD2}" dt="2022-07-05T09:43:01.876" v="6411"/>
          <ac:spMkLst>
            <pc:docMk/>
            <pc:sldMk cId="123830675" sldId="262"/>
            <ac:spMk id="170" creationId="{6F70B5CE-752C-DE57-0397-6BA7487F1159}"/>
          </ac:spMkLst>
        </pc:spChg>
        <pc:spChg chg="mod">
          <ac:chgData name="Isabelle Plank" userId="a1289ac7-07bb-4c5c-b82e-95f954aebe03" providerId="ADAL" clId="{1EE0B497-F77D-41A0-A0A0-E37151357CD2}" dt="2022-07-05T09:43:01.876" v="6411"/>
          <ac:spMkLst>
            <pc:docMk/>
            <pc:sldMk cId="123830675" sldId="262"/>
            <ac:spMk id="171" creationId="{E69221AB-BAB9-EB0E-D8D9-2D80D88F151E}"/>
          </ac:spMkLst>
        </pc:spChg>
        <pc:spChg chg="add del mod">
          <ac:chgData name="Isabelle Plank" userId="a1289ac7-07bb-4c5c-b82e-95f954aebe03" providerId="ADAL" clId="{1EE0B497-F77D-41A0-A0A0-E37151357CD2}" dt="2022-07-05T09:43:01.926" v="6545"/>
          <ac:spMkLst>
            <pc:docMk/>
            <pc:sldMk cId="123830675" sldId="262"/>
            <ac:spMk id="172" creationId="{CBCE8392-DEC4-D4E4-7235-879CE5F83342}"/>
          </ac:spMkLst>
        </pc:spChg>
        <pc:spChg chg="mod">
          <ac:chgData name="Isabelle Plank" userId="a1289ac7-07bb-4c5c-b82e-95f954aebe03" providerId="ADAL" clId="{1EE0B497-F77D-41A0-A0A0-E37151357CD2}" dt="2022-07-05T09:43:01.880" v="6419"/>
          <ac:spMkLst>
            <pc:docMk/>
            <pc:sldMk cId="123830675" sldId="262"/>
            <ac:spMk id="174" creationId="{68322798-5ABA-96F9-5CDE-A8D7D123124C}"/>
          </ac:spMkLst>
        </pc:spChg>
        <pc:spChg chg="mod">
          <ac:chgData name="Isabelle Plank" userId="a1289ac7-07bb-4c5c-b82e-95f954aebe03" providerId="ADAL" clId="{1EE0B497-F77D-41A0-A0A0-E37151357CD2}" dt="2022-07-05T09:43:01.880" v="6419"/>
          <ac:spMkLst>
            <pc:docMk/>
            <pc:sldMk cId="123830675" sldId="262"/>
            <ac:spMk id="175" creationId="{0140DB1A-0FAC-2E27-D29C-F5E9CCD955EA}"/>
          </ac:spMkLst>
        </pc:spChg>
        <pc:spChg chg="mod">
          <ac:chgData name="Isabelle Plank" userId="a1289ac7-07bb-4c5c-b82e-95f954aebe03" providerId="ADAL" clId="{1EE0B497-F77D-41A0-A0A0-E37151357CD2}" dt="2022-07-05T09:43:01.880" v="6419"/>
          <ac:spMkLst>
            <pc:docMk/>
            <pc:sldMk cId="123830675" sldId="262"/>
            <ac:spMk id="176" creationId="{947974CF-56BD-697A-7AEC-A87EFE5611DA}"/>
          </ac:spMkLst>
        </pc:spChg>
        <pc:spChg chg="mod">
          <ac:chgData name="Isabelle Plank" userId="a1289ac7-07bb-4c5c-b82e-95f954aebe03" providerId="ADAL" clId="{1EE0B497-F77D-41A0-A0A0-E37151357CD2}" dt="2022-07-05T09:43:01.880" v="6419"/>
          <ac:spMkLst>
            <pc:docMk/>
            <pc:sldMk cId="123830675" sldId="262"/>
            <ac:spMk id="177" creationId="{AFEA1EFD-5078-CEE4-8F8B-CFE493E44AA8}"/>
          </ac:spMkLst>
        </pc:spChg>
        <pc:spChg chg="mod">
          <ac:chgData name="Isabelle Plank" userId="a1289ac7-07bb-4c5c-b82e-95f954aebe03" providerId="ADAL" clId="{1EE0B497-F77D-41A0-A0A0-E37151357CD2}" dt="2022-07-05T09:43:01.880" v="6419"/>
          <ac:spMkLst>
            <pc:docMk/>
            <pc:sldMk cId="123830675" sldId="262"/>
            <ac:spMk id="178" creationId="{8C2FE4DB-E6EB-70DD-6FF6-58AB43413F71}"/>
          </ac:spMkLst>
        </pc:spChg>
        <pc:spChg chg="mod">
          <ac:chgData name="Isabelle Plank" userId="a1289ac7-07bb-4c5c-b82e-95f954aebe03" providerId="ADAL" clId="{1EE0B497-F77D-41A0-A0A0-E37151357CD2}" dt="2022-07-05T09:43:01.880" v="6419"/>
          <ac:spMkLst>
            <pc:docMk/>
            <pc:sldMk cId="123830675" sldId="262"/>
            <ac:spMk id="179" creationId="{519A999A-480B-25BA-068C-813A9F52F9AE}"/>
          </ac:spMkLst>
        </pc:spChg>
        <pc:spChg chg="mod">
          <ac:chgData name="Isabelle Plank" userId="a1289ac7-07bb-4c5c-b82e-95f954aebe03" providerId="ADAL" clId="{1EE0B497-F77D-41A0-A0A0-E37151357CD2}" dt="2022-07-05T09:43:01.880" v="6419"/>
          <ac:spMkLst>
            <pc:docMk/>
            <pc:sldMk cId="123830675" sldId="262"/>
            <ac:spMk id="180" creationId="{8A26E79C-798E-BE1F-ADED-5229068441D1}"/>
          </ac:spMkLst>
        </pc:spChg>
        <pc:spChg chg="mod">
          <ac:chgData name="Isabelle Plank" userId="a1289ac7-07bb-4c5c-b82e-95f954aebe03" providerId="ADAL" clId="{1EE0B497-F77D-41A0-A0A0-E37151357CD2}" dt="2022-07-05T09:43:01.882" v="6423"/>
          <ac:spMkLst>
            <pc:docMk/>
            <pc:sldMk cId="123830675" sldId="262"/>
            <ac:spMk id="182" creationId="{18525196-7AC2-BBDD-45FE-BB3D7182C83A}"/>
          </ac:spMkLst>
        </pc:spChg>
        <pc:spChg chg="mod">
          <ac:chgData name="Isabelle Plank" userId="a1289ac7-07bb-4c5c-b82e-95f954aebe03" providerId="ADAL" clId="{1EE0B497-F77D-41A0-A0A0-E37151357CD2}" dt="2022-07-05T09:43:01.882" v="6423"/>
          <ac:spMkLst>
            <pc:docMk/>
            <pc:sldMk cId="123830675" sldId="262"/>
            <ac:spMk id="183" creationId="{0B802D59-7D93-5CD1-A660-B8FD005F6DD4}"/>
          </ac:spMkLst>
        </pc:spChg>
        <pc:spChg chg="mod">
          <ac:chgData name="Isabelle Plank" userId="a1289ac7-07bb-4c5c-b82e-95f954aebe03" providerId="ADAL" clId="{1EE0B497-F77D-41A0-A0A0-E37151357CD2}" dt="2022-07-05T09:43:01.882" v="6423"/>
          <ac:spMkLst>
            <pc:docMk/>
            <pc:sldMk cId="123830675" sldId="262"/>
            <ac:spMk id="184" creationId="{21B99390-1170-8D8E-33CE-5FE0BDFF42CA}"/>
          </ac:spMkLst>
        </pc:spChg>
        <pc:spChg chg="mod">
          <ac:chgData name="Isabelle Plank" userId="a1289ac7-07bb-4c5c-b82e-95f954aebe03" providerId="ADAL" clId="{1EE0B497-F77D-41A0-A0A0-E37151357CD2}" dt="2022-07-05T09:43:01.884" v="6427"/>
          <ac:spMkLst>
            <pc:docMk/>
            <pc:sldMk cId="123830675" sldId="262"/>
            <ac:spMk id="186" creationId="{5C3BE533-2BAB-A5A5-C6F5-17CFAE0250FA}"/>
          </ac:spMkLst>
        </pc:spChg>
        <pc:spChg chg="mod">
          <ac:chgData name="Isabelle Plank" userId="a1289ac7-07bb-4c5c-b82e-95f954aebe03" providerId="ADAL" clId="{1EE0B497-F77D-41A0-A0A0-E37151357CD2}" dt="2022-07-05T09:43:01.884" v="6427"/>
          <ac:spMkLst>
            <pc:docMk/>
            <pc:sldMk cId="123830675" sldId="262"/>
            <ac:spMk id="187" creationId="{F1894733-7B89-3C14-F074-012D247F7A30}"/>
          </ac:spMkLst>
        </pc:spChg>
        <pc:spChg chg="mod">
          <ac:chgData name="Isabelle Plank" userId="a1289ac7-07bb-4c5c-b82e-95f954aebe03" providerId="ADAL" clId="{1EE0B497-F77D-41A0-A0A0-E37151357CD2}" dt="2022-07-05T09:43:01.884" v="6427"/>
          <ac:spMkLst>
            <pc:docMk/>
            <pc:sldMk cId="123830675" sldId="262"/>
            <ac:spMk id="188" creationId="{1704B9C8-558C-5DF5-F404-27FEE244D273}"/>
          </ac:spMkLst>
        </pc:spChg>
        <pc:spChg chg="mod">
          <ac:chgData name="Isabelle Plank" userId="a1289ac7-07bb-4c5c-b82e-95f954aebe03" providerId="ADAL" clId="{1EE0B497-F77D-41A0-A0A0-E37151357CD2}" dt="2022-07-05T09:43:01.884" v="6427"/>
          <ac:spMkLst>
            <pc:docMk/>
            <pc:sldMk cId="123830675" sldId="262"/>
            <ac:spMk id="189" creationId="{74C3CE47-4538-8C4A-0C8E-9E9620E30146}"/>
          </ac:spMkLst>
        </pc:spChg>
        <pc:spChg chg="mod">
          <ac:chgData name="Isabelle Plank" userId="a1289ac7-07bb-4c5c-b82e-95f954aebe03" providerId="ADAL" clId="{1EE0B497-F77D-41A0-A0A0-E37151357CD2}" dt="2022-07-05T09:43:01.886" v="6431"/>
          <ac:spMkLst>
            <pc:docMk/>
            <pc:sldMk cId="123830675" sldId="262"/>
            <ac:spMk id="191" creationId="{04D8B791-39CC-58E1-E191-8A5B2CC26063}"/>
          </ac:spMkLst>
        </pc:spChg>
        <pc:spChg chg="mod">
          <ac:chgData name="Isabelle Plank" userId="a1289ac7-07bb-4c5c-b82e-95f954aebe03" providerId="ADAL" clId="{1EE0B497-F77D-41A0-A0A0-E37151357CD2}" dt="2022-07-05T09:43:01.886" v="6431"/>
          <ac:spMkLst>
            <pc:docMk/>
            <pc:sldMk cId="123830675" sldId="262"/>
            <ac:spMk id="192" creationId="{427D05DD-AF58-C583-3A19-B0F8197DC695}"/>
          </ac:spMkLst>
        </pc:spChg>
        <pc:spChg chg="mod">
          <ac:chgData name="Isabelle Plank" userId="a1289ac7-07bb-4c5c-b82e-95f954aebe03" providerId="ADAL" clId="{1EE0B497-F77D-41A0-A0A0-E37151357CD2}" dt="2022-07-05T09:43:01.886" v="6431"/>
          <ac:spMkLst>
            <pc:docMk/>
            <pc:sldMk cId="123830675" sldId="262"/>
            <ac:spMk id="193" creationId="{F2A97A56-5392-31C6-C23C-2D9DEACEF3FA}"/>
          </ac:spMkLst>
        </pc:spChg>
        <pc:spChg chg="mod">
          <ac:chgData name="Isabelle Plank" userId="a1289ac7-07bb-4c5c-b82e-95f954aebe03" providerId="ADAL" clId="{1EE0B497-F77D-41A0-A0A0-E37151357CD2}" dt="2022-07-05T09:43:01.886" v="6431"/>
          <ac:spMkLst>
            <pc:docMk/>
            <pc:sldMk cId="123830675" sldId="262"/>
            <ac:spMk id="194" creationId="{046FB34A-04E2-B111-DBC4-593B7E4E6EEC}"/>
          </ac:spMkLst>
        </pc:spChg>
        <pc:spChg chg="mod">
          <ac:chgData name="Isabelle Plank" userId="a1289ac7-07bb-4c5c-b82e-95f954aebe03" providerId="ADAL" clId="{1EE0B497-F77D-41A0-A0A0-E37151357CD2}" dt="2022-07-05T09:43:01.887" v="6435"/>
          <ac:spMkLst>
            <pc:docMk/>
            <pc:sldMk cId="123830675" sldId="262"/>
            <ac:spMk id="196" creationId="{0E74621B-5728-8E25-F14B-3C3C20BB4219}"/>
          </ac:spMkLst>
        </pc:spChg>
        <pc:spChg chg="mod">
          <ac:chgData name="Isabelle Plank" userId="a1289ac7-07bb-4c5c-b82e-95f954aebe03" providerId="ADAL" clId="{1EE0B497-F77D-41A0-A0A0-E37151357CD2}" dt="2022-07-05T09:43:01.887" v="6435"/>
          <ac:spMkLst>
            <pc:docMk/>
            <pc:sldMk cId="123830675" sldId="262"/>
            <ac:spMk id="197" creationId="{72A5F834-2CA4-BDA2-72F7-F9C28C05AC72}"/>
          </ac:spMkLst>
        </pc:spChg>
        <pc:spChg chg="mod">
          <ac:chgData name="Isabelle Plank" userId="a1289ac7-07bb-4c5c-b82e-95f954aebe03" providerId="ADAL" clId="{1EE0B497-F77D-41A0-A0A0-E37151357CD2}" dt="2022-07-05T09:43:01.887" v="6435"/>
          <ac:spMkLst>
            <pc:docMk/>
            <pc:sldMk cId="123830675" sldId="262"/>
            <ac:spMk id="198" creationId="{C99A59BB-9944-E58D-E5FF-D92920A5C74B}"/>
          </ac:spMkLst>
        </pc:spChg>
        <pc:spChg chg="mod">
          <ac:chgData name="Isabelle Plank" userId="a1289ac7-07bb-4c5c-b82e-95f954aebe03" providerId="ADAL" clId="{1EE0B497-F77D-41A0-A0A0-E37151357CD2}" dt="2022-07-05T09:43:01.887" v="6435"/>
          <ac:spMkLst>
            <pc:docMk/>
            <pc:sldMk cId="123830675" sldId="262"/>
            <ac:spMk id="199" creationId="{DE7651EA-6D64-4711-11C3-D690BA7BE811}"/>
          </ac:spMkLst>
        </pc:spChg>
        <pc:spChg chg="mod">
          <ac:chgData name="Isabelle Plank" userId="a1289ac7-07bb-4c5c-b82e-95f954aebe03" providerId="ADAL" clId="{1EE0B497-F77D-41A0-A0A0-E37151357CD2}" dt="2022-07-05T09:43:01.887" v="6435"/>
          <ac:spMkLst>
            <pc:docMk/>
            <pc:sldMk cId="123830675" sldId="262"/>
            <ac:spMk id="200" creationId="{F60F3D2D-11EE-96F1-7A2A-3D360B70DFE6}"/>
          </ac:spMkLst>
        </pc:spChg>
        <pc:spChg chg="mod">
          <ac:chgData name="Isabelle Plank" userId="a1289ac7-07bb-4c5c-b82e-95f954aebe03" providerId="ADAL" clId="{1EE0B497-F77D-41A0-A0A0-E37151357CD2}" dt="2022-07-05T09:43:01.889" v="6439"/>
          <ac:spMkLst>
            <pc:docMk/>
            <pc:sldMk cId="123830675" sldId="262"/>
            <ac:spMk id="202" creationId="{5D212423-9806-6CDA-2F83-9287AE052E0C}"/>
          </ac:spMkLst>
        </pc:spChg>
        <pc:spChg chg="mod">
          <ac:chgData name="Isabelle Plank" userId="a1289ac7-07bb-4c5c-b82e-95f954aebe03" providerId="ADAL" clId="{1EE0B497-F77D-41A0-A0A0-E37151357CD2}" dt="2022-07-05T09:43:01.889" v="6439"/>
          <ac:spMkLst>
            <pc:docMk/>
            <pc:sldMk cId="123830675" sldId="262"/>
            <ac:spMk id="203" creationId="{CA3B7987-A637-8281-E3C4-8E1F848E89AF}"/>
          </ac:spMkLst>
        </pc:spChg>
        <pc:spChg chg="mod">
          <ac:chgData name="Isabelle Plank" userId="a1289ac7-07bb-4c5c-b82e-95f954aebe03" providerId="ADAL" clId="{1EE0B497-F77D-41A0-A0A0-E37151357CD2}" dt="2022-07-05T09:43:01.889" v="6439"/>
          <ac:spMkLst>
            <pc:docMk/>
            <pc:sldMk cId="123830675" sldId="262"/>
            <ac:spMk id="204" creationId="{D7B928F5-2225-6E2E-33F3-8DA8549130D1}"/>
          </ac:spMkLst>
        </pc:spChg>
        <pc:spChg chg="mod">
          <ac:chgData name="Isabelle Plank" userId="a1289ac7-07bb-4c5c-b82e-95f954aebe03" providerId="ADAL" clId="{1EE0B497-F77D-41A0-A0A0-E37151357CD2}" dt="2022-07-05T09:43:01.889" v="6439"/>
          <ac:spMkLst>
            <pc:docMk/>
            <pc:sldMk cId="123830675" sldId="262"/>
            <ac:spMk id="205" creationId="{3A6AFF89-1D59-7627-FF47-B8A8FDA390D3}"/>
          </ac:spMkLst>
        </pc:spChg>
        <pc:spChg chg="mod">
          <ac:chgData name="Isabelle Plank" userId="a1289ac7-07bb-4c5c-b82e-95f954aebe03" providerId="ADAL" clId="{1EE0B497-F77D-41A0-A0A0-E37151357CD2}" dt="2022-07-05T09:43:01.889" v="6439"/>
          <ac:spMkLst>
            <pc:docMk/>
            <pc:sldMk cId="123830675" sldId="262"/>
            <ac:spMk id="206" creationId="{AC963C22-E93A-C623-AE46-AAF2A62646C8}"/>
          </ac:spMkLst>
        </pc:spChg>
        <pc:spChg chg="mod">
          <ac:chgData name="Isabelle Plank" userId="a1289ac7-07bb-4c5c-b82e-95f954aebe03" providerId="ADAL" clId="{1EE0B497-F77D-41A0-A0A0-E37151357CD2}" dt="2022-07-05T09:43:01.889" v="6439"/>
          <ac:spMkLst>
            <pc:docMk/>
            <pc:sldMk cId="123830675" sldId="262"/>
            <ac:spMk id="207" creationId="{7C19C1DF-BABE-C766-85B4-71D20CE05A8C}"/>
          </ac:spMkLst>
        </pc:spChg>
        <pc:spChg chg="mod">
          <ac:chgData name="Isabelle Plank" userId="a1289ac7-07bb-4c5c-b82e-95f954aebe03" providerId="ADAL" clId="{1EE0B497-F77D-41A0-A0A0-E37151357CD2}" dt="2022-07-05T09:43:01.889" v="6439"/>
          <ac:spMkLst>
            <pc:docMk/>
            <pc:sldMk cId="123830675" sldId="262"/>
            <ac:spMk id="208" creationId="{2C6FC2C8-50F3-F241-A195-DCECCA64F622}"/>
          </ac:spMkLst>
        </pc:spChg>
        <pc:spChg chg="mod">
          <ac:chgData name="Isabelle Plank" userId="a1289ac7-07bb-4c5c-b82e-95f954aebe03" providerId="ADAL" clId="{1EE0B497-F77D-41A0-A0A0-E37151357CD2}" dt="2022-07-05T09:43:01.889" v="6439"/>
          <ac:spMkLst>
            <pc:docMk/>
            <pc:sldMk cId="123830675" sldId="262"/>
            <ac:spMk id="209" creationId="{7D281B76-5942-2206-3AFF-63F2A5A6A5D7}"/>
          </ac:spMkLst>
        </pc:spChg>
        <pc:spChg chg="mod">
          <ac:chgData name="Isabelle Plank" userId="a1289ac7-07bb-4c5c-b82e-95f954aebe03" providerId="ADAL" clId="{1EE0B497-F77D-41A0-A0A0-E37151357CD2}" dt="2022-07-05T09:43:01.889" v="6439"/>
          <ac:spMkLst>
            <pc:docMk/>
            <pc:sldMk cId="123830675" sldId="262"/>
            <ac:spMk id="210" creationId="{90D1B8C1-3CD7-01FD-2611-9E54AE8965FD}"/>
          </ac:spMkLst>
        </pc:spChg>
        <pc:spChg chg="mod">
          <ac:chgData name="Isabelle Plank" userId="a1289ac7-07bb-4c5c-b82e-95f954aebe03" providerId="ADAL" clId="{1EE0B497-F77D-41A0-A0A0-E37151357CD2}" dt="2022-07-05T09:43:01.889" v="6439"/>
          <ac:spMkLst>
            <pc:docMk/>
            <pc:sldMk cId="123830675" sldId="262"/>
            <ac:spMk id="211" creationId="{A48F8FB5-A3A6-95C5-AD09-04BA190755B3}"/>
          </ac:spMkLst>
        </pc:spChg>
        <pc:spChg chg="mod">
          <ac:chgData name="Isabelle Plank" userId="a1289ac7-07bb-4c5c-b82e-95f954aebe03" providerId="ADAL" clId="{1EE0B497-F77D-41A0-A0A0-E37151357CD2}" dt="2022-07-05T09:43:01.889" v="6439"/>
          <ac:spMkLst>
            <pc:docMk/>
            <pc:sldMk cId="123830675" sldId="262"/>
            <ac:spMk id="212" creationId="{A9F934B6-C8BE-207B-D20A-074341395635}"/>
          </ac:spMkLst>
        </pc:spChg>
        <pc:spChg chg="mod">
          <ac:chgData name="Isabelle Plank" userId="a1289ac7-07bb-4c5c-b82e-95f954aebe03" providerId="ADAL" clId="{1EE0B497-F77D-41A0-A0A0-E37151357CD2}" dt="2022-07-05T09:43:01.889" v="6439"/>
          <ac:spMkLst>
            <pc:docMk/>
            <pc:sldMk cId="123830675" sldId="262"/>
            <ac:spMk id="213" creationId="{2E7481C8-5CC8-C049-D369-B1DEFB994FAD}"/>
          </ac:spMkLst>
        </pc:spChg>
        <pc:spChg chg="mod">
          <ac:chgData name="Isabelle Plank" userId="a1289ac7-07bb-4c5c-b82e-95f954aebe03" providerId="ADAL" clId="{1EE0B497-F77D-41A0-A0A0-E37151357CD2}" dt="2022-07-05T09:43:01.889" v="6439"/>
          <ac:spMkLst>
            <pc:docMk/>
            <pc:sldMk cId="123830675" sldId="262"/>
            <ac:spMk id="214" creationId="{EC771824-592D-832F-0695-1E5B38A52896}"/>
          </ac:spMkLst>
        </pc:spChg>
        <pc:spChg chg="mod">
          <ac:chgData name="Isabelle Plank" userId="a1289ac7-07bb-4c5c-b82e-95f954aebe03" providerId="ADAL" clId="{1EE0B497-F77D-41A0-A0A0-E37151357CD2}" dt="2022-07-05T09:43:01.889" v="6439"/>
          <ac:spMkLst>
            <pc:docMk/>
            <pc:sldMk cId="123830675" sldId="262"/>
            <ac:spMk id="215" creationId="{1FF7F1CC-9C06-B59B-F128-54BB185907FA}"/>
          </ac:spMkLst>
        </pc:spChg>
        <pc:spChg chg="mod">
          <ac:chgData name="Isabelle Plank" userId="a1289ac7-07bb-4c5c-b82e-95f954aebe03" providerId="ADAL" clId="{1EE0B497-F77D-41A0-A0A0-E37151357CD2}" dt="2022-07-05T09:43:01.891" v="6443"/>
          <ac:spMkLst>
            <pc:docMk/>
            <pc:sldMk cId="123830675" sldId="262"/>
            <ac:spMk id="217" creationId="{1C26CAE7-D21E-2CC9-AD48-CCDBFEB79D07}"/>
          </ac:spMkLst>
        </pc:spChg>
        <pc:spChg chg="mod">
          <ac:chgData name="Isabelle Plank" userId="a1289ac7-07bb-4c5c-b82e-95f954aebe03" providerId="ADAL" clId="{1EE0B497-F77D-41A0-A0A0-E37151357CD2}" dt="2022-07-05T09:43:01.891" v="6443"/>
          <ac:spMkLst>
            <pc:docMk/>
            <pc:sldMk cId="123830675" sldId="262"/>
            <ac:spMk id="218" creationId="{8589537A-A6E2-8378-FC9C-8FADF663C153}"/>
          </ac:spMkLst>
        </pc:spChg>
        <pc:spChg chg="mod">
          <ac:chgData name="Isabelle Plank" userId="a1289ac7-07bb-4c5c-b82e-95f954aebe03" providerId="ADAL" clId="{1EE0B497-F77D-41A0-A0A0-E37151357CD2}" dt="2022-07-05T09:43:01.891" v="6443"/>
          <ac:spMkLst>
            <pc:docMk/>
            <pc:sldMk cId="123830675" sldId="262"/>
            <ac:spMk id="219" creationId="{B8415246-5064-E927-AA48-153C49134F3D}"/>
          </ac:spMkLst>
        </pc:spChg>
        <pc:spChg chg="mod">
          <ac:chgData name="Isabelle Plank" userId="a1289ac7-07bb-4c5c-b82e-95f954aebe03" providerId="ADAL" clId="{1EE0B497-F77D-41A0-A0A0-E37151357CD2}" dt="2022-07-05T09:43:01.891" v="6443"/>
          <ac:spMkLst>
            <pc:docMk/>
            <pc:sldMk cId="123830675" sldId="262"/>
            <ac:spMk id="220" creationId="{45FCB543-833D-6B7E-E732-F138DF04811D}"/>
          </ac:spMkLst>
        </pc:spChg>
        <pc:spChg chg="mod">
          <ac:chgData name="Isabelle Plank" userId="a1289ac7-07bb-4c5c-b82e-95f954aebe03" providerId="ADAL" clId="{1EE0B497-F77D-41A0-A0A0-E37151357CD2}" dt="2022-07-05T09:43:01.891" v="6443"/>
          <ac:spMkLst>
            <pc:docMk/>
            <pc:sldMk cId="123830675" sldId="262"/>
            <ac:spMk id="221" creationId="{C5A6D2CA-399C-90D8-679C-23AEA1297353}"/>
          </ac:spMkLst>
        </pc:spChg>
        <pc:spChg chg="mod">
          <ac:chgData name="Isabelle Plank" userId="a1289ac7-07bb-4c5c-b82e-95f954aebe03" providerId="ADAL" clId="{1EE0B497-F77D-41A0-A0A0-E37151357CD2}" dt="2022-07-05T09:43:01.891" v="6443"/>
          <ac:spMkLst>
            <pc:docMk/>
            <pc:sldMk cId="123830675" sldId="262"/>
            <ac:spMk id="222" creationId="{34B25053-7B67-3665-557C-620820E15E39}"/>
          </ac:spMkLst>
        </pc:spChg>
        <pc:spChg chg="mod">
          <ac:chgData name="Isabelle Plank" userId="a1289ac7-07bb-4c5c-b82e-95f954aebe03" providerId="ADAL" clId="{1EE0B497-F77D-41A0-A0A0-E37151357CD2}" dt="2022-07-05T09:43:01.891" v="6443"/>
          <ac:spMkLst>
            <pc:docMk/>
            <pc:sldMk cId="123830675" sldId="262"/>
            <ac:spMk id="223" creationId="{5292317D-F8BB-55F4-C56F-E04613EC5275}"/>
          </ac:spMkLst>
        </pc:spChg>
        <pc:spChg chg="mod">
          <ac:chgData name="Isabelle Plank" userId="a1289ac7-07bb-4c5c-b82e-95f954aebe03" providerId="ADAL" clId="{1EE0B497-F77D-41A0-A0A0-E37151357CD2}" dt="2022-07-05T09:43:01.891" v="6443"/>
          <ac:spMkLst>
            <pc:docMk/>
            <pc:sldMk cId="123830675" sldId="262"/>
            <ac:spMk id="224" creationId="{A70DCB15-EECC-23EF-1840-22521CAA98EB}"/>
          </ac:spMkLst>
        </pc:spChg>
        <pc:spChg chg="mod">
          <ac:chgData name="Isabelle Plank" userId="a1289ac7-07bb-4c5c-b82e-95f954aebe03" providerId="ADAL" clId="{1EE0B497-F77D-41A0-A0A0-E37151357CD2}" dt="2022-07-05T09:43:01.891" v="6443"/>
          <ac:spMkLst>
            <pc:docMk/>
            <pc:sldMk cId="123830675" sldId="262"/>
            <ac:spMk id="225" creationId="{4529BE69-8E28-DA28-F34B-7625FFC28B66}"/>
          </ac:spMkLst>
        </pc:spChg>
        <pc:spChg chg="mod">
          <ac:chgData name="Isabelle Plank" userId="a1289ac7-07bb-4c5c-b82e-95f954aebe03" providerId="ADAL" clId="{1EE0B497-F77D-41A0-A0A0-E37151357CD2}" dt="2022-07-05T09:43:01.891" v="6443"/>
          <ac:spMkLst>
            <pc:docMk/>
            <pc:sldMk cId="123830675" sldId="262"/>
            <ac:spMk id="226" creationId="{7EFB2392-5EF8-61D4-B4FC-430B9E63AED2}"/>
          </ac:spMkLst>
        </pc:spChg>
        <pc:spChg chg="mod">
          <ac:chgData name="Isabelle Plank" userId="a1289ac7-07bb-4c5c-b82e-95f954aebe03" providerId="ADAL" clId="{1EE0B497-F77D-41A0-A0A0-E37151357CD2}" dt="2022-07-05T09:43:01.891" v="6443"/>
          <ac:spMkLst>
            <pc:docMk/>
            <pc:sldMk cId="123830675" sldId="262"/>
            <ac:spMk id="227" creationId="{994D9F22-71BF-3EAF-64D7-D935220AC73A}"/>
          </ac:spMkLst>
        </pc:spChg>
        <pc:spChg chg="mod">
          <ac:chgData name="Isabelle Plank" userId="a1289ac7-07bb-4c5c-b82e-95f954aebe03" providerId="ADAL" clId="{1EE0B497-F77D-41A0-A0A0-E37151357CD2}" dt="2022-07-05T09:43:01.891" v="6443"/>
          <ac:spMkLst>
            <pc:docMk/>
            <pc:sldMk cId="123830675" sldId="262"/>
            <ac:spMk id="228" creationId="{E56ADC7C-C4F8-900F-4336-3567A98F0917}"/>
          </ac:spMkLst>
        </pc:spChg>
        <pc:spChg chg="mod">
          <ac:chgData name="Isabelle Plank" userId="a1289ac7-07bb-4c5c-b82e-95f954aebe03" providerId="ADAL" clId="{1EE0B497-F77D-41A0-A0A0-E37151357CD2}" dt="2022-07-05T09:43:01.891" v="6443"/>
          <ac:spMkLst>
            <pc:docMk/>
            <pc:sldMk cId="123830675" sldId="262"/>
            <ac:spMk id="229" creationId="{F75A130C-A688-0B4C-BE99-BBFB45F093C8}"/>
          </ac:spMkLst>
        </pc:spChg>
        <pc:spChg chg="mod">
          <ac:chgData name="Isabelle Plank" userId="a1289ac7-07bb-4c5c-b82e-95f954aebe03" providerId="ADAL" clId="{1EE0B497-F77D-41A0-A0A0-E37151357CD2}" dt="2022-07-05T09:43:01.891" v="6443"/>
          <ac:spMkLst>
            <pc:docMk/>
            <pc:sldMk cId="123830675" sldId="262"/>
            <ac:spMk id="230" creationId="{FB706C99-54AB-8F10-FF86-9F8D640A4DDE}"/>
          </ac:spMkLst>
        </pc:spChg>
        <pc:spChg chg="mod">
          <ac:chgData name="Isabelle Plank" userId="a1289ac7-07bb-4c5c-b82e-95f954aebe03" providerId="ADAL" clId="{1EE0B497-F77D-41A0-A0A0-E37151357CD2}" dt="2022-07-05T09:43:01.892" v="6447"/>
          <ac:spMkLst>
            <pc:docMk/>
            <pc:sldMk cId="123830675" sldId="262"/>
            <ac:spMk id="232" creationId="{4BCF1485-9346-AFE9-FD73-23F91D1479DD}"/>
          </ac:spMkLst>
        </pc:spChg>
        <pc:spChg chg="mod">
          <ac:chgData name="Isabelle Plank" userId="a1289ac7-07bb-4c5c-b82e-95f954aebe03" providerId="ADAL" clId="{1EE0B497-F77D-41A0-A0A0-E37151357CD2}" dt="2022-07-05T09:43:01.892" v="6447"/>
          <ac:spMkLst>
            <pc:docMk/>
            <pc:sldMk cId="123830675" sldId="262"/>
            <ac:spMk id="233" creationId="{56DD5FF0-4A37-63C0-F045-A5523BDCC944}"/>
          </ac:spMkLst>
        </pc:spChg>
        <pc:spChg chg="mod">
          <ac:chgData name="Isabelle Plank" userId="a1289ac7-07bb-4c5c-b82e-95f954aebe03" providerId="ADAL" clId="{1EE0B497-F77D-41A0-A0A0-E37151357CD2}" dt="2022-07-05T09:43:01.892" v="6447"/>
          <ac:spMkLst>
            <pc:docMk/>
            <pc:sldMk cId="123830675" sldId="262"/>
            <ac:spMk id="234" creationId="{ADB71B90-8F27-2B99-419E-8953DC424CCC}"/>
          </ac:spMkLst>
        </pc:spChg>
        <pc:spChg chg="mod">
          <ac:chgData name="Isabelle Plank" userId="a1289ac7-07bb-4c5c-b82e-95f954aebe03" providerId="ADAL" clId="{1EE0B497-F77D-41A0-A0A0-E37151357CD2}" dt="2022-07-05T09:43:01.892" v="6447"/>
          <ac:spMkLst>
            <pc:docMk/>
            <pc:sldMk cId="123830675" sldId="262"/>
            <ac:spMk id="235" creationId="{42F23EF2-2E5A-4473-78FE-49372ED022CA}"/>
          </ac:spMkLst>
        </pc:spChg>
        <pc:spChg chg="mod">
          <ac:chgData name="Isabelle Plank" userId="a1289ac7-07bb-4c5c-b82e-95f954aebe03" providerId="ADAL" clId="{1EE0B497-F77D-41A0-A0A0-E37151357CD2}" dt="2022-07-05T09:43:01.892" v="6447"/>
          <ac:spMkLst>
            <pc:docMk/>
            <pc:sldMk cId="123830675" sldId="262"/>
            <ac:spMk id="236" creationId="{998BC9FA-A155-07D5-A709-6FD1C16F97FE}"/>
          </ac:spMkLst>
        </pc:spChg>
        <pc:spChg chg="mod">
          <ac:chgData name="Isabelle Plank" userId="a1289ac7-07bb-4c5c-b82e-95f954aebe03" providerId="ADAL" clId="{1EE0B497-F77D-41A0-A0A0-E37151357CD2}" dt="2022-07-05T09:43:01.892" v="6447"/>
          <ac:spMkLst>
            <pc:docMk/>
            <pc:sldMk cId="123830675" sldId="262"/>
            <ac:spMk id="237" creationId="{F160818F-EC1B-5CF7-9095-A0459A638EA0}"/>
          </ac:spMkLst>
        </pc:spChg>
        <pc:spChg chg="mod">
          <ac:chgData name="Isabelle Plank" userId="a1289ac7-07bb-4c5c-b82e-95f954aebe03" providerId="ADAL" clId="{1EE0B497-F77D-41A0-A0A0-E37151357CD2}" dt="2022-07-05T09:43:01.892" v="6447"/>
          <ac:spMkLst>
            <pc:docMk/>
            <pc:sldMk cId="123830675" sldId="262"/>
            <ac:spMk id="238" creationId="{BA4F2B58-E91A-A0C7-99BE-13260941252C}"/>
          </ac:spMkLst>
        </pc:spChg>
        <pc:spChg chg="mod">
          <ac:chgData name="Isabelle Plank" userId="a1289ac7-07bb-4c5c-b82e-95f954aebe03" providerId="ADAL" clId="{1EE0B497-F77D-41A0-A0A0-E37151357CD2}" dt="2022-07-05T09:43:01.892" v="6447"/>
          <ac:spMkLst>
            <pc:docMk/>
            <pc:sldMk cId="123830675" sldId="262"/>
            <ac:spMk id="239" creationId="{92599029-A9D4-230F-11CA-769A84681502}"/>
          </ac:spMkLst>
        </pc:spChg>
        <pc:spChg chg="mod">
          <ac:chgData name="Isabelle Plank" userId="a1289ac7-07bb-4c5c-b82e-95f954aebe03" providerId="ADAL" clId="{1EE0B497-F77D-41A0-A0A0-E37151357CD2}" dt="2022-07-05T09:43:01.892" v="6447"/>
          <ac:spMkLst>
            <pc:docMk/>
            <pc:sldMk cId="123830675" sldId="262"/>
            <ac:spMk id="240" creationId="{6208B62B-56FF-6EEB-0468-D28A75281792}"/>
          </ac:spMkLst>
        </pc:spChg>
        <pc:spChg chg="mod">
          <ac:chgData name="Isabelle Plank" userId="a1289ac7-07bb-4c5c-b82e-95f954aebe03" providerId="ADAL" clId="{1EE0B497-F77D-41A0-A0A0-E37151357CD2}" dt="2022-07-05T09:43:01.892" v="6447"/>
          <ac:spMkLst>
            <pc:docMk/>
            <pc:sldMk cId="123830675" sldId="262"/>
            <ac:spMk id="241" creationId="{5B685C2B-E6BE-0FCD-B171-834AE109B274}"/>
          </ac:spMkLst>
        </pc:spChg>
        <pc:spChg chg="mod">
          <ac:chgData name="Isabelle Plank" userId="a1289ac7-07bb-4c5c-b82e-95f954aebe03" providerId="ADAL" clId="{1EE0B497-F77D-41A0-A0A0-E37151357CD2}" dt="2022-07-05T09:43:01.892" v="6447"/>
          <ac:spMkLst>
            <pc:docMk/>
            <pc:sldMk cId="123830675" sldId="262"/>
            <ac:spMk id="242" creationId="{1B708911-68F6-7B4C-3C28-C109207575E4}"/>
          </ac:spMkLst>
        </pc:spChg>
        <pc:spChg chg="mod">
          <ac:chgData name="Isabelle Plank" userId="a1289ac7-07bb-4c5c-b82e-95f954aebe03" providerId="ADAL" clId="{1EE0B497-F77D-41A0-A0A0-E37151357CD2}" dt="2022-07-05T09:43:01.892" v="6447"/>
          <ac:spMkLst>
            <pc:docMk/>
            <pc:sldMk cId="123830675" sldId="262"/>
            <ac:spMk id="243" creationId="{3BE2B564-ED51-7043-F689-531CDCAC2285}"/>
          </ac:spMkLst>
        </pc:spChg>
        <pc:spChg chg="add del mod">
          <ac:chgData name="Isabelle Plank" userId="a1289ac7-07bb-4c5c-b82e-95f954aebe03" providerId="ADAL" clId="{1EE0B497-F77D-41A0-A0A0-E37151357CD2}" dt="2022-07-05T09:43:01.809" v="6383"/>
          <ac:spMkLst>
            <pc:docMk/>
            <pc:sldMk cId="123830675" sldId="262"/>
            <ac:spMk id="244" creationId="{E6521CBC-07BB-18C3-44EA-F94060189463}"/>
          </ac:spMkLst>
        </pc:spChg>
        <pc:spChg chg="mod">
          <ac:chgData name="Isabelle Plank" userId="a1289ac7-07bb-4c5c-b82e-95f954aebe03" providerId="ADAL" clId="{1EE0B497-F77D-41A0-A0A0-E37151357CD2}" dt="2022-07-05T09:43:25.091" v="6555"/>
          <ac:spMkLst>
            <pc:docMk/>
            <pc:sldMk cId="123830675" sldId="262"/>
            <ac:spMk id="246" creationId="{DCAC84A6-F33D-313E-A245-64A3FC9991D9}"/>
          </ac:spMkLst>
        </pc:spChg>
        <pc:spChg chg="mod">
          <ac:chgData name="Isabelle Plank" userId="a1289ac7-07bb-4c5c-b82e-95f954aebe03" providerId="ADAL" clId="{1EE0B497-F77D-41A0-A0A0-E37151357CD2}" dt="2022-07-05T09:43:25.091" v="6555"/>
          <ac:spMkLst>
            <pc:docMk/>
            <pc:sldMk cId="123830675" sldId="262"/>
            <ac:spMk id="247" creationId="{A2A34252-AC81-5BD5-8200-FC75F053F52F}"/>
          </ac:spMkLst>
        </pc:spChg>
        <pc:spChg chg="mod">
          <ac:chgData name="Isabelle Plank" userId="a1289ac7-07bb-4c5c-b82e-95f954aebe03" providerId="ADAL" clId="{1EE0B497-F77D-41A0-A0A0-E37151357CD2}" dt="2022-07-05T09:43:25.091" v="6555"/>
          <ac:spMkLst>
            <pc:docMk/>
            <pc:sldMk cId="123830675" sldId="262"/>
            <ac:spMk id="248" creationId="{12D7F542-6DB0-4870-C2B8-0A5628BF0B49}"/>
          </ac:spMkLst>
        </pc:spChg>
        <pc:spChg chg="mod">
          <ac:chgData name="Isabelle Plank" userId="a1289ac7-07bb-4c5c-b82e-95f954aebe03" providerId="ADAL" clId="{1EE0B497-F77D-41A0-A0A0-E37151357CD2}" dt="2022-07-05T09:43:25.091" v="6555"/>
          <ac:spMkLst>
            <pc:docMk/>
            <pc:sldMk cId="123830675" sldId="262"/>
            <ac:spMk id="249" creationId="{7FBEB039-2FB6-DBC1-CFD2-FE287FCA0AE6}"/>
          </ac:spMkLst>
        </pc:spChg>
        <pc:spChg chg="mod">
          <ac:chgData name="Isabelle Plank" userId="a1289ac7-07bb-4c5c-b82e-95f954aebe03" providerId="ADAL" clId="{1EE0B497-F77D-41A0-A0A0-E37151357CD2}" dt="2022-07-05T09:43:25.106" v="6575"/>
          <ac:spMkLst>
            <pc:docMk/>
            <pc:sldMk cId="123830675" sldId="262"/>
            <ac:spMk id="251" creationId="{2FA05835-499A-D188-E71A-4EC76B8B1BF1}"/>
          </ac:spMkLst>
        </pc:spChg>
        <pc:spChg chg="mod">
          <ac:chgData name="Isabelle Plank" userId="a1289ac7-07bb-4c5c-b82e-95f954aebe03" providerId="ADAL" clId="{1EE0B497-F77D-41A0-A0A0-E37151357CD2}" dt="2022-07-05T09:43:25.106" v="6575"/>
          <ac:spMkLst>
            <pc:docMk/>
            <pc:sldMk cId="123830675" sldId="262"/>
            <ac:spMk id="252" creationId="{99B63FDF-023F-E81F-DB3D-1E5E5226CEA0}"/>
          </ac:spMkLst>
        </pc:spChg>
        <pc:spChg chg="mod">
          <ac:chgData name="Isabelle Plank" userId="a1289ac7-07bb-4c5c-b82e-95f954aebe03" providerId="ADAL" clId="{1EE0B497-F77D-41A0-A0A0-E37151357CD2}" dt="2022-07-05T09:43:25.106" v="6575"/>
          <ac:spMkLst>
            <pc:docMk/>
            <pc:sldMk cId="123830675" sldId="262"/>
            <ac:spMk id="253" creationId="{08ACC9B9-64DF-0D89-2551-55FFFC5A4B01}"/>
          </ac:spMkLst>
        </pc:spChg>
        <pc:spChg chg="mod">
          <ac:chgData name="Isabelle Plank" userId="a1289ac7-07bb-4c5c-b82e-95f954aebe03" providerId="ADAL" clId="{1EE0B497-F77D-41A0-A0A0-E37151357CD2}" dt="2022-07-05T09:43:25.106" v="6575"/>
          <ac:spMkLst>
            <pc:docMk/>
            <pc:sldMk cId="123830675" sldId="262"/>
            <ac:spMk id="254" creationId="{5C791971-60FD-3FCA-0080-BA5540F4F868}"/>
          </ac:spMkLst>
        </pc:spChg>
        <pc:spChg chg="mod">
          <ac:chgData name="Isabelle Plank" userId="a1289ac7-07bb-4c5c-b82e-95f954aebe03" providerId="ADAL" clId="{1EE0B497-F77D-41A0-A0A0-E37151357CD2}" dt="2022-07-05T09:43:25.106" v="6575"/>
          <ac:spMkLst>
            <pc:docMk/>
            <pc:sldMk cId="123830675" sldId="262"/>
            <ac:spMk id="255" creationId="{F7588487-5890-175C-45D3-2C4AAB5D799D}"/>
          </ac:spMkLst>
        </pc:spChg>
        <pc:spChg chg="mod">
          <ac:chgData name="Isabelle Plank" userId="a1289ac7-07bb-4c5c-b82e-95f954aebe03" providerId="ADAL" clId="{1EE0B497-F77D-41A0-A0A0-E37151357CD2}" dt="2022-07-05T09:43:25.106" v="6575"/>
          <ac:spMkLst>
            <pc:docMk/>
            <pc:sldMk cId="123830675" sldId="262"/>
            <ac:spMk id="256" creationId="{BBB1BBA8-0A45-0EE7-C1BB-7AA7E9010BFE}"/>
          </ac:spMkLst>
        </pc:spChg>
        <pc:spChg chg="mod">
          <ac:chgData name="Isabelle Plank" userId="a1289ac7-07bb-4c5c-b82e-95f954aebe03" providerId="ADAL" clId="{1EE0B497-F77D-41A0-A0A0-E37151357CD2}" dt="2022-07-05T09:43:25.107" v="6577"/>
          <ac:spMkLst>
            <pc:docMk/>
            <pc:sldMk cId="123830675" sldId="262"/>
            <ac:spMk id="258" creationId="{AD6852FC-1B3B-8AFE-5C52-00E4029364F5}"/>
          </ac:spMkLst>
        </pc:spChg>
        <pc:spChg chg="mod">
          <ac:chgData name="Isabelle Plank" userId="a1289ac7-07bb-4c5c-b82e-95f954aebe03" providerId="ADAL" clId="{1EE0B497-F77D-41A0-A0A0-E37151357CD2}" dt="2022-07-05T09:43:25.107" v="6577"/>
          <ac:spMkLst>
            <pc:docMk/>
            <pc:sldMk cId="123830675" sldId="262"/>
            <ac:spMk id="259" creationId="{DBB4DE33-01DE-777E-36D3-DB116472698E}"/>
          </ac:spMkLst>
        </pc:spChg>
        <pc:spChg chg="mod">
          <ac:chgData name="Isabelle Plank" userId="a1289ac7-07bb-4c5c-b82e-95f954aebe03" providerId="ADAL" clId="{1EE0B497-F77D-41A0-A0A0-E37151357CD2}" dt="2022-07-05T09:43:25.107" v="6577"/>
          <ac:spMkLst>
            <pc:docMk/>
            <pc:sldMk cId="123830675" sldId="262"/>
            <ac:spMk id="260" creationId="{800C1446-652F-9DD7-A7BC-1B63E3B5F86F}"/>
          </ac:spMkLst>
        </pc:spChg>
        <pc:spChg chg="mod">
          <ac:chgData name="Isabelle Plank" userId="a1289ac7-07bb-4c5c-b82e-95f954aebe03" providerId="ADAL" clId="{1EE0B497-F77D-41A0-A0A0-E37151357CD2}" dt="2022-07-05T09:43:25.107" v="6577"/>
          <ac:spMkLst>
            <pc:docMk/>
            <pc:sldMk cId="123830675" sldId="262"/>
            <ac:spMk id="261" creationId="{F9405C21-F784-FAF8-3A9C-12B92994E03D}"/>
          </ac:spMkLst>
        </pc:spChg>
        <pc:spChg chg="mod">
          <ac:chgData name="Isabelle Plank" userId="a1289ac7-07bb-4c5c-b82e-95f954aebe03" providerId="ADAL" clId="{1EE0B497-F77D-41A0-A0A0-E37151357CD2}" dt="2022-07-05T09:43:25.107" v="6579"/>
          <ac:spMkLst>
            <pc:docMk/>
            <pc:sldMk cId="123830675" sldId="262"/>
            <ac:spMk id="263" creationId="{703E55C5-BE5A-16F3-EC43-4935B6923C4C}"/>
          </ac:spMkLst>
        </pc:spChg>
        <pc:spChg chg="mod">
          <ac:chgData name="Isabelle Plank" userId="a1289ac7-07bb-4c5c-b82e-95f954aebe03" providerId="ADAL" clId="{1EE0B497-F77D-41A0-A0A0-E37151357CD2}" dt="2022-07-05T09:43:25.107" v="6579"/>
          <ac:spMkLst>
            <pc:docMk/>
            <pc:sldMk cId="123830675" sldId="262"/>
            <ac:spMk id="264" creationId="{461B4F6B-D5C1-A120-88EB-435C45A0CDDC}"/>
          </ac:spMkLst>
        </pc:spChg>
        <pc:spChg chg="mod">
          <ac:chgData name="Isabelle Plank" userId="a1289ac7-07bb-4c5c-b82e-95f954aebe03" providerId="ADAL" clId="{1EE0B497-F77D-41A0-A0A0-E37151357CD2}" dt="2022-07-05T09:43:25.107" v="6579"/>
          <ac:spMkLst>
            <pc:docMk/>
            <pc:sldMk cId="123830675" sldId="262"/>
            <ac:spMk id="265" creationId="{D4C8E341-507F-76FC-D9EB-7F6545B87FA1}"/>
          </ac:spMkLst>
        </pc:spChg>
        <pc:spChg chg="mod">
          <ac:chgData name="Isabelle Plank" userId="a1289ac7-07bb-4c5c-b82e-95f954aebe03" providerId="ADAL" clId="{1EE0B497-F77D-41A0-A0A0-E37151357CD2}" dt="2022-07-05T09:43:25.107" v="6579"/>
          <ac:spMkLst>
            <pc:docMk/>
            <pc:sldMk cId="123830675" sldId="262"/>
            <ac:spMk id="266" creationId="{E335A268-263A-063B-9307-BDE334377E3D}"/>
          </ac:spMkLst>
        </pc:spChg>
        <pc:spChg chg="mod">
          <ac:chgData name="Isabelle Plank" userId="a1289ac7-07bb-4c5c-b82e-95f954aebe03" providerId="ADAL" clId="{1EE0B497-F77D-41A0-A0A0-E37151357CD2}" dt="2022-07-05T09:43:25.107" v="6579"/>
          <ac:spMkLst>
            <pc:docMk/>
            <pc:sldMk cId="123830675" sldId="262"/>
            <ac:spMk id="267" creationId="{90D820AD-8900-4027-354A-E7E58B350013}"/>
          </ac:spMkLst>
        </pc:spChg>
        <pc:spChg chg="mod">
          <ac:chgData name="Isabelle Plank" userId="a1289ac7-07bb-4c5c-b82e-95f954aebe03" providerId="ADAL" clId="{1EE0B497-F77D-41A0-A0A0-E37151357CD2}" dt="2022-07-05T09:43:25.107" v="6579"/>
          <ac:spMkLst>
            <pc:docMk/>
            <pc:sldMk cId="123830675" sldId="262"/>
            <ac:spMk id="268" creationId="{C295A56C-24CD-36B3-856C-BE7BE2646BC2}"/>
          </ac:spMkLst>
        </pc:spChg>
        <pc:spChg chg="mod">
          <ac:chgData name="Isabelle Plank" userId="a1289ac7-07bb-4c5c-b82e-95f954aebe03" providerId="ADAL" clId="{1EE0B497-F77D-41A0-A0A0-E37151357CD2}" dt="2022-07-05T09:43:25.107" v="6579"/>
          <ac:spMkLst>
            <pc:docMk/>
            <pc:sldMk cId="123830675" sldId="262"/>
            <ac:spMk id="269" creationId="{70786E6E-4C5E-1721-C229-B3A1365FE61C}"/>
          </ac:spMkLst>
        </pc:spChg>
        <pc:spChg chg="mod">
          <ac:chgData name="Isabelle Plank" userId="a1289ac7-07bb-4c5c-b82e-95f954aebe03" providerId="ADAL" clId="{1EE0B497-F77D-41A0-A0A0-E37151357CD2}" dt="2022-07-05T09:43:25.107" v="6579"/>
          <ac:spMkLst>
            <pc:docMk/>
            <pc:sldMk cId="123830675" sldId="262"/>
            <ac:spMk id="270" creationId="{0C3EFD22-0D4E-23AC-0D89-22C1799FC3F6}"/>
          </ac:spMkLst>
        </pc:spChg>
        <pc:spChg chg="mod">
          <ac:chgData name="Isabelle Plank" userId="a1289ac7-07bb-4c5c-b82e-95f954aebe03" providerId="ADAL" clId="{1EE0B497-F77D-41A0-A0A0-E37151357CD2}" dt="2022-07-05T09:43:25.107" v="6579"/>
          <ac:spMkLst>
            <pc:docMk/>
            <pc:sldMk cId="123830675" sldId="262"/>
            <ac:spMk id="271" creationId="{AB3C8485-27A1-6675-8C58-C2F010E5B8F4}"/>
          </ac:spMkLst>
        </pc:spChg>
        <pc:spChg chg="mod">
          <ac:chgData name="Isabelle Plank" userId="a1289ac7-07bb-4c5c-b82e-95f954aebe03" providerId="ADAL" clId="{1EE0B497-F77D-41A0-A0A0-E37151357CD2}" dt="2022-07-05T09:43:30.657" v="7129"/>
          <ac:spMkLst>
            <pc:docMk/>
            <pc:sldMk cId="123830675" sldId="262"/>
            <ac:spMk id="273" creationId="{1152A738-E905-E7BE-C1E3-55AD867471C1}"/>
          </ac:spMkLst>
        </pc:spChg>
        <pc:spChg chg="mod">
          <ac:chgData name="Isabelle Plank" userId="a1289ac7-07bb-4c5c-b82e-95f954aebe03" providerId="ADAL" clId="{1EE0B497-F77D-41A0-A0A0-E37151357CD2}" dt="2022-07-05T09:43:30.657" v="7129"/>
          <ac:spMkLst>
            <pc:docMk/>
            <pc:sldMk cId="123830675" sldId="262"/>
            <ac:spMk id="274" creationId="{71DC2991-2940-CE05-A43D-7227CB9B8A22}"/>
          </ac:spMkLst>
        </pc:spChg>
        <pc:spChg chg="mod">
          <ac:chgData name="Isabelle Plank" userId="a1289ac7-07bb-4c5c-b82e-95f954aebe03" providerId="ADAL" clId="{1EE0B497-F77D-41A0-A0A0-E37151357CD2}" dt="2022-07-05T09:43:30.657" v="7129"/>
          <ac:spMkLst>
            <pc:docMk/>
            <pc:sldMk cId="123830675" sldId="262"/>
            <ac:spMk id="275" creationId="{820EFE3A-D57E-016D-54A3-D2744DCFE59B}"/>
          </ac:spMkLst>
        </pc:spChg>
        <pc:spChg chg="mod">
          <ac:chgData name="Isabelle Plank" userId="a1289ac7-07bb-4c5c-b82e-95f954aebe03" providerId="ADAL" clId="{1EE0B497-F77D-41A0-A0A0-E37151357CD2}" dt="2022-07-05T09:43:30.657" v="7129"/>
          <ac:spMkLst>
            <pc:docMk/>
            <pc:sldMk cId="123830675" sldId="262"/>
            <ac:spMk id="276" creationId="{2817A54E-AB45-EFAB-5D98-1E19FC54A675}"/>
          </ac:spMkLst>
        </pc:spChg>
        <pc:spChg chg="mod">
          <ac:chgData name="Isabelle Plank" userId="a1289ac7-07bb-4c5c-b82e-95f954aebe03" providerId="ADAL" clId="{1EE0B497-F77D-41A0-A0A0-E37151357CD2}" dt="2022-07-05T09:43:30.657" v="7129"/>
          <ac:spMkLst>
            <pc:docMk/>
            <pc:sldMk cId="123830675" sldId="262"/>
            <ac:spMk id="278" creationId="{6BCF51FE-6319-58E5-41D6-309AE80C5986}"/>
          </ac:spMkLst>
        </pc:spChg>
        <pc:spChg chg="mod">
          <ac:chgData name="Isabelle Plank" userId="a1289ac7-07bb-4c5c-b82e-95f954aebe03" providerId="ADAL" clId="{1EE0B497-F77D-41A0-A0A0-E37151357CD2}" dt="2022-07-05T09:43:30.657" v="7129"/>
          <ac:spMkLst>
            <pc:docMk/>
            <pc:sldMk cId="123830675" sldId="262"/>
            <ac:spMk id="279" creationId="{34D58AAF-C8FA-67B9-2912-69454DF2CFD2}"/>
          </ac:spMkLst>
        </pc:spChg>
        <pc:spChg chg="mod">
          <ac:chgData name="Isabelle Plank" userId="a1289ac7-07bb-4c5c-b82e-95f954aebe03" providerId="ADAL" clId="{1EE0B497-F77D-41A0-A0A0-E37151357CD2}" dt="2022-07-05T09:43:30.657" v="7129"/>
          <ac:spMkLst>
            <pc:docMk/>
            <pc:sldMk cId="123830675" sldId="262"/>
            <ac:spMk id="280" creationId="{204338BD-1491-DA69-316A-40847363D3A4}"/>
          </ac:spMkLst>
        </pc:spChg>
        <pc:spChg chg="mod">
          <ac:chgData name="Isabelle Plank" userId="a1289ac7-07bb-4c5c-b82e-95f954aebe03" providerId="ADAL" clId="{1EE0B497-F77D-41A0-A0A0-E37151357CD2}" dt="2022-07-05T09:43:30.657" v="7129"/>
          <ac:spMkLst>
            <pc:docMk/>
            <pc:sldMk cId="123830675" sldId="262"/>
            <ac:spMk id="281" creationId="{21DE7E3E-68CA-5CFE-82FB-6CC4BF3EAB68}"/>
          </ac:spMkLst>
        </pc:spChg>
        <pc:spChg chg="mod">
          <ac:chgData name="Isabelle Plank" userId="a1289ac7-07bb-4c5c-b82e-95f954aebe03" providerId="ADAL" clId="{1EE0B497-F77D-41A0-A0A0-E37151357CD2}" dt="2022-07-05T09:43:30.657" v="7129"/>
          <ac:spMkLst>
            <pc:docMk/>
            <pc:sldMk cId="123830675" sldId="262"/>
            <ac:spMk id="283" creationId="{B2DC01B2-5237-B8B9-2C9C-08A8E59E8D8A}"/>
          </ac:spMkLst>
        </pc:spChg>
        <pc:spChg chg="mod">
          <ac:chgData name="Isabelle Plank" userId="a1289ac7-07bb-4c5c-b82e-95f954aebe03" providerId="ADAL" clId="{1EE0B497-F77D-41A0-A0A0-E37151357CD2}" dt="2022-07-05T09:43:30.657" v="7129"/>
          <ac:spMkLst>
            <pc:docMk/>
            <pc:sldMk cId="123830675" sldId="262"/>
            <ac:spMk id="284" creationId="{561C523A-456E-19BB-D707-7602C9150F00}"/>
          </ac:spMkLst>
        </pc:spChg>
        <pc:spChg chg="mod">
          <ac:chgData name="Isabelle Plank" userId="a1289ac7-07bb-4c5c-b82e-95f954aebe03" providerId="ADAL" clId="{1EE0B497-F77D-41A0-A0A0-E37151357CD2}" dt="2022-07-05T09:43:30.657" v="7129"/>
          <ac:spMkLst>
            <pc:docMk/>
            <pc:sldMk cId="123830675" sldId="262"/>
            <ac:spMk id="285" creationId="{7487F17F-9BCD-DC57-BBE3-D5BA56FC3529}"/>
          </ac:spMkLst>
        </pc:spChg>
        <pc:spChg chg="mod">
          <ac:chgData name="Isabelle Plank" userId="a1289ac7-07bb-4c5c-b82e-95f954aebe03" providerId="ADAL" clId="{1EE0B497-F77D-41A0-A0A0-E37151357CD2}" dt="2022-07-05T09:43:30.657" v="7129"/>
          <ac:spMkLst>
            <pc:docMk/>
            <pc:sldMk cId="123830675" sldId="262"/>
            <ac:spMk id="286" creationId="{FFF1D260-1816-9129-1C15-2010A1BBF4CC}"/>
          </ac:spMkLst>
        </pc:spChg>
        <pc:spChg chg="mod">
          <ac:chgData name="Isabelle Plank" userId="a1289ac7-07bb-4c5c-b82e-95f954aebe03" providerId="ADAL" clId="{1EE0B497-F77D-41A0-A0A0-E37151357CD2}" dt="2022-07-05T09:43:30.657" v="7129"/>
          <ac:spMkLst>
            <pc:docMk/>
            <pc:sldMk cId="123830675" sldId="262"/>
            <ac:spMk id="287" creationId="{F5BF789E-726F-D667-09B6-AB265F79F04D}"/>
          </ac:spMkLst>
        </pc:spChg>
        <pc:spChg chg="mod">
          <ac:chgData name="Isabelle Plank" userId="a1289ac7-07bb-4c5c-b82e-95f954aebe03" providerId="ADAL" clId="{1EE0B497-F77D-41A0-A0A0-E37151357CD2}" dt="2022-07-05T09:43:30.657" v="7129"/>
          <ac:spMkLst>
            <pc:docMk/>
            <pc:sldMk cId="123830675" sldId="262"/>
            <ac:spMk id="288" creationId="{0DE562A0-6FF6-D97E-A04D-A9AE768AD4CD}"/>
          </ac:spMkLst>
        </pc:spChg>
        <pc:spChg chg="mod">
          <ac:chgData name="Isabelle Plank" userId="a1289ac7-07bb-4c5c-b82e-95f954aebe03" providerId="ADAL" clId="{1EE0B497-F77D-41A0-A0A0-E37151357CD2}" dt="2022-07-05T09:43:30.657" v="7129"/>
          <ac:spMkLst>
            <pc:docMk/>
            <pc:sldMk cId="123830675" sldId="262"/>
            <ac:spMk id="289" creationId="{675184CB-8D83-F2E9-A887-08BF3BEA921A}"/>
          </ac:spMkLst>
        </pc:spChg>
        <pc:spChg chg="mod">
          <ac:chgData name="Isabelle Plank" userId="a1289ac7-07bb-4c5c-b82e-95f954aebe03" providerId="ADAL" clId="{1EE0B497-F77D-41A0-A0A0-E37151357CD2}" dt="2022-07-05T09:43:30.657" v="7129"/>
          <ac:spMkLst>
            <pc:docMk/>
            <pc:sldMk cId="123830675" sldId="262"/>
            <ac:spMk id="290" creationId="{260FE3F8-A74F-ABBC-2227-EB38669E9697}"/>
          </ac:spMkLst>
        </pc:spChg>
        <pc:spChg chg="mod">
          <ac:chgData name="Isabelle Plank" userId="a1289ac7-07bb-4c5c-b82e-95f954aebe03" providerId="ADAL" clId="{1EE0B497-F77D-41A0-A0A0-E37151357CD2}" dt="2022-07-05T09:43:30.657" v="7129"/>
          <ac:spMkLst>
            <pc:docMk/>
            <pc:sldMk cId="123830675" sldId="262"/>
            <ac:spMk id="291" creationId="{FD2E0A98-68F1-3240-E8DB-7A6F4B77DA14}"/>
          </ac:spMkLst>
        </pc:spChg>
        <pc:spChg chg="mod">
          <ac:chgData name="Isabelle Plank" userId="a1289ac7-07bb-4c5c-b82e-95f954aebe03" providerId="ADAL" clId="{1EE0B497-F77D-41A0-A0A0-E37151357CD2}" dt="2022-07-05T09:43:30.657" v="7129"/>
          <ac:spMkLst>
            <pc:docMk/>
            <pc:sldMk cId="123830675" sldId="262"/>
            <ac:spMk id="293" creationId="{64FC45CB-A22F-E4CA-D91D-7732111E4269}"/>
          </ac:spMkLst>
        </pc:spChg>
        <pc:spChg chg="mod">
          <ac:chgData name="Isabelle Plank" userId="a1289ac7-07bb-4c5c-b82e-95f954aebe03" providerId="ADAL" clId="{1EE0B497-F77D-41A0-A0A0-E37151357CD2}" dt="2022-07-05T09:43:30.657" v="7129"/>
          <ac:spMkLst>
            <pc:docMk/>
            <pc:sldMk cId="123830675" sldId="262"/>
            <ac:spMk id="294" creationId="{CEEB74FC-185A-54B1-9DCE-87CF3FD5F76A}"/>
          </ac:spMkLst>
        </pc:spChg>
        <pc:spChg chg="mod">
          <ac:chgData name="Isabelle Plank" userId="a1289ac7-07bb-4c5c-b82e-95f954aebe03" providerId="ADAL" clId="{1EE0B497-F77D-41A0-A0A0-E37151357CD2}" dt="2022-07-05T09:43:30.657" v="7129"/>
          <ac:spMkLst>
            <pc:docMk/>
            <pc:sldMk cId="123830675" sldId="262"/>
            <ac:spMk id="295" creationId="{A08EFB8E-83F3-849B-755B-A233865257B2}"/>
          </ac:spMkLst>
        </pc:spChg>
        <pc:spChg chg="mod">
          <ac:chgData name="Isabelle Plank" userId="a1289ac7-07bb-4c5c-b82e-95f954aebe03" providerId="ADAL" clId="{1EE0B497-F77D-41A0-A0A0-E37151357CD2}" dt="2022-07-05T09:43:30.657" v="7129"/>
          <ac:spMkLst>
            <pc:docMk/>
            <pc:sldMk cId="123830675" sldId="262"/>
            <ac:spMk id="296" creationId="{25021CF1-B3DC-5C2F-F912-B6874448B186}"/>
          </ac:spMkLst>
        </pc:spChg>
        <pc:spChg chg="mod">
          <ac:chgData name="Isabelle Plank" userId="a1289ac7-07bb-4c5c-b82e-95f954aebe03" providerId="ADAL" clId="{1EE0B497-F77D-41A0-A0A0-E37151357CD2}" dt="2022-07-05T09:43:30.657" v="7129"/>
          <ac:spMkLst>
            <pc:docMk/>
            <pc:sldMk cId="123830675" sldId="262"/>
            <ac:spMk id="297" creationId="{7C541D91-1427-7969-55B5-CB718CD003A3}"/>
          </ac:spMkLst>
        </pc:spChg>
        <pc:spChg chg="mod">
          <ac:chgData name="Isabelle Plank" userId="a1289ac7-07bb-4c5c-b82e-95f954aebe03" providerId="ADAL" clId="{1EE0B497-F77D-41A0-A0A0-E37151357CD2}" dt="2022-07-05T09:43:30.657" v="7129"/>
          <ac:spMkLst>
            <pc:docMk/>
            <pc:sldMk cId="123830675" sldId="262"/>
            <ac:spMk id="298" creationId="{4DE9DD49-0FD7-17EC-A3D6-E365E445EAFD}"/>
          </ac:spMkLst>
        </pc:spChg>
        <pc:spChg chg="mod">
          <ac:chgData name="Isabelle Plank" userId="a1289ac7-07bb-4c5c-b82e-95f954aebe03" providerId="ADAL" clId="{1EE0B497-F77D-41A0-A0A0-E37151357CD2}" dt="2022-07-05T09:43:29.418" v="6992"/>
          <ac:spMkLst>
            <pc:docMk/>
            <pc:sldMk cId="123830675" sldId="262"/>
            <ac:spMk id="300" creationId="{54DB31FC-F335-B3BB-A396-2F69524D7992}"/>
          </ac:spMkLst>
        </pc:spChg>
        <pc:spChg chg="mod">
          <ac:chgData name="Isabelle Plank" userId="a1289ac7-07bb-4c5c-b82e-95f954aebe03" providerId="ADAL" clId="{1EE0B497-F77D-41A0-A0A0-E37151357CD2}" dt="2022-07-05T09:43:29.418" v="6992"/>
          <ac:spMkLst>
            <pc:docMk/>
            <pc:sldMk cId="123830675" sldId="262"/>
            <ac:spMk id="301" creationId="{20B575D1-CF25-DEAA-A452-63A54BC9252D}"/>
          </ac:spMkLst>
        </pc:spChg>
        <pc:spChg chg="mod">
          <ac:chgData name="Isabelle Plank" userId="a1289ac7-07bb-4c5c-b82e-95f954aebe03" providerId="ADAL" clId="{1EE0B497-F77D-41A0-A0A0-E37151357CD2}" dt="2022-07-05T09:43:29.418" v="6992"/>
          <ac:spMkLst>
            <pc:docMk/>
            <pc:sldMk cId="123830675" sldId="262"/>
            <ac:spMk id="302" creationId="{0BF0E703-C9ED-91A6-FFCB-332337899AFF}"/>
          </ac:spMkLst>
        </pc:spChg>
        <pc:spChg chg="mod">
          <ac:chgData name="Isabelle Plank" userId="a1289ac7-07bb-4c5c-b82e-95f954aebe03" providerId="ADAL" clId="{1EE0B497-F77D-41A0-A0A0-E37151357CD2}" dt="2022-07-05T09:43:29.418" v="6992"/>
          <ac:spMkLst>
            <pc:docMk/>
            <pc:sldMk cId="123830675" sldId="262"/>
            <ac:spMk id="303" creationId="{1FE56619-3F46-100F-4287-2C35A903F93F}"/>
          </ac:spMkLst>
        </pc:spChg>
        <pc:spChg chg="mod">
          <ac:chgData name="Isabelle Plank" userId="a1289ac7-07bb-4c5c-b82e-95f954aebe03" providerId="ADAL" clId="{1EE0B497-F77D-41A0-A0A0-E37151357CD2}" dt="2022-07-05T09:43:29.418" v="6992"/>
          <ac:spMkLst>
            <pc:docMk/>
            <pc:sldMk cId="123830675" sldId="262"/>
            <ac:spMk id="305" creationId="{3A2ABA71-2872-BD93-3EED-24ACCC3A6C45}"/>
          </ac:spMkLst>
        </pc:spChg>
        <pc:spChg chg="mod">
          <ac:chgData name="Isabelle Plank" userId="a1289ac7-07bb-4c5c-b82e-95f954aebe03" providerId="ADAL" clId="{1EE0B497-F77D-41A0-A0A0-E37151357CD2}" dt="2022-07-05T09:43:29.418" v="6992"/>
          <ac:spMkLst>
            <pc:docMk/>
            <pc:sldMk cId="123830675" sldId="262"/>
            <ac:spMk id="306" creationId="{031A1C98-E94F-D107-376A-97FE375C4902}"/>
          </ac:spMkLst>
        </pc:spChg>
        <pc:spChg chg="mod">
          <ac:chgData name="Isabelle Plank" userId="a1289ac7-07bb-4c5c-b82e-95f954aebe03" providerId="ADAL" clId="{1EE0B497-F77D-41A0-A0A0-E37151357CD2}" dt="2022-07-05T09:43:29.418" v="6992"/>
          <ac:spMkLst>
            <pc:docMk/>
            <pc:sldMk cId="123830675" sldId="262"/>
            <ac:spMk id="307" creationId="{59678FF3-6A40-DC4F-E652-EBA1E57E64F1}"/>
          </ac:spMkLst>
        </pc:spChg>
        <pc:spChg chg="mod">
          <ac:chgData name="Isabelle Plank" userId="a1289ac7-07bb-4c5c-b82e-95f954aebe03" providerId="ADAL" clId="{1EE0B497-F77D-41A0-A0A0-E37151357CD2}" dt="2022-07-05T09:43:29.418" v="6992"/>
          <ac:spMkLst>
            <pc:docMk/>
            <pc:sldMk cId="123830675" sldId="262"/>
            <ac:spMk id="308" creationId="{6DE0AC5F-EC37-15D3-2080-E73F0E8EA621}"/>
          </ac:spMkLst>
        </pc:spChg>
        <pc:spChg chg="mod">
          <ac:chgData name="Isabelle Plank" userId="a1289ac7-07bb-4c5c-b82e-95f954aebe03" providerId="ADAL" clId="{1EE0B497-F77D-41A0-A0A0-E37151357CD2}" dt="2022-07-05T09:43:29.418" v="6992"/>
          <ac:spMkLst>
            <pc:docMk/>
            <pc:sldMk cId="123830675" sldId="262"/>
            <ac:spMk id="309" creationId="{CC8BBA18-FF68-F5D7-D6E5-E5555A88889B}"/>
          </ac:spMkLst>
        </pc:spChg>
        <pc:spChg chg="mod">
          <ac:chgData name="Isabelle Plank" userId="a1289ac7-07bb-4c5c-b82e-95f954aebe03" providerId="ADAL" clId="{1EE0B497-F77D-41A0-A0A0-E37151357CD2}" dt="2022-07-05T09:43:29.418" v="6992"/>
          <ac:spMkLst>
            <pc:docMk/>
            <pc:sldMk cId="123830675" sldId="262"/>
            <ac:spMk id="310" creationId="{3DA8E8E7-7604-7778-ADB3-2D2E85786C89}"/>
          </ac:spMkLst>
        </pc:spChg>
        <pc:spChg chg="mod">
          <ac:chgData name="Isabelle Plank" userId="a1289ac7-07bb-4c5c-b82e-95f954aebe03" providerId="ADAL" clId="{1EE0B497-F77D-41A0-A0A0-E37151357CD2}" dt="2022-07-05T09:43:29.418" v="6992"/>
          <ac:spMkLst>
            <pc:docMk/>
            <pc:sldMk cId="123830675" sldId="262"/>
            <ac:spMk id="312" creationId="{C14A6705-2506-FD8B-A9EA-55F90A60837F}"/>
          </ac:spMkLst>
        </pc:spChg>
        <pc:spChg chg="mod">
          <ac:chgData name="Isabelle Plank" userId="a1289ac7-07bb-4c5c-b82e-95f954aebe03" providerId="ADAL" clId="{1EE0B497-F77D-41A0-A0A0-E37151357CD2}" dt="2022-07-05T09:43:29.418" v="6992"/>
          <ac:spMkLst>
            <pc:docMk/>
            <pc:sldMk cId="123830675" sldId="262"/>
            <ac:spMk id="313" creationId="{863BF88E-4FAB-8F75-EDE2-DB2079F940B7}"/>
          </ac:spMkLst>
        </pc:spChg>
        <pc:spChg chg="mod">
          <ac:chgData name="Isabelle Plank" userId="a1289ac7-07bb-4c5c-b82e-95f954aebe03" providerId="ADAL" clId="{1EE0B497-F77D-41A0-A0A0-E37151357CD2}" dt="2022-07-05T09:43:29.418" v="6992"/>
          <ac:spMkLst>
            <pc:docMk/>
            <pc:sldMk cId="123830675" sldId="262"/>
            <ac:spMk id="314" creationId="{EE2003E1-B92A-86B2-1022-1B8BF5D69D5B}"/>
          </ac:spMkLst>
        </pc:spChg>
        <pc:spChg chg="mod">
          <ac:chgData name="Isabelle Plank" userId="a1289ac7-07bb-4c5c-b82e-95f954aebe03" providerId="ADAL" clId="{1EE0B497-F77D-41A0-A0A0-E37151357CD2}" dt="2022-07-05T09:43:29.418" v="6992"/>
          <ac:spMkLst>
            <pc:docMk/>
            <pc:sldMk cId="123830675" sldId="262"/>
            <ac:spMk id="315" creationId="{50F6918F-A120-2031-D78E-E252D2000A7B}"/>
          </ac:spMkLst>
        </pc:spChg>
        <pc:spChg chg="mod">
          <ac:chgData name="Isabelle Plank" userId="a1289ac7-07bb-4c5c-b82e-95f954aebe03" providerId="ADAL" clId="{1EE0B497-F77D-41A0-A0A0-E37151357CD2}" dt="2022-07-05T09:43:29.418" v="6992"/>
          <ac:spMkLst>
            <pc:docMk/>
            <pc:sldMk cId="123830675" sldId="262"/>
            <ac:spMk id="317" creationId="{4646520E-E839-B5E3-A20C-E6523ABB0E1A}"/>
          </ac:spMkLst>
        </pc:spChg>
        <pc:spChg chg="mod">
          <ac:chgData name="Isabelle Plank" userId="a1289ac7-07bb-4c5c-b82e-95f954aebe03" providerId="ADAL" clId="{1EE0B497-F77D-41A0-A0A0-E37151357CD2}" dt="2022-07-05T09:43:29.418" v="6992"/>
          <ac:spMkLst>
            <pc:docMk/>
            <pc:sldMk cId="123830675" sldId="262"/>
            <ac:spMk id="318" creationId="{F103EBF7-2FA3-FCBB-8E7B-EFB273C6CDE3}"/>
          </ac:spMkLst>
        </pc:spChg>
        <pc:spChg chg="mod">
          <ac:chgData name="Isabelle Plank" userId="a1289ac7-07bb-4c5c-b82e-95f954aebe03" providerId="ADAL" clId="{1EE0B497-F77D-41A0-A0A0-E37151357CD2}" dt="2022-07-05T09:43:29.418" v="6992"/>
          <ac:spMkLst>
            <pc:docMk/>
            <pc:sldMk cId="123830675" sldId="262"/>
            <ac:spMk id="319" creationId="{085CD54B-EBB5-2D88-918A-D0391FD1CA7D}"/>
          </ac:spMkLst>
        </pc:spChg>
        <pc:spChg chg="mod">
          <ac:chgData name="Isabelle Plank" userId="a1289ac7-07bb-4c5c-b82e-95f954aebe03" providerId="ADAL" clId="{1EE0B497-F77D-41A0-A0A0-E37151357CD2}" dt="2022-07-05T09:43:29.418" v="6992"/>
          <ac:spMkLst>
            <pc:docMk/>
            <pc:sldMk cId="123830675" sldId="262"/>
            <ac:spMk id="320" creationId="{6F85D553-EBD6-547B-9ABD-16553CF897C3}"/>
          </ac:spMkLst>
        </pc:spChg>
        <pc:spChg chg="mod">
          <ac:chgData name="Isabelle Plank" userId="a1289ac7-07bb-4c5c-b82e-95f954aebe03" providerId="ADAL" clId="{1EE0B497-F77D-41A0-A0A0-E37151357CD2}" dt="2022-07-05T09:43:29.418" v="6992"/>
          <ac:spMkLst>
            <pc:docMk/>
            <pc:sldMk cId="123830675" sldId="262"/>
            <ac:spMk id="321" creationId="{970AD496-8A12-D62B-E3E4-9593B1691150}"/>
          </ac:spMkLst>
        </pc:spChg>
        <pc:spChg chg="mod">
          <ac:chgData name="Isabelle Plank" userId="a1289ac7-07bb-4c5c-b82e-95f954aebe03" providerId="ADAL" clId="{1EE0B497-F77D-41A0-A0A0-E37151357CD2}" dt="2022-07-05T09:43:29.418" v="6992"/>
          <ac:spMkLst>
            <pc:docMk/>
            <pc:sldMk cId="123830675" sldId="262"/>
            <ac:spMk id="322" creationId="{97580401-66FE-4752-1E4E-AC4F063767F2}"/>
          </ac:spMkLst>
        </pc:spChg>
        <pc:spChg chg="mod">
          <ac:chgData name="Isabelle Plank" userId="a1289ac7-07bb-4c5c-b82e-95f954aebe03" providerId="ADAL" clId="{1EE0B497-F77D-41A0-A0A0-E37151357CD2}" dt="2022-07-05T09:43:29.418" v="6992"/>
          <ac:spMkLst>
            <pc:docMk/>
            <pc:sldMk cId="123830675" sldId="262"/>
            <ac:spMk id="323" creationId="{A1BD92A7-38FA-903E-73FD-977CA5255B77}"/>
          </ac:spMkLst>
        </pc:spChg>
        <pc:spChg chg="mod">
          <ac:chgData name="Isabelle Plank" userId="a1289ac7-07bb-4c5c-b82e-95f954aebe03" providerId="ADAL" clId="{1EE0B497-F77D-41A0-A0A0-E37151357CD2}" dt="2022-07-05T09:43:29.418" v="6992"/>
          <ac:spMkLst>
            <pc:docMk/>
            <pc:sldMk cId="123830675" sldId="262"/>
            <ac:spMk id="324" creationId="{8B3629B6-AA8F-A76A-B9B2-E66E210C7DF8}"/>
          </ac:spMkLst>
        </pc:spChg>
        <pc:spChg chg="mod">
          <ac:chgData name="Isabelle Plank" userId="a1289ac7-07bb-4c5c-b82e-95f954aebe03" providerId="ADAL" clId="{1EE0B497-F77D-41A0-A0A0-E37151357CD2}" dt="2022-07-05T09:43:29.418" v="6992"/>
          <ac:spMkLst>
            <pc:docMk/>
            <pc:sldMk cId="123830675" sldId="262"/>
            <ac:spMk id="325" creationId="{F0B433D1-06EF-F71C-1955-602C26690DFE}"/>
          </ac:spMkLst>
        </pc:spChg>
        <pc:spChg chg="mod">
          <ac:chgData name="Isabelle Plank" userId="a1289ac7-07bb-4c5c-b82e-95f954aebe03" providerId="ADAL" clId="{1EE0B497-F77D-41A0-A0A0-E37151357CD2}" dt="2022-07-05T09:43:38.427" v="7131" actId="571"/>
          <ac:spMkLst>
            <pc:docMk/>
            <pc:sldMk cId="123830675" sldId="262"/>
            <ac:spMk id="327" creationId="{21EBFA4C-BA92-EDAE-BD98-E20EF559B98C}"/>
          </ac:spMkLst>
        </pc:spChg>
        <pc:spChg chg="mod">
          <ac:chgData name="Isabelle Plank" userId="a1289ac7-07bb-4c5c-b82e-95f954aebe03" providerId="ADAL" clId="{1EE0B497-F77D-41A0-A0A0-E37151357CD2}" dt="2022-07-05T09:43:38.427" v="7131" actId="571"/>
          <ac:spMkLst>
            <pc:docMk/>
            <pc:sldMk cId="123830675" sldId="262"/>
            <ac:spMk id="328" creationId="{85BDBFBF-0822-D6EA-D8AB-B1AF4CA5A9E7}"/>
          </ac:spMkLst>
        </pc:spChg>
        <pc:spChg chg="mod">
          <ac:chgData name="Isabelle Plank" userId="a1289ac7-07bb-4c5c-b82e-95f954aebe03" providerId="ADAL" clId="{1EE0B497-F77D-41A0-A0A0-E37151357CD2}" dt="2022-07-05T09:43:38.427" v="7131" actId="571"/>
          <ac:spMkLst>
            <pc:docMk/>
            <pc:sldMk cId="123830675" sldId="262"/>
            <ac:spMk id="329" creationId="{3CC18880-5F72-B55F-CC7E-08690324CBA9}"/>
          </ac:spMkLst>
        </pc:spChg>
        <pc:spChg chg="mod">
          <ac:chgData name="Isabelle Plank" userId="a1289ac7-07bb-4c5c-b82e-95f954aebe03" providerId="ADAL" clId="{1EE0B497-F77D-41A0-A0A0-E37151357CD2}" dt="2022-07-05T09:43:38.427" v="7131" actId="571"/>
          <ac:spMkLst>
            <pc:docMk/>
            <pc:sldMk cId="123830675" sldId="262"/>
            <ac:spMk id="330" creationId="{E2AAEDDA-7D49-00AD-A13D-EF4E4EF1B792}"/>
          </ac:spMkLst>
        </pc:spChg>
        <pc:spChg chg="mod">
          <ac:chgData name="Isabelle Plank" userId="a1289ac7-07bb-4c5c-b82e-95f954aebe03" providerId="ADAL" clId="{1EE0B497-F77D-41A0-A0A0-E37151357CD2}" dt="2022-07-05T09:43:40.958" v="7132"/>
          <ac:spMkLst>
            <pc:docMk/>
            <pc:sldMk cId="123830675" sldId="262"/>
            <ac:spMk id="332" creationId="{FBCD7979-CAD1-7B12-B049-C9719D390B3F}"/>
          </ac:spMkLst>
        </pc:spChg>
        <pc:spChg chg="mod">
          <ac:chgData name="Isabelle Plank" userId="a1289ac7-07bb-4c5c-b82e-95f954aebe03" providerId="ADAL" clId="{1EE0B497-F77D-41A0-A0A0-E37151357CD2}" dt="2022-07-05T09:43:40.958" v="7132"/>
          <ac:spMkLst>
            <pc:docMk/>
            <pc:sldMk cId="123830675" sldId="262"/>
            <ac:spMk id="333" creationId="{CCA575D7-0D9E-1A01-D8FA-555330068120}"/>
          </ac:spMkLst>
        </pc:spChg>
        <pc:spChg chg="mod">
          <ac:chgData name="Isabelle Plank" userId="a1289ac7-07bb-4c5c-b82e-95f954aebe03" providerId="ADAL" clId="{1EE0B497-F77D-41A0-A0A0-E37151357CD2}" dt="2022-07-05T09:43:40.958" v="7132"/>
          <ac:spMkLst>
            <pc:docMk/>
            <pc:sldMk cId="123830675" sldId="262"/>
            <ac:spMk id="334" creationId="{EE133238-5378-BB97-D06B-15FB45B5D63A}"/>
          </ac:spMkLst>
        </pc:spChg>
        <pc:spChg chg="mod">
          <ac:chgData name="Isabelle Plank" userId="a1289ac7-07bb-4c5c-b82e-95f954aebe03" providerId="ADAL" clId="{1EE0B497-F77D-41A0-A0A0-E37151357CD2}" dt="2022-07-05T09:43:40.958" v="7132"/>
          <ac:spMkLst>
            <pc:docMk/>
            <pc:sldMk cId="123830675" sldId="262"/>
            <ac:spMk id="335" creationId="{907F542D-59A7-51FA-A2C1-2EC937A47DDB}"/>
          </ac:spMkLst>
        </pc:spChg>
        <pc:spChg chg="mod">
          <ac:chgData name="Isabelle Plank" userId="a1289ac7-07bb-4c5c-b82e-95f954aebe03" providerId="ADAL" clId="{1EE0B497-F77D-41A0-A0A0-E37151357CD2}" dt="2022-07-05T09:43:40.958" v="7132"/>
          <ac:spMkLst>
            <pc:docMk/>
            <pc:sldMk cId="123830675" sldId="262"/>
            <ac:spMk id="337" creationId="{1B8ECF0E-07BF-7F4C-A94B-E398D30FE8CF}"/>
          </ac:spMkLst>
        </pc:spChg>
        <pc:spChg chg="mod">
          <ac:chgData name="Isabelle Plank" userId="a1289ac7-07bb-4c5c-b82e-95f954aebe03" providerId="ADAL" clId="{1EE0B497-F77D-41A0-A0A0-E37151357CD2}" dt="2022-07-05T09:43:40.958" v="7132"/>
          <ac:spMkLst>
            <pc:docMk/>
            <pc:sldMk cId="123830675" sldId="262"/>
            <ac:spMk id="338" creationId="{643F1CF6-7186-A1CF-55C8-280F4929FE49}"/>
          </ac:spMkLst>
        </pc:spChg>
        <pc:spChg chg="mod">
          <ac:chgData name="Isabelle Plank" userId="a1289ac7-07bb-4c5c-b82e-95f954aebe03" providerId="ADAL" clId="{1EE0B497-F77D-41A0-A0A0-E37151357CD2}" dt="2022-07-05T09:43:40.958" v="7132"/>
          <ac:spMkLst>
            <pc:docMk/>
            <pc:sldMk cId="123830675" sldId="262"/>
            <ac:spMk id="339" creationId="{7BD73724-7C7B-CD83-712F-071AC7F34227}"/>
          </ac:spMkLst>
        </pc:spChg>
        <pc:spChg chg="mod">
          <ac:chgData name="Isabelle Plank" userId="a1289ac7-07bb-4c5c-b82e-95f954aebe03" providerId="ADAL" clId="{1EE0B497-F77D-41A0-A0A0-E37151357CD2}" dt="2022-07-05T09:43:40.958" v="7132"/>
          <ac:spMkLst>
            <pc:docMk/>
            <pc:sldMk cId="123830675" sldId="262"/>
            <ac:spMk id="340" creationId="{033D3EAB-CCE3-154A-71DC-CEF4133C7B6E}"/>
          </ac:spMkLst>
        </pc:spChg>
        <pc:spChg chg="mod">
          <ac:chgData name="Isabelle Plank" userId="a1289ac7-07bb-4c5c-b82e-95f954aebe03" providerId="ADAL" clId="{1EE0B497-F77D-41A0-A0A0-E37151357CD2}" dt="2022-07-05T09:43:40.961" v="7134"/>
          <ac:spMkLst>
            <pc:docMk/>
            <pc:sldMk cId="123830675" sldId="262"/>
            <ac:spMk id="342" creationId="{300C2A46-FA14-E395-12BD-EEC66AF51CD1}"/>
          </ac:spMkLst>
        </pc:spChg>
        <pc:spChg chg="mod">
          <ac:chgData name="Isabelle Plank" userId="a1289ac7-07bb-4c5c-b82e-95f954aebe03" providerId="ADAL" clId="{1EE0B497-F77D-41A0-A0A0-E37151357CD2}" dt="2022-07-05T09:43:40.961" v="7134"/>
          <ac:spMkLst>
            <pc:docMk/>
            <pc:sldMk cId="123830675" sldId="262"/>
            <ac:spMk id="343" creationId="{C32B3BBD-E22C-0D0F-9D42-102ECB7385D6}"/>
          </ac:spMkLst>
        </pc:spChg>
        <pc:spChg chg="mod">
          <ac:chgData name="Isabelle Plank" userId="a1289ac7-07bb-4c5c-b82e-95f954aebe03" providerId="ADAL" clId="{1EE0B497-F77D-41A0-A0A0-E37151357CD2}" dt="2022-07-05T09:43:40.961" v="7134"/>
          <ac:spMkLst>
            <pc:docMk/>
            <pc:sldMk cId="123830675" sldId="262"/>
            <ac:spMk id="344" creationId="{BC07CFAC-7D57-F3E4-919A-20D6B451D39B}"/>
          </ac:spMkLst>
        </pc:spChg>
        <pc:spChg chg="mod">
          <ac:chgData name="Isabelle Plank" userId="a1289ac7-07bb-4c5c-b82e-95f954aebe03" providerId="ADAL" clId="{1EE0B497-F77D-41A0-A0A0-E37151357CD2}" dt="2022-07-05T09:43:40.961" v="7134"/>
          <ac:spMkLst>
            <pc:docMk/>
            <pc:sldMk cId="123830675" sldId="262"/>
            <ac:spMk id="345" creationId="{D947841C-9866-62DE-323A-555125979F71}"/>
          </ac:spMkLst>
        </pc:spChg>
        <pc:spChg chg="mod">
          <ac:chgData name="Isabelle Plank" userId="a1289ac7-07bb-4c5c-b82e-95f954aebe03" providerId="ADAL" clId="{1EE0B497-F77D-41A0-A0A0-E37151357CD2}" dt="2022-07-05T09:43:40.961" v="7134"/>
          <ac:spMkLst>
            <pc:docMk/>
            <pc:sldMk cId="123830675" sldId="262"/>
            <ac:spMk id="346" creationId="{73D2D3E5-6F82-85FA-D53D-F527337B19F1}"/>
          </ac:spMkLst>
        </pc:spChg>
        <pc:spChg chg="mod">
          <ac:chgData name="Isabelle Plank" userId="a1289ac7-07bb-4c5c-b82e-95f954aebe03" providerId="ADAL" clId="{1EE0B497-F77D-41A0-A0A0-E37151357CD2}" dt="2022-07-05T09:43:40.961" v="7134"/>
          <ac:spMkLst>
            <pc:docMk/>
            <pc:sldMk cId="123830675" sldId="262"/>
            <ac:spMk id="347" creationId="{14EF7AD2-C832-DDA8-8987-21F2B8CDACE1}"/>
          </ac:spMkLst>
        </pc:spChg>
        <pc:spChg chg="mod">
          <ac:chgData name="Isabelle Plank" userId="a1289ac7-07bb-4c5c-b82e-95f954aebe03" providerId="ADAL" clId="{1EE0B497-F77D-41A0-A0A0-E37151357CD2}" dt="2022-07-05T09:43:40.961" v="7134"/>
          <ac:spMkLst>
            <pc:docMk/>
            <pc:sldMk cId="123830675" sldId="262"/>
            <ac:spMk id="348" creationId="{9FD10C9C-0B1F-14BA-DFFF-AF307CCAFD61}"/>
          </ac:spMkLst>
        </pc:spChg>
        <pc:spChg chg="mod">
          <ac:chgData name="Isabelle Plank" userId="a1289ac7-07bb-4c5c-b82e-95f954aebe03" providerId="ADAL" clId="{1EE0B497-F77D-41A0-A0A0-E37151357CD2}" dt="2022-07-05T09:43:40.961" v="7134"/>
          <ac:spMkLst>
            <pc:docMk/>
            <pc:sldMk cId="123830675" sldId="262"/>
            <ac:spMk id="349" creationId="{A949F1BD-1B40-05D9-5FCE-AE5607BB2844}"/>
          </ac:spMkLst>
        </pc:spChg>
        <pc:spChg chg="mod">
          <ac:chgData name="Isabelle Plank" userId="a1289ac7-07bb-4c5c-b82e-95f954aebe03" providerId="ADAL" clId="{1EE0B497-F77D-41A0-A0A0-E37151357CD2}" dt="2022-07-05T09:43:40.961" v="7134"/>
          <ac:spMkLst>
            <pc:docMk/>
            <pc:sldMk cId="123830675" sldId="262"/>
            <ac:spMk id="350" creationId="{E995D78D-73BF-5D17-144B-D2A2BCA5B3B9}"/>
          </ac:spMkLst>
        </pc:spChg>
        <pc:spChg chg="mod">
          <ac:chgData name="Isabelle Plank" userId="a1289ac7-07bb-4c5c-b82e-95f954aebe03" providerId="ADAL" clId="{1EE0B497-F77D-41A0-A0A0-E37151357CD2}" dt="2022-07-05T09:43:40.962" v="7136"/>
          <ac:spMkLst>
            <pc:docMk/>
            <pc:sldMk cId="123830675" sldId="262"/>
            <ac:spMk id="352" creationId="{B64BBB26-99AA-A30E-C3ED-16EF3371F3C8}"/>
          </ac:spMkLst>
        </pc:spChg>
        <pc:spChg chg="mod">
          <ac:chgData name="Isabelle Plank" userId="a1289ac7-07bb-4c5c-b82e-95f954aebe03" providerId="ADAL" clId="{1EE0B497-F77D-41A0-A0A0-E37151357CD2}" dt="2022-07-05T09:43:40.962" v="7136"/>
          <ac:spMkLst>
            <pc:docMk/>
            <pc:sldMk cId="123830675" sldId="262"/>
            <ac:spMk id="353" creationId="{5052DBA9-E74D-333E-FF29-12FDCB48E5CD}"/>
          </ac:spMkLst>
        </pc:spChg>
        <pc:spChg chg="mod">
          <ac:chgData name="Isabelle Plank" userId="a1289ac7-07bb-4c5c-b82e-95f954aebe03" providerId="ADAL" clId="{1EE0B497-F77D-41A0-A0A0-E37151357CD2}" dt="2022-07-05T09:43:40.962" v="7136"/>
          <ac:spMkLst>
            <pc:docMk/>
            <pc:sldMk cId="123830675" sldId="262"/>
            <ac:spMk id="354" creationId="{AC98C6D0-7F7E-4C10-CD96-6DF2D181EF7D}"/>
          </ac:spMkLst>
        </pc:spChg>
        <pc:spChg chg="mod">
          <ac:chgData name="Isabelle Plank" userId="a1289ac7-07bb-4c5c-b82e-95f954aebe03" providerId="ADAL" clId="{1EE0B497-F77D-41A0-A0A0-E37151357CD2}" dt="2022-07-05T09:43:40.962" v="7136"/>
          <ac:spMkLst>
            <pc:docMk/>
            <pc:sldMk cId="123830675" sldId="262"/>
            <ac:spMk id="355" creationId="{49DCF94D-3929-220D-5B5C-03FD3CE0130B}"/>
          </ac:spMkLst>
        </pc:spChg>
        <pc:spChg chg="mod">
          <ac:chgData name="Isabelle Plank" userId="a1289ac7-07bb-4c5c-b82e-95f954aebe03" providerId="ADAL" clId="{1EE0B497-F77D-41A0-A0A0-E37151357CD2}" dt="2022-07-05T09:43:40.962" v="7136"/>
          <ac:spMkLst>
            <pc:docMk/>
            <pc:sldMk cId="123830675" sldId="262"/>
            <ac:spMk id="356" creationId="{FCE0F20E-FFF2-F088-071B-33AC14590D05}"/>
          </ac:spMkLst>
        </pc:spChg>
        <pc:spChg chg="mod">
          <ac:chgData name="Isabelle Plank" userId="a1289ac7-07bb-4c5c-b82e-95f954aebe03" providerId="ADAL" clId="{1EE0B497-F77D-41A0-A0A0-E37151357CD2}" dt="2022-07-05T09:43:40.962" v="7136"/>
          <ac:spMkLst>
            <pc:docMk/>
            <pc:sldMk cId="123830675" sldId="262"/>
            <ac:spMk id="357" creationId="{067869CB-69B0-208C-8A28-1D91DAA57EDD}"/>
          </ac:spMkLst>
        </pc:spChg>
        <pc:spChg chg="mod">
          <ac:chgData name="Isabelle Plank" userId="a1289ac7-07bb-4c5c-b82e-95f954aebe03" providerId="ADAL" clId="{1EE0B497-F77D-41A0-A0A0-E37151357CD2}" dt="2022-07-05T09:43:41.057" v="7403"/>
          <ac:spMkLst>
            <pc:docMk/>
            <pc:sldMk cId="123830675" sldId="262"/>
            <ac:spMk id="359" creationId="{F7E04879-8E77-CC9F-8A2B-5229FC79277C}"/>
          </ac:spMkLst>
        </pc:spChg>
        <pc:spChg chg="mod">
          <ac:chgData name="Isabelle Plank" userId="a1289ac7-07bb-4c5c-b82e-95f954aebe03" providerId="ADAL" clId="{1EE0B497-F77D-41A0-A0A0-E37151357CD2}" dt="2022-07-05T09:43:41.057" v="7403"/>
          <ac:spMkLst>
            <pc:docMk/>
            <pc:sldMk cId="123830675" sldId="262"/>
            <ac:spMk id="360" creationId="{8288F931-4E92-2EEF-8831-2A52748D1D1C}"/>
          </ac:spMkLst>
        </pc:spChg>
        <pc:spChg chg="mod">
          <ac:chgData name="Isabelle Plank" userId="a1289ac7-07bb-4c5c-b82e-95f954aebe03" providerId="ADAL" clId="{1EE0B497-F77D-41A0-A0A0-E37151357CD2}" dt="2022-07-05T09:43:41.057" v="7403"/>
          <ac:spMkLst>
            <pc:docMk/>
            <pc:sldMk cId="123830675" sldId="262"/>
            <ac:spMk id="361" creationId="{A8105CED-080E-FE1D-3B40-2C5A17DFFFD5}"/>
          </ac:spMkLst>
        </pc:spChg>
        <pc:spChg chg="mod">
          <ac:chgData name="Isabelle Plank" userId="a1289ac7-07bb-4c5c-b82e-95f954aebe03" providerId="ADAL" clId="{1EE0B497-F77D-41A0-A0A0-E37151357CD2}" dt="2022-07-05T09:43:41.057" v="7403"/>
          <ac:spMkLst>
            <pc:docMk/>
            <pc:sldMk cId="123830675" sldId="262"/>
            <ac:spMk id="362" creationId="{4EC311B9-5177-91DB-0704-20F692A9E52B}"/>
          </ac:spMkLst>
        </pc:spChg>
        <pc:spChg chg="mod">
          <ac:chgData name="Isabelle Plank" userId="a1289ac7-07bb-4c5c-b82e-95f954aebe03" providerId="ADAL" clId="{1EE0B497-F77D-41A0-A0A0-E37151357CD2}" dt="2022-07-05T09:43:41.057" v="7403"/>
          <ac:spMkLst>
            <pc:docMk/>
            <pc:sldMk cId="123830675" sldId="262"/>
            <ac:spMk id="364" creationId="{495247EF-3FE1-831E-4DA1-9A6BF5869013}"/>
          </ac:spMkLst>
        </pc:spChg>
        <pc:spChg chg="mod">
          <ac:chgData name="Isabelle Plank" userId="a1289ac7-07bb-4c5c-b82e-95f954aebe03" providerId="ADAL" clId="{1EE0B497-F77D-41A0-A0A0-E37151357CD2}" dt="2022-07-05T09:43:41.057" v="7403"/>
          <ac:spMkLst>
            <pc:docMk/>
            <pc:sldMk cId="123830675" sldId="262"/>
            <ac:spMk id="365" creationId="{9A78A4EA-3336-12A3-61CD-4BB44B7D3A10}"/>
          </ac:spMkLst>
        </pc:spChg>
        <pc:spChg chg="mod">
          <ac:chgData name="Isabelle Plank" userId="a1289ac7-07bb-4c5c-b82e-95f954aebe03" providerId="ADAL" clId="{1EE0B497-F77D-41A0-A0A0-E37151357CD2}" dt="2022-07-05T09:43:41.057" v="7403"/>
          <ac:spMkLst>
            <pc:docMk/>
            <pc:sldMk cId="123830675" sldId="262"/>
            <ac:spMk id="366" creationId="{EC45BB17-12C4-DFD4-1AD8-641C1C21CFB4}"/>
          </ac:spMkLst>
        </pc:spChg>
        <pc:spChg chg="mod">
          <ac:chgData name="Isabelle Plank" userId="a1289ac7-07bb-4c5c-b82e-95f954aebe03" providerId="ADAL" clId="{1EE0B497-F77D-41A0-A0A0-E37151357CD2}" dt="2022-07-05T09:43:41.057" v="7403"/>
          <ac:spMkLst>
            <pc:docMk/>
            <pc:sldMk cId="123830675" sldId="262"/>
            <ac:spMk id="367" creationId="{F08AFB61-078A-4AAA-906E-2CACFE578B54}"/>
          </ac:spMkLst>
        </pc:spChg>
        <pc:spChg chg="mod">
          <ac:chgData name="Isabelle Plank" userId="a1289ac7-07bb-4c5c-b82e-95f954aebe03" providerId="ADAL" clId="{1EE0B497-F77D-41A0-A0A0-E37151357CD2}" dt="2022-07-05T09:43:41.057" v="7403"/>
          <ac:spMkLst>
            <pc:docMk/>
            <pc:sldMk cId="123830675" sldId="262"/>
            <ac:spMk id="368" creationId="{CA81D2FB-73E5-87EE-8FD1-AE460BC6CAEF}"/>
          </ac:spMkLst>
        </pc:spChg>
        <pc:spChg chg="mod">
          <ac:chgData name="Isabelle Plank" userId="a1289ac7-07bb-4c5c-b82e-95f954aebe03" providerId="ADAL" clId="{1EE0B497-F77D-41A0-A0A0-E37151357CD2}" dt="2022-07-05T09:43:41.057" v="7403"/>
          <ac:spMkLst>
            <pc:docMk/>
            <pc:sldMk cId="123830675" sldId="262"/>
            <ac:spMk id="369" creationId="{0F2C1928-C8D0-840F-6A7C-0B60E3B6E027}"/>
          </ac:spMkLst>
        </pc:spChg>
        <pc:spChg chg="mod">
          <ac:chgData name="Isabelle Plank" userId="a1289ac7-07bb-4c5c-b82e-95f954aebe03" providerId="ADAL" clId="{1EE0B497-F77D-41A0-A0A0-E37151357CD2}" dt="2022-07-05T09:43:41.077" v="7407"/>
          <ac:spMkLst>
            <pc:docMk/>
            <pc:sldMk cId="123830675" sldId="262"/>
            <ac:spMk id="371" creationId="{ADA2BB3C-4BF2-5477-8A4B-7967A90E17D0}"/>
          </ac:spMkLst>
        </pc:spChg>
        <pc:spChg chg="mod">
          <ac:chgData name="Isabelle Plank" userId="a1289ac7-07bb-4c5c-b82e-95f954aebe03" providerId="ADAL" clId="{1EE0B497-F77D-41A0-A0A0-E37151357CD2}" dt="2022-07-05T09:43:41.077" v="7407"/>
          <ac:spMkLst>
            <pc:docMk/>
            <pc:sldMk cId="123830675" sldId="262"/>
            <ac:spMk id="372" creationId="{FCA3CB57-2525-26ED-1BD4-C2AE64CBE86C}"/>
          </ac:spMkLst>
        </pc:spChg>
        <pc:spChg chg="mod">
          <ac:chgData name="Isabelle Plank" userId="a1289ac7-07bb-4c5c-b82e-95f954aebe03" providerId="ADAL" clId="{1EE0B497-F77D-41A0-A0A0-E37151357CD2}" dt="2022-07-05T09:43:41.077" v="7407"/>
          <ac:spMkLst>
            <pc:docMk/>
            <pc:sldMk cId="123830675" sldId="262"/>
            <ac:spMk id="373" creationId="{C14139A8-FFD5-530C-8F2B-B6EA71CF6960}"/>
          </ac:spMkLst>
        </pc:spChg>
        <pc:spChg chg="mod">
          <ac:chgData name="Isabelle Plank" userId="a1289ac7-07bb-4c5c-b82e-95f954aebe03" providerId="ADAL" clId="{1EE0B497-F77D-41A0-A0A0-E37151357CD2}" dt="2022-07-05T09:43:41.077" v="7407"/>
          <ac:spMkLst>
            <pc:docMk/>
            <pc:sldMk cId="123830675" sldId="262"/>
            <ac:spMk id="374" creationId="{324B67B0-D087-713F-536A-9E0FA58DEC47}"/>
          </ac:spMkLst>
        </pc:spChg>
        <pc:spChg chg="mod">
          <ac:chgData name="Isabelle Plank" userId="a1289ac7-07bb-4c5c-b82e-95f954aebe03" providerId="ADAL" clId="{1EE0B497-F77D-41A0-A0A0-E37151357CD2}" dt="2022-07-05T09:43:41.077" v="7405"/>
          <ac:spMkLst>
            <pc:docMk/>
            <pc:sldMk cId="123830675" sldId="262"/>
            <ac:spMk id="376" creationId="{A6AFF8E2-A8D7-500B-8F31-88D4254E641B}"/>
          </ac:spMkLst>
        </pc:spChg>
        <pc:spChg chg="mod">
          <ac:chgData name="Isabelle Plank" userId="a1289ac7-07bb-4c5c-b82e-95f954aebe03" providerId="ADAL" clId="{1EE0B497-F77D-41A0-A0A0-E37151357CD2}" dt="2022-07-05T09:43:41.077" v="7405"/>
          <ac:spMkLst>
            <pc:docMk/>
            <pc:sldMk cId="123830675" sldId="262"/>
            <ac:spMk id="377" creationId="{39D34B34-4BAD-8C2F-EB4D-DE2D5767100C}"/>
          </ac:spMkLst>
        </pc:spChg>
        <pc:spChg chg="mod">
          <ac:chgData name="Isabelle Plank" userId="a1289ac7-07bb-4c5c-b82e-95f954aebe03" providerId="ADAL" clId="{1EE0B497-F77D-41A0-A0A0-E37151357CD2}" dt="2022-07-05T09:43:41.077" v="7405"/>
          <ac:spMkLst>
            <pc:docMk/>
            <pc:sldMk cId="123830675" sldId="262"/>
            <ac:spMk id="378" creationId="{015FD27E-254C-8EE8-9F4D-B73B10EA0637}"/>
          </ac:spMkLst>
        </pc:spChg>
        <pc:spChg chg="mod">
          <ac:chgData name="Isabelle Plank" userId="a1289ac7-07bb-4c5c-b82e-95f954aebe03" providerId="ADAL" clId="{1EE0B497-F77D-41A0-A0A0-E37151357CD2}" dt="2022-07-05T09:43:41.077" v="7405"/>
          <ac:spMkLst>
            <pc:docMk/>
            <pc:sldMk cId="123830675" sldId="262"/>
            <ac:spMk id="379" creationId="{384ABCAD-2BBE-1745-26F1-7CAFF81BEBD6}"/>
          </ac:spMkLst>
        </pc:spChg>
        <pc:spChg chg="mod">
          <ac:chgData name="Isabelle Plank" userId="a1289ac7-07bb-4c5c-b82e-95f954aebe03" providerId="ADAL" clId="{1EE0B497-F77D-41A0-A0A0-E37151357CD2}" dt="2022-07-05T09:43:41.077" v="7405"/>
          <ac:spMkLst>
            <pc:docMk/>
            <pc:sldMk cId="123830675" sldId="262"/>
            <ac:spMk id="380" creationId="{304407EF-68E9-6162-EB1A-DFCB51830E8A}"/>
          </ac:spMkLst>
        </pc:spChg>
        <pc:spChg chg="mod">
          <ac:chgData name="Isabelle Plank" userId="a1289ac7-07bb-4c5c-b82e-95f954aebe03" providerId="ADAL" clId="{1EE0B497-F77D-41A0-A0A0-E37151357CD2}" dt="2022-07-05T09:43:41.077" v="7405"/>
          <ac:spMkLst>
            <pc:docMk/>
            <pc:sldMk cId="123830675" sldId="262"/>
            <ac:spMk id="381" creationId="{89AAAAF9-909C-1DDC-977D-5AC9F164C880}"/>
          </ac:spMkLst>
        </pc:spChg>
        <pc:spChg chg="mod">
          <ac:chgData name="Isabelle Plank" userId="a1289ac7-07bb-4c5c-b82e-95f954aebe03" providerId="ADAL" clId="{1EE0B497-F77D-41A0-A0A0-E37151357CD2}" dt="2022-07-05T09:43:41.077" v="7405"/>
          <ac:spMkLst>
            <pc:docMk/>
            <pc:sldMk cId="123830675" sldId="262"/>
            <ac:spMk id="382" creationId="{4EF76DE6-45C9-2625-A5B4-F434BCEC7201}"/>
          </ac:spMkLst>
        </pc:spChg>
        <pc:spChg chg="mod">
          <ac:chgData name="Isabelle Plank" userId="a1289ac7-07bb-4c5c-b82e-95f954aebe03" providerId="ADAL" clId="{1EE0B497-F77D-41A0-A0A0-E37151357CD2}" dt="2022-07-05T09:43:41.077" v="7405"/>
          <ac:spMkLst>
            <pc:docMk/>
            <pc:sldMk cId="123830675" sldId="262"/>
            <ac:spMk id="383" creationId="{7ADB91E8-7B8B-3448-89A2-A51794EE459B}"/>
          </ac:spMkLst>
        </pc:spChg>
        <pc:spChg chg="mod">
          <ac:chgData name="Isabelle Plank" userId="a1289ac7-07bb-4c5c-b82e-95f954aebe03" providerId="ADAL" clId="{1EE0B497-F77D-41A0-A0A0-E37151357CD2}" dt="2022-07-05T09:43:41.077" v="7405"/>
          <ac:spMkLst>
            <pc:docMk/>
            <pc:sldMk cId="123830675" sldId="262"/>
            <ac:spMk id="384" creationId="{27600EBA-B758-7B62-38C7-5F114723068C}"/>
          </ac:spMkLst>
        </pc:spChg>
        <pc:spChg chg="mod">
          <ac:chgData name="Isabelle Plank" userId="a1289ac7-07bb-4c5c-b82e-95f954aebe03" providerId="ADAL" clId="{1EE0B497-F77D-41A0-A0A0-E37151357CD2}" dt="2022-07-05T09:43:46.421" v="7487"/>
          <ac:spMkLst>
            <pc:docMk/>
            <pc:sldMk cId="123830675" sldId="262"/>
            <ac:spMk id="386" creationId="{90655887-D64F-4F56-30CC-A1DE7738D000}"/>
          </ac:spMkLst>
        </pc:spChg>
        <pc:spChg chg="mod">
          <ac:chgData name="Isabelle Plank" userId="a1289ac7-07bb-4c5c-b82e-95f954aebe03" providerId="ADAL" clId="{1EE0B497-F77D-41A0-A0A0-E37151357CD2}" dt="2022-07-05T09:43:46.421" v="7487"/>
          <ac:spMkLst>
            <pc:docMk/>
            <pc:sldMk cId="123830675" sldId="262"/>
            <ac:spMk id="387" creationId="{344A32D1-62A7-FAE6-A8C9-120A700E72DE}"/>
          </ac:spMkLst>
        </pc:spChg>
        <pc:spChg chg="mod">
          <ac:chgData name="Isabelle Plank" userId="a1289ac7-07bb-4c5c-b82e-95f954aebe03" providerId="ADAL" clId="{1EE0B497-F77D-41A0-A0A0-E37151357CD2}" dt="2022-07-05T09:43:46.421" v="7487"/>
          <ac:spMkLst>
            <pc:docMk/>
            <pc:sldMk cId="123830675" sldId="262"/>
            <ac:spMk id="388" creationId="{710FD171-C870-E0E0-04AF-1FDD94C40C65}"/>
          </ac:spMkLst>
        </pc:spChg>
        <pc:spChg chg="mod">
          <ac:chgData name="Isabelle Plank" userId="a1289ac7-07bb-4c5c-b82e-95f954aebe03" providerId="ADAL" clId="{1EE0B497-F77D-41A0-A0A0-E37151357CD2}" dt="2022-07-05T09:43:46.421" v="7487"/>
          <ac:spMkLst>
            <pc:docMk/>
            <pc:sldMk cId="123830675" sldId="262"/>
            <ac:spMk id="389" creationId="{9355EAE5-8BF3-4A9B-9C10-938D956AF57E}"/>
          </ac:spMkLst>
        </pc:spChg>
        <pc:spChg chg="mod">
          <ac:chgData name="Isabelle Plank" userId="a1289ac7-07bb-4c5c-b82e-95f954aebe03" providerId="ADAL" clId="{1EE0B497-F77D-41A0-A0A0-E37151357CD2}" dt="2022-07-05T09:43:46.421" v="7487"/>
          <ac:spMkLst>
            <pc:docMk/>
            <pc:sldMk cId="123830675" sldId="262"/>
            <ac:spMk id="390" creationId="{A0422867-70FD-309F-E40C-E2CAD318F812}"/>
          </ac:spMkLst>
        </pc:spChg>
        <pc:spChg chg="mod">
          <ac:chgData name="Isabelle Plank" userId="a1289ac7-07bb-4c5c-b82e-95f954aebe03" providerId="ADAL" clId="{1EE0B497-F77D-41A0-A0A0-E37151357CD2}" dt="2022-07-05T09:43:46.421" v="7487"/>
          <ac:spMkLst>
            <pc:docMk/>
            <pc:sldMk cId="123830675" sldId="262"/>
            <ac:spMk id="391" creationId="{2FDFFA74-5C20-95B7-11F7-4D595F6C794A}"/>
          </ac:spMkLst>
        </pc:spChg>
        <pc:spChg chg="mod">
          <ac:chgData name="Isabelle Plank" userId="a1289ac7-07bb-4c5c-b82e-95f954aebe03" providerId="ADAL" clId="{1EE0B497-F77D-41A0-A0A0-E37151357CD2}" dt="2022-07-05T09:43:47.211" v="7521"/>
          <ac:spMkLst>
            <pc:docMk/>
            <pc:sldMk cId="123830675" sldId="262"/>
            <ac:spMk id="393" creationId="{81C2300A-BDDD-A8D6-2197-5F65A6DA305B}"/>
          </ac:spMkLst>
        </pc:spChg>
        <pc:spChg chg="mod">
          <ac:chgData name="Isabelle Plank" userId="a1289ac7-07bb-4c5c-b82e-95f954aebe03" providerId="ADAL" clId="{1EE0B497-F77D-41A0-A0A0-E37151357CD2}" dt="2022-07-05T09:43:47.211" v="7521"/>
          <ac:spMkLst>
            <pc:docMk/>
            <pc:sldMk cId="123830675" sldId="262"/>
            <ac:spMk id="394" creationId="{600EEF93-BC88-4557-9E56-1B20D6C9FE8E}"/>
          </ac:spMkLst>
        </pc:spChg>
        <pc:spChg chg="mod">
          <ac:chgData name="Isabelle Plank" userId="a1289ac7-07bb-4c5c-b82e-95f954aebe03" providerId="ADAL" clId="{1EE0B497-F77D-41A0-A0A0-E37151357CD2}" dt="2022-07-05T09:43:47.211" v="7521"/>
          <ac:spMkLst>
            <pc:docMk/>
            <pc:sldMk cId="123830675" sldId="262"/>
            <ac:spMk id="395" creationId="{77594CFB-6AFA-C98A-7B99-A809FA2ECAA9}"/>
          </ac:spMkLst>
        </pc:spChg>
        <pc:spChg chg="mod">
          <ac:chgData name="Isabelle Plank" userId="a1289ac7-07bb-4c5c-b82e-95f954aebe03" providerId="ADAL" clId="{1EE0B497-F77D-41A0-A0A0-E37151357CD2}" dt="2022-07-05T09:43:47.211" v="7521"/>
          <ac:spMkLst>
            <pc:docMk/>
            <pc:sldMk cId="123830675" sldId="262"/>
            <ac:spMk id="396" creationId="{20F2F0FB-DEDF-BCAB-7172-2A3D6E77F317}"/>
          </ac:spMkLst>
        </pc:spChg>
        <pc:spChg chg="mod">
          <ac:chgData name="Isabelle Plank" userId="a1289ac7-07bb-4c5c-b82e-95f954aebe03" providerId="ADAL" clId="{1EE0B497-F77D-41A0-A0A0-E37151357CD2}" dt="2022-07-05T09:43:47.211" v="7521"/>
          <ac:spMkLst>
            <pc:docMk/>
            <pc:sldMk cId="123830675" sldId="262"/>
            <ac:spMk id="397" creationId="{2711BBFD-276E-9F63-7A62-CA57D7A50752}"/>
          </ac:spMkLst>
        </pc:spChg>
        <pc:spChg chg="mod">
          <ac:chgData name="Isabelle Plank" userId="a1289ac7-07bb-4c5c-b82e-95f954aebe03" providerId="ADAL" clId="{1EE0B497-F77D-41A0-A0A0-E37151357CD2}" dt="2022-07-05T09:43:47.211" v="7521"/>
          <ac:spMkLst>
            <pc:docMk/>
            <pc:sldMk cId="123830675" sldId="262"/>
            <ac:spMk id="398" creationId="{64B3FB25-5C8A-1820-484A-E94046BF5534}"/>
          </ac:spMkLst>
        </pc:spChg>
        <pc:spChg chg="mod">
          <ac:chgData name="Isabelle Plank" userId="a1289ac7-07bb-4c5c-b82e-95f954aebe03" providerId="ADAL" clId="{1EE0B497-F77D-41A0-A0A0-E37151357CD2}" dt="2022-07-05T09:43:47.211" v="7521"/>
          <ac:spMkLst>
            <pc:docMk/>
            <pc:sldMk cId="123830675" sldId="262"/>
            <ac:spMk id="399" creationId="{BF7EA85F-25C2-ADCA-DA9F-87C820DA6B7A}"/>
          </ac:spMkLst>
        </pc:spChg>
        <pc:spChg chg="mod">
          <ac:chgData name="Isabelle Plank" userId="a1289ac7-07bb-4c5c-b82e-95f954aebe03" providerId="ADAL" clId="{1EE0B497-F77D-41A0-A0A0-E37151357CD2}" dt="2022-07-05T09:43:47.212" v="7523"/>
          <ac:spMkLst>
            <pc:docMk/>
            <pc:sldMk cId="123830675" sldId="262"/>
            <ac:spMk id="401" creationId="{FD863CA5-04C1-D9E8-E094-388A267EFB11}"/>
          </ac:spMkLst>
        </pc:spChg>
        <pc:spChg chg="mod">
          <ac:chgData name="Isabelle Plank" userId="a1289ac7-07bb-4c5c-b82e-95f954aebe03" providerId="ADAL" clId="{1EE0B497-F77D-41A0-A0A0-E37151357CD2}" dt="2022-07-05T09:43:47.212" v="7523"/>
          <ac:spMkLst>
            <pc:docMk/>
            <pc:sldMk cId="123830675" sldId="262"/>
            <ac:spMk id="402" creationId="{89CCC40F-D3CB-410B-A4ED-EB718BE28744}"/>
          </ac:spMkLst>
        </pc:spChg>
        <pc:spChg chg="add del mod">
          <ac:chgData name="Isabelle Plank" userId="a1289ac7-07bb-4c5c-b82e-95f954aebe03" providerId="ADAL" clId="{1EE0B497-F77D-41A0-A0A0-E37151357CD2}" dt="2022-07-05T09:43:47.241" v="7543"/>
          <ac:spMkLst>
            <pc:docMk/>
            <pc:sldMk cId="123830675" sldId="262"/>
            <ac:spMk id="403" creationId="{4C72D815-3449-B09D-EC4B-8636C1C3CA5A}"/>
          </ac:spMkLst>
        </pc:spChg>
        <pc:spChg chg="add del mod">
          <ac:chgData name="Isabelle Plank" userId="a1289ac7-07bb-4c5c-b82e-95f954aebe03" providerId="ADAL" clId="{1EE0B497-F77D-41A0-A0A0-E37151357CD2}" dt="2022-07-05T09:43:46.798" v="7512"/>
          <ac:spMkLst>
            <pc:docMk/>
            <pc:sldMk cId="123830675" sldId="262"/>
            <ac:spMk id="404" creationId="{5B2A2C47-E24D-8CCA-1969-FD7B61669066}"/>
          </ac:spMkLst>
        </pc:spChg>
        <pc:spChg chg="add del mod">
          <ac:chgData name="Isabelle Plank" userId="a1289ac7-07bb-4c5c-b82e-95f954aebe03" providerId="ADAL" clId="{1EE0B497-F77D-41A0-A0A0-E37151357CD2}" dt="2022-07-05T09:43:47.198" v="7519"/>
          <ac:spMkLst>
            <pc:docMk/>
            <pc:sldMk cId="123830675" sldId="262"/>
            <ac:spMk id="405" creationId="{5C74BCE3-8ED3-7E11-8F91-E41D5A9AFB0E}"/>
          </ac:spMkLst>
        </pc:spChg>
        <pc:spChg chg="mod">
          <ac:chgData name="Isabelle Plank" userId="a1289ac7-07bb-4c5c-b82e-95f954aebe03" providerId="ADAL" clId="{1EE0B497-F77D-41A0-A0A0-E37151357CD2}" dt="2022-07-05T09:43:52.195" v="8089"/>
          <ac:spMkLst>
            <pc:docMk/>
            <pc:sldMk cId="123830675" sldId="262"/>
            <ac:spMk id="407" creationId="{5193432B-52F5-59BD-BE1F-0D9CC8C32C6F}"/>
          </ac:spMkLst>
        </pc:spChg>
        <pc:spChg chg="mod">
          <ac:chgData name="Isabelle Plank" userId="a1289ac7-07bb-4c5c-b82e-95f954aebe03" providerId="ADAL" clId="{1EE0B497-F77D-41A0-A0A0-E37151357CD2}" dt="2022-07-05T09:43:52.195" v="8089"/>
          <ac:spMkLst>
            <pc:docMk/>
            <pc:sldMk cId="123830675" sldId="262"/>
            <ac:spMk id="408" creationId="{D471C27A-55BE-431D-C9CF-9945E2506EB5}"/>
          </ac:spMkLst>
        </pc:spChg>
        <pc:spChg chg="mod">
          <ac:chgData name="Isabelle Plank" userId="a1289ac7-07bb-4c5c-b82e-95f954aebe03" providerId="ADAL" clId="{1EE0B497-F77D-41A0-A0A0-E37151357CD2}" dt="2022-07-05T09:43:52.195" v="8089"/>
          <ac:spMkLst>
            <pc:docMk/>
            <pc:sldMk cId="123830675" sldId="262"/>
            <ac:spMk id="409" creationId="{2594A623-0748-885F-06EA-46FACDD76775}"/>
          </ac:spMkLst>
        </pc:spChg>
        <pc:spChg chg="mod">
          <ac:chgData name="Isabelle Plank" userId="a1289ac7-07bb-4c5c-b82e-95f954aebe03" providerId="ADAL" clId="{1EE0B497-F77D-41A0-A0A0-E37151357CD2}" dt="2022-07-05T09:43:52.195" v="8089"/>
          <ac:spMkLst>
            <pc:docMk/>
            <pc:sldMk cId="123830675" sldId="262"/>
            <ac:spMk id="410" creationId="{AA1C1662-D8AA-4C2F-6253-6CF898061708}"/>
          </ac:spMkLst>
        </pc:spChg>
        <pc:spChg chg="mod">
          <ac:chgData name="Isabelle Plank" userId="a1289ac7-07bb-4c5c-b82e-95f954aebe03" providerId="ADAL" clId="{1EE0B497-F77D-41A0-A0A0-E37151357CD2}" dt="2022-07-05T09:43:52.195" v="8089"/>
          <ac:spMkLst>
            <pc:docMk/>
            <pc:sldMk cId="123830675" sldId="262"/>
            <ac:spMk id="411" creationId="{24DC4E29-76D0-5B30-2EDB-94AA390689D0}"/>
          </ac:spMkLst>
        </pc:spChg>
        <pc:spChg chg="mod">
          <ac:chgData name="Isabelle Plank" userId="a1289ac7-07bb-4c5c-b82e-95f954aebe03" providerId="ADAL" clId="{1EE0B497-F77D-41A0-A0A0-E37151357CD2}" dt="2022-07-05T09:43:52.195" v="8089"/>
          <ac:spMkLst>
            <pc:docMk/>
            <pc:sldMk cId="123830675" sldId="262"/>
            <ac:spMk id="412" creationId="{3D7DCDCC-8AF6-C4C0-FAA7-4957A6FEFE19}"/>
          </ac:spMkLst>
        </pc:spChg>
        <pc:spChg chg="mod">
          <ac:chgData name="Isabelle Plank" userId="a1289ac7-07bb-4c5c-b82e-95f954aebe03" providerId="ADAL" clId="{1EE0B497-F77D-41A0-A0A0-E37151357CD2}" dt="2022-07-05T09:43:52.195" v="8089"/>
          <ac:spMkLst>
            <pc:docMk/>
            <pc:sldMk cId="123830675" sldId="262"/>
            <ac:spMk id="414" creationId="{700E1851-2E65-DF15-94BE-237EDE5F0F95}"/>
          </ac:spMkLst>
        </pc:spChg>
        <pc:spChg chg="mod">
          <ac:chgData name="Isabelle Plank" userId="a1289ac7-07bb-4c5c-b82e-95f954aebe03" providerId="ADAL" clId="{1EE0B497-F77D-41A0-A0A0-E37151357CD2}" dt="2022-07-05T09:43:52.195" v="8089"/>
          <ac:spMkLst>
            <pc:docMk/>
            <pc:sldMk cId="123830675" sldId="262"/>
            <ac:spMk id="415" creationId="{33D21AC4-8412-35AD-D1B4-80225C70B384}"/>
          </ac:spMkLst>
        </pc:spChg>
        <pc:spChg chg="mod">
          <ac:chgData name="Isabelle Plank" userId="a1289ac7-07bb-4c5c-b82e-95f954aebe03" providerId="ADAL" clId="{1EE0B497-F77D-41A0-A0A0-E37151357CD2}" dt="2022-07-05T09:43:52.195" v="8089"/>
          <ac:spMkLst>
            <pc:docMk/>
            <pc:sldMk cId="123830675" sldId="262"/>
            <ac:spMk id="416" creationId="{4E4BC8EE-DBE0-8075-A779-92922AEDFC53}"/>
          </ac:spMkLst>
        </pc:spChg>
        <pc:spChg chg="mod">
          <ac:chgData name="Isabelle Plank" userId="a1289ac7-07bb-4c5c-b82e-95f954aebe03" providerId="ADAL" clId="{1EE0B497-F77D-41A0-A0A0-E37151357CD2}" dt="2022-07-05T09:43:52.195" v="8089"/>
          <ac:spMkLst>
            <pc:docMk/>
            <pc:sldMk cId="123830675" sldId="262"/>
            <ac:spMk id="417" creationId="{67824F04-B9EC-0FC3-9BA2-5ACE8A1CA33F}"/>
          </ac:spMkLst>
        </pc:spChg>
        <pc:spChg chg="mod">
          <ac:chgData name="Isabelle Plank" userId="a1289ac7-07bb-4c5c-b82e-95f954aebe03" providerId="ADAL" clId="{1EE0B497-F77D-41A0-A0A0-E37151357CD2}" dt="2022-07-05T09:43:52.195" v="8089"/>
          <ac:spMkLst>
            <pc:docMk/>
            <pc:sldMk cId="123830675" sldId="262"/>
            <ac:spMk id="418" creationId="{E93BC328-73D7-F19D-E730-B9D079294E44}"/>
          </ac:spMkLst>
        </pc:spChg>
        <pc:spChg chg="mod">
          <ac:chgData name="Isabelle Plank" userId="a1289ac7-07bb-4c5c-b82e-95f954aebe03" providerId="ADAL" clId="{1EE0B497-F77D-41A0-A0A0-E37151357CD2}" dt="2022-07-05T09:43:52.195" v="8089"/>
          <ac:spMkLst>
            <pc:docMk/>
            <pc:sldMk cId="123830675" sldId="262"/>
            <ac:spMk id="419" creationId="{A5DC88A2-8030-351A-8A0B-1896550D1073}"/>
          </ac:spMkLst>
        </pc:spChg>
        <pc:spChg chg="mod">
          <ac:chgData name="Isabelle Plank" userId="a1289ac7-07bb-4c5c-b82e-95f954aebe03" providerId="ADAL" clId="{1EE0B497-F77D-41A0-A0A0-E37151357CD2}" dt="2022-07-05T09:43:52.195" v="8089"/>
          <ac:spMkLst>
            <pc:docMk/>
            <pc:sldMk cId="123830675" sldId="262"/>
            <ac:spMk id="420" creationId="{3F7D9784-A7BB-181D-D74F-A57CBFD608F2}"/>
          </ac:spMkLst>
        </pc:spChg>
        <pc:spChg chg="mod">
          <ac:chgData name="Isabelle Plank" userId="a1289ac7-07bb-4c5c-b82e-95f954aebe03" providerId="ADAL" clId="{1EE0B497-F77D-41A0-A0A0-E37151357CD2}" dt="2022-07-05T09:43:52.195" v="8089"/>
          <ac:spMkLst>
            <pc:docMk/>
            <pc:sldMk cId="123830675" sldId="262"/>
            <ac:spMk id="422" creationId="{DDF85EE2-D2EE-7971-ECFC-94C417EC3C13}"/>
          </ac:spMkLst>
        </pc:spChg>
        <pc:spChg chg="mod">
          <ac:chgData name="Isabelle Plank" userId="a1289ac7-07bb-4c5c-b82e-95f954aebe03" providerId="ADAL" clId="{1EE0B497-F77D-41A0-A0A0-E37151357CD2}" dt="2022-07-05T09:43:52.195" v="8089"/>
          <ac:spMkLst>
            <pc:docMk/>
            <pc:sldMk cId="123830675" sldId="262"/>
            <ac:spMk id="423" creationId="{D1FA1AB1-53E6-AFBF-C0EF-BC894E97AD00}"/>
          </ac:spMkLst>
        </pc:spChg>
        <pc:spChg chg="add del mod ord">
          <ac:chgData name="Isabelle Plank" userId="a1289ac7-07bb-4c5c-b82e-95f954aebe03" providerId="ADAL" clId="{1EE0B497-F77D-41A0-A0A0-E37151357CD2}" dt="2022-07-05T09:43:52.195" v="8089"/>
          <ac:spMkLst>
            <pc:docMk/>
            <pc:sldMk cId="123830675" sldId="262"/>
            <ac:spMk id="424" creationId="{641102D9-0256-981E-995E-7E8724990CEE}"/>
          </ac:spMkLst>
        </pc:spChg>
        <pc:spChg chg="add del mod">
          <ac:chgData name="Isabelle Plank" userId="a1289ac7-07bb-4c5c-b82e-95f954aebe03" providerId="ADAL" clId="{1EE0B497-F77D-41A0-A0A0-E37151357CD2}" dt="2022-07-05T09:43:52.195" v="8089"/>
          <ac:spMkLst>
            <pc:docMk/>
            <pc:sldMk cId="123830675" sldId="262"/>
            <ac:spMk id="425" creationId="{2EB53555-EE1A-9F96-50FA-CB9DEC6F4977}"/>
          </ac:spMkLst>
        </pc:spChg>
        <pc:spChg chg="mod">
          <ac:chgData name="Isabelle Plank" userId="a1289ac7-07bb-4c5c-b82e-95f954aebe03" providerId="ADAL" clId="{1EE0B497-F77D-41A0-A0A0-E37151357CD2}" dt="2022-07-05T09:43:51.195" v="7950"/>
          <ac:spMkLst>
            <pc:docMk/>
            <pc:sldMk cId="123830675" sldId="262"/>
            <ac:spMk id="427" creationId="{3C4DE8B1-30CC-0232-8539-44EB2C272A32}"/>
          </ac:spMkLst>
        </pc:spChg>
        <pc:spChg chg="mod">
          <ac:chgData name="Isabelle Plank" userId="a1289ac7-07bb-4c5c-b82e-95f954aebe03" providerId="ADAL" clId="{1EE0B497-F77D-41A0-A0A0-E37151357CD2}" dt="2022-07-05T09:43:51.195" v="7950"/>
          <ac:spMkLst>
            <pc:docMk/>
            <pc:sldMk cId="123830675" sldId="262"/>
            <ac:spMk id="428" creationId="{8BCA73B6-318D-15D6-6855-555128042344}"/>
          </ac:spMkLst>
        </pc:spChg>
        <pc:spChg chg="mod">
          <ac:chgData name="Isabelle Plank" userId="a1289ac7-07bb-4c5c-b82e-95f954aebe03" providerId="ADAL" clId="{1EE0B497-F77D-41A0-A0A0-E37151357CD2}" dt="2022-07-05T09:43:51.195" v="7950"/>
          <ac:spMkLst>
            <pc:docMk/>
            <pc:sldMk cId="123830675" sldId="262"/>
            <ac:spMk id="429" creationId="{56DA9B87-7C92-094C-7A23-45D15A80EC61}"/>
          </ac:spMkLst>
        </pc:spChg>
        <pc:spChg chg="mod">
          <ac:chgData name="Isabelle Plank" userId="a1289ac7-07bb-4c5c-b82e-95f954aebe03" providerId="ADAL" clId="{1EE0B497-F77D-41A0-A0A0-E37151357CD2}" dt="2022-07-05T09:43:51.195" v="7950"/>
          <ac:spMkLst>
            <pc:docMk/>
            <pc:sldMk cId="123830675" sldId="262"/>
            <ac:spMk id="430" creationId="{85597B56-8666-328F-D35E-4863F3D007AB}"/>
          </ac:spMkLst>
        </pc:spChg>
        <pc:spChg chg="mod">
          <ac:chgData name="Isabelle Plank" userId="a1289ac7-07bb-4c5c-b82e-95f954aebe03" providerId="ADAL" clId="{1EE0B497-F77D-41A0-A0A0-E37151357CD2}" dt="2022-07-05T09:43:51.195" v="7950"/>
          <ac:spMkLst>
            <pc:docMk/>
            <pc:sldMk cId="123830675" sldId="262"/>
            <ac:spMk id="431" creationId="{A5ED4885-2F91-A65D-0E45-C0CE896D6AFD}"/>
          </ac:spMkLst>
        </pc:spChg>
        <pc:spChg chg="mod">
          <ac:chgData name="Isabelle Plank" userId="a1289ac7-07bb-4c5c-b82e-95f954aebe03" providerId="ADAL" clId="{1EE0B497-F77D-41A0-A0A0-E37151357CD2}" dt="2022-07-05T09:43:51.195" v="7950"/>
          <ac:spMkLst>
            <pc:docMk/>
            <pc:sldMk cId="123830675" sldId="262"/>
            <ac:spMk id="432" creationId="{FCDFC264-9A6F-AE26-D7D4-708868D94B4B}"/>
          </ac:spMkLst>
        </pc:spChg>
        <pc:spChg chg="mod">
          <ac:chgData name="Isabelle Plank" userId="a1289ac7-07bb-4c5c-b82e-95f954aebe03" providerId="ADAL" clId="{1EE0B497-F77D-41A0-A0A0-E37151357CD2}" dt="2022-07-05T09:43:51.195" v="7950"/>
          <ac:spMkLst>
            <pc:docMk/>
            <pc:sldMk cId="123830675" sldId="262"/>
            <ac:spMk id="434" creationId="{0B0348AD-8050-BC18-EEB5-1AE1E2A2DF30}"/>
          </ac:spMkLst>
        </pc:spChg>
        <pc:spChg chg="mod">
          <ac:chgData name="Isabelle Plank" userId="a1289ac7-07bb-4c5c-b82e-95f954aebe03" providerId="ADAL" clId="{1EE0B497-F77D-41A0-A0A0-E37151357CD2}" dt="2022-07-05T09:43:51.195" v="7950"/>
          <ac:spMkLst>
            <pc:docMk/>
            <pc:sldMk cId="123830675" sldId="262"/>
            <ac:spMk id="435" creationId="{7B85D156-F469-3853-5532-593A1018EE44}"/>
          </ac:spMkLst>
        </pc:spChg>
        <pc:spChg chg="mod">
          <ac:chgData name="Isabelle Plank" userId="a1289ac7-07bb-4c5c-b82e-95f954aebe03" providerId="ADAL" clId="{1EE0B497-F77D-41A0-A0A0-E37151357CD2}" dt="2022-07-05T09:43:51.195" v="7950"/>
          <ac:spMkLst>
            <pc:docMk/>
            <pc:sldMk cId="123830675" sldId="262"/>
            <ac:spMk id="436" creationId="{31DCC148-61A1-8822-EDCB-46D25BFB6427}"/>
          </ac:spMkLst>
        </pc:spChg>
        <pc:spChg chg="mod">
          <ac:chgData name="Isabelle Plank" userId="a1289ac7-07bb-4c5c-b82e-95f954aebe03" providerId="ADAL" clId="{1EE0B497-F77D-41A0-A0A0-E37151357CD2}" dt="2022-07-05T09:43:51.195" v="7950"/>
          <ac:spMkLst>
            <pc:docMk/>
            <pc:sldMk cId="123830675" sldId="262"/>
            <ac:spMk id="437" creationId="{BC2F0BD8-D8DF-D01F-513B-758FF902323F}"/>
          </ac:spMkLst>
        </pc:spChg>
        <pc:spChg chg="mod">
          <ac:chgData name="Isabelle Plank" userId="a1289ac7-07bb-4c5c-b82e-95f954aebe03" providerId="ADAL" clId="{1EE0B497-F77D-41A0-A0A0-E37151357CD2}" dt="2022-07-05T09:43:51.195" v="7950"/>
          <ac:spMkLst>
            <pc:docMk/>
            <pc:sldMk cId="123830675" sldId="262"/>
            <ac:spMk id="438" creationId="{F609584A-EE29-F96B-C9E5-8095779D1AB2}"/>
          </ac:spMkLst>
        </pc:spChg>
        <pc:spChg chg="mod">
          <ac:chgData name="Isabelle Plank" userId="a1289ac7-07bb-4c5c-b82e-95f954aebe03" providerId="ADAL" clId="{1EE0B497-F77D-41A0-A0A0-E37151357CD2}" dt="2022-07-05T09:43:51.195" v="7950"/>
          <ac:spMkLst>
            <pc:docMk/>
            <pc:sldMk cId="123830675" sldId="262"/>
            <ac:spMk id="439" creationId="{B5F614DD-B3EC-A8C7-3413-F97B3E1BABBA}"/>
          </ac:spMkLst>
        </pc:spChg>
        <pc:spChg chg="mod">
          <ac:chgData name="Isabelle Plank" userId="a1289ac7-07bb-4c5c-b82e-95f954aebe03" providerId="ADAL" clId="{1EE0B497-F77D-41A0-A0A0-E37151357CD2}" dt="2022-07-05T09:43:51.195" v="7950"/>
          <ac:spMkLst>
            <pc:docMk/>
            <pc:sldMk cId="123830675" sldId="262"/>
            <ac:spMk id="440" creationId="{CF30E9B2-4F10-E9AF-84C7-FCCAFD4D661A}"/>
          </ac:spMkLst>
        </pc:spChg>
        <pc:spChg chg="mod">
          <ac:chgData name="Isabelle Plank" userId="a1289ac7-07bb-4c5c-b82e-95f954aebe03" providerId="ADAL" clId="{1EE0B497-F77D-41A0-A0A0-E37151357CD2}" dt="2022-07-05T09:43:51.195" v="7950"/>
          <ac:spMkLst>
            <pc:docMk/>
            <pc:sldMk cId="123830675" sldId="262"/>
            <ac:spMk id="442" creationId="{BA00FED5-4059-7AEA-3634-5D9E94ED6E30}"/>
          </ac:spMkLst>
        </pc:spChg>
        <pc:spChg chg="mod">
          <ac:chgData name="Isabelle Plank" userId="a1289ac7-07bb-4c5c-b82e-95f954aebe03" providerId="ADAL" clId="{1EE0B497-F77D-41A0-A0A0-E37151357CD2}" dt="2022-07-05T09:43:51.195" v="7950"/>
          <ac:spMkLst>
            <pc:docMk/>
            <pc:sldMk cId="123830675" sldId="262"/>
            <ac:spMk id="443" creationId="{2170F878-2B17-0CA3-924B-E655F5D26AAD}"/>
          </ac:spMkLst>
        </pc:spChg>
        <pc:spChg chg="add del mod ord">
          <ac:chgData name="Isabelle Plank" userId="a1289ac7-07bb-4c5c-b82e-95f954aebe03" providerId="ADAL" clId="{1EE0B497-F77D-41A0-A0A0-E37151357CD2}" dt="2022-07-05T09:43:51.195" v="7950"/>
          <ac:spMkLst>
            <pc:docMk/>
            <pc:sldMk cId="123830675" sldId="262"/>
            <ac:spMk id="444" creationId="{8ADD0A6C-B235-527E-E431-B9E46160A8D3}"/>
          </ac:spMkLst>
        </pc:spChg>
        <pc:spChg chg="add del mod">
          <ac:chgData name="Isabelle Plank" userId="a1289ac7-07bb-4c5c-b82e-95f954aebe03" providerId="ADAL" clId="{1EE0B497-F77D-41A0-A0A0-E37151357CD2}" dt="2022-07-05T09:43:51.195" v="7950"/>
          <ac:spMkLst>
            <pc:docMk/>
            <pc:sldMk cId="123830675" sldId="262"/>
            <ac:spMk id="445" creationId="{A4690F20-D669-691B-78CE-FCB848E16EA1}"/>
          </ac:spMkLst>
        </pc:spChg>
        <pc:spChg chg="mod">
          <ac:chgData name="Isabelle Plank" userId="a1289ac7-07bb-4c5c-b82e-95f954aebe03" providerId="ADAL" clId="{1EE0B497-F77D-41A0-A0A0-E37151357CD2}" dt="2022-07-05T09:43:55.280" v="8090"/>
          <ac:spMkLst>
            <pc:docMk/>
            <pc:sldMk cId="123830675" sldId="262"/>
            <ac:spMk id="447" creationId="{CE5C6905-331C-0E4D-A376-42292904BCBA}"/>
          </ac:spMkLst>
        </pc:spChg>
        <pc:spChg chg="mod">
          <ac:chgData name="Isabelle Plank" userId="a1289ac7-07bb-4c5c-b82e-95f954aebe03" providerId="ADAL" clId="{1EE0B497-F77D-41A0-A0A0-E37151357CD2}" dt="2022-07-05T09:43:55.280" v="8090"/>
          <ac:spMkLst>
            <pc:docMk/>
            <pc:sldMk cId="123830675" sldId="262"/>
            <ac:spMk id="448" creationId="{8A99FC03-24C7-685C-A1C4-EE61450BF97F}"/>
          </ac:spMkLst>
        </pc:spChg>
        <pc:spChg chg="mod">
          <ac:chgData name="Isabelle Plank" userId="a1289ac7-07bb-4c5c-b82e-95f954aebe03" providerId="ADAL" clId="{1EE0B497-F77D-41A0-A0A0-E37151357CD2}" dt="2022-07-05T09:43:55.280" v="8090"/>
          <ac:spMkLst>
            <pc:docMk/>
            <pc:sldMk cId="123830675" sldId="262"/>
            <ac:spMk id="449" creationId="{BFD18472-CC64-3666-514E-A39145EEF56F}"/>
          </ac:spMkLst>
        </pc:spChg>
        <pc:spChg chg="mod">
          <ac:chgData name="Isabelle Plank" userId="a1289ac7-07bb-4c5c-b82e-95f954aebe03" providerId="ADAL" clId="{1EE0B497-F77D-41A0-A0A0-E37151357CD2}" dt="2022-07-05T09:43:55.280" v="8090"/>
          <ac:spMkLst>
            <pc:docMk/>
            <pc:sldMk cId="123830675" sldId="262"/>
            <ac:spMk id="450" creationId="{3DD925AD-920A-0A02-7940-50D5FFED416A}"/>
          </ac:spMkLst>
        </pc:spChg>
        <pc:spChg chg="mod">
          <ac:chgData name="Isabelle Plank" userId="a1289ac7-07bb-4c5c-b82e-95f954aebe03" providerId="ADAL" clId="{1EE0B497-F77D-41A0-A0A0-E37151357CD2}" dt="2022-07-05T09:43:55.280" v="8090"/>
          <ac:spMkLst>
            <pc:docMk/>
            <pc:sldMk cId="123830675" sldId="262"/>
            <ac:spMk id="451" creationId="{9E5E0FAE-B5AA-5E94-FE34-FBDC26B2C050}"/>
          </ac:spMkLst>
        </pc:spChg>
        <pc:spChg chg="mod">
          <ac:chgData name="Isabelle Plank" userId="a1289ac7-07bb-4c5c-b82e-95f954aebe03" providerId="ADAL" clId="{1EE0B497-F77D-41A0-A0A0-E37151357CD2}" dt="2022-07-05T09:43:55.280" v="8090"/>
          <ac:spMkLst>
            <pc:docMk/>
            <pc:sldMk cId="123830675" sldId="262"/>
            <ac:spMk id="452" creationId="{BEF8D806-15BA-C79D-871F-400F56CD5CED}"/>
          </ac:spMkLst>
        </pc:spChg>
        <pc:spChg chg="mod">
          <ac:chgData name="Isabelle Plank" userId="a1289ac7-07bb-4c5c-b82e-95f954aebe03" providerId="ADAL" clId="{1EE0B497-F77D-41A0-A0A0-E37151357CD2}" dt="2022-07-05T09:43:55.280" v="8090"/>
          <ac:spMkLst>
            <pc:docMk/>
            <pc:sldMk cId="123830675" sldId="262"/>
            <ac:spMk id="454" creationId="{5EE9241B-C01F-7202-FB3B-922791AA0DD0}"/>
          </ac:spMkLst>
        </pc:spChg>
        <pc:spChg chg="mod">
          <ac:chgData name="Isabelle Plank" userId="a1289ac7-07bb-4c5c-b82e-95f954aebe03" providerId="ADAL" clId="{1EE0B497-F77D-41A0-A0A0-E37151357CD2}" dt="2022-07-05T09:43:55.280" v="8090"/>
          <ac:spMkLst>
            <pc:docMk/>
            <pc:sldMk cId="123830675" sldId="262"/>
            <ac:spMk id="455" creationId="{5FA7A7F2-8CBB-9EF1-3144-0F502CCBDCE7}"/>
          </ac:spMkLst>
        </pc:spChg>
        <pc:spChg chg="mod">
          <ac:chgData name="Isabelle Plank" userId="a1289ac7-07bb-4c5c-b82e-95f954aebe03" providerId="ADAL" clId="{1EE0B497-F77D-41A0-A0A0-E37151357CD2}" dt="2022-07-05T09:43:55.280" v="8090"/>
          <ac:spMkLst>
            <pc:docMk/>
            <pc:sldMk cId="123830675" sldId="262"/>
            <ac:spMk id="456" creationId="{C5A8FC7E-BFE2-DCCA-6CEE-D36DB29586D5}"/>
          </ac:spMkLst>
        </pc:spChg>
        <pc:spChg chg="mod">
          <ac:chgData name="Isabelle Plank" userId="a1289ac7-07bb-4c5c-b82e-95f954aebe03" providerId="ADAL" clId="{1EE0B497-F77D-41A0-A0A0-E37151357CD2}" dt="2022-07-05T09:43:55.280" v="8090"/>
          <ac:spMkLst>
            <pc:docMk/>
            <pc:sldMk cId="123830675" sldId="262"/>
            <ac:spMk id="457" creationId="{910C15B3-910F-81E2-F6DB-EF4E7477DA1F}"/>
          </ac:spMkLst>
        </pc:spChg>
        <pc:spChg chg="mod">
          <ac:chgData name="Isabelle Plank" userId="a1289ac7-07bb-4c5c-b82e-95f954aebe03" providerId="ADAL" clId="{1EE0B497-F77D-41A0-A0A0-E37151357CD2}" dt="2022-07-05T09:43:55.280" v="8090"/>
          <ac:spMkLst>
            <pc:docMk/>
            <pc:sldMk cId="123830675" sldId="262"/>
            <ac:spMk id="458" creationId="{3985371E-734D-8D7C-6D46-9A09216EA8B6}"/>
          </ac:spMkLst>
        </pc:spChg>
        <pc:spChg chg="mod">
          <ac:chgData name="Isabelle Plank" userId="a1289ac7-07bb-4c5c-b82e-95f954aebe03" providerId="ADAL" clId="{1EE0B497-F77D-41A0-A0A0-E37151357CD2}" dt="2022-07-05T09:43:55.280" v="8090"/>
          <ac:spMkLst>
            <pc:docMk/>
            <pc:sldMk cId="123830675" sldId="262"/>
            <ac:spMk id="459" creationId="{A06B231C-3080-EC4A-D984-3F47463738F6}"/>
          </ac:spMkLst>
        </pc:spChg>
        <pc:spChg chg="mod">
          <ac:chgData name="Isabelle Plank" userId="a1289ac7-07bb-4c5c-b82e-95f954aebe03" providerId="ADAL" clId="{1EE0B497-F77D-41A0-A0A0-E37151357CD2}" dt="2022-07-05T09:43:55.280" v="8090"/>
          <ac:spMkLst>
            <pc:docMk/>
            <pc:sldMk cId="123830675" sldId="262"/>
            <ac:spMk id="460" creationId="{7F99063B-2C48-7E05-2DD2-502F7F921935}"/>
          </ac:spMkLst>
        </pc:spChg>
        <pc:spChg chg="mod">
          <ac:chgData name="Isabelle Plank" userId="a1289ac7-07bb-4c5c-b82e-95f954aebe03" providerId="ADAL" clId="{1EE0B497-F77D-41A0-A0A0-E37151357CD2}" dt="2022-07-05T09:43:55.727" v="8099"/>
          <ac:spMkLst>
            <pc:docMk/>
            <pc:sldMk cId="123830675" sldId="262"/>
            <ac:spMk id="462" creationId="{11555119-00F3-EE54-30CC-E07B66929286}"/>
          </ac:spMkLst>
        </pc:spChg>
        <pc:spChg chg="mod">
          <ac:chgData name="Isabelle Plank" userId="a1289ac7-07bb-4c5c-b82e-95f954aebe03" providerId="ADAL" clId="{1EE0B497-F77D-41A0-A0A0-E37151357CD2}" dt="2022-07-05T09:43:55.727" v="8099"/>
          <ac:spMkLst>
            <pc:docMk/>
            <pc:sldMk cId="123830675" sldId="262"/>
            <ac:spMk id="463" creationId="{D8F1D4F0-AB40-EC4F-629D-DAEDBD93F80D}"/>
          </ac:spMkLst>
        </pc:spChg>
        <pc:spChg chg="add del mod ord">
          <ac:chgData name="Isabelle Plank" userId="a1289ac7-07bb-4c5c-b82e-95f954aebe03" providerId="ADAL" clId="{1EE0B497-F77D-41A0-A0A0-E37151357CD2}" dt="2022-07-05T09:43:55.827" v="8367"/>
          <ac:spMkLst>
            <pc:docMk/>
            <pc:sldMk cId="123830675" sldId="262"/>
            <ac:spMk id="464" creationId="{581CD3C2-6518-EA98-449C-B23E5D66B792}"/>
          </ac:spMkLst>
        </pc:spChg>
        <pc:spChg chg="add del mod">
          <ac:chgData name="Isabelle Plank" userId="a1289ac7-07bb-4c5c-b82e-95f954aebe03" providerId="ADAL" clId="{1EE0B497-F77D-41A0-A0A0-E37151357CD2}" dt="2022-07-05T09:43:55.717" v="8097"/>
          <ac:spMkLst>
            <pc:docMk/>
            <pc:sldMk cId="123830675" sldId="262"/>
            <ac:spMk id="465" creationId="{69D14CD9-264F-D0F3-B32C-A59419E08C1C}"/>
          </ac:spMkLst>
        </pc:spChg>
        <pc:spChg chg="mod">
          <ac:chgData name="Isabelle Plank" userId="a1289ac7-07bb-4c5c-b82e-95f954aebe03" providerId="ADAL" clId="{1EE0B497-F77D-41A0-A0A0-E37151357CD2}" dt="2022-07-05T09:43:55.856" v="8368"/>
          <ac:spMkLst>
            <pc:docMk/>
            <pc:sldMk cId="123830675" sldId="262"/>
            <ac:spMk id="467" creationId="{C16AD4ED-F147-4ACD-BEC2-E174274D6FCD}"/>
          </ac:spMkLst>
        </pc:spChg>
        <pc:spChg chg="mod">
          <ac:chgData name="Isabelle Plank" userId="a1289ac7-07bb-4c5c-b82e-95f954aebe03" providerId="ADAL" clId="{1EE0B497-F77D-41A0-A0A0-E37151357CD2}" dt="2022-07-05T09:43:55.856" v="8368"/>
          <ac:spMkLst>
            <pc:docMk/>
            <pc:sldMk cId="123830675" sldId="262"/>
            <ac:spMk id="468" creationId="{47099328-5B4E-C212-E1A8-EB43BC6EF9FA}"/>
          </ac:spMkLst>
        </pc:spChg>
        <pc:spChg chg="mod">
          <ac:chgData name="Isabelle Plank" userId="a1289ac7-07bb-4c5c-b82e-95f954aebe03" providerId="ADAL" clId="{1EE0B497-F77D-41A0-A0A0-E37151357CD2}" dt="2022-07-05T09:43:55.856" v="8368"/>
          <ac:spMkLst>
            <pc:docMk/>
            <pc:sldMk cId="123830675" sldId="262"/>
            <ac:spMk id="469" creationId="{C524BAE0-3041-8D7A-6888-F9A4D666390A}"/>
          </ac:spMkLst>
        </pc:spChg>
        <pc:spChg chg="mod">
          <ac:chgData name="Isabelle Plank" userId="a1289ac7-07bb-4c5c-b82e-95f954aebe03" providerId="ADAL" clId="{1EE0B497-F77D-41A0-A0A0-E37151357CD2}" dt="2022-07-05T09:43:55.856" v="8368"/>
          <ac:spMkLst>
            <pc:docMk/>
            <pc:sldMk cId="123830675" sldId="262"/>
            <ac:spMk id="470" creationId="{E370DCEC-6319-7003-6C3F-7A2607517000}"/>
          </ac:spMkLst>
        </pc:spChg>
        <pc:spChg chg="mod">
          <ac:chgData name="Isabelle Plank" userId="a1289ac7-07bb-4c5c-b82e-95f954aebe03" providerId="ADAL" clId="{1EE0B497-F77D-41A0-A0A0-E37151357CD2}" dt="2022-07-05T09:43:55.856" v="8368"/>
          <ac:spMkLst>
            <pc:docMk/>
            <pc:sldMk cId="123830675" sldId="262"/>
            <ac:spMk id="471" creationId="{914060B3-483C-8146-B331-F5A6A94AA193}"/>
          </ac:spMkLst>
        </pc:spChg>
        <pc:spChg chg="mod">
          <ac:chgData name="Isabelle Plank" userId="a1289ac7-07bb-4c5c-b82e-95f954aebe03" providerId="ADAL" clId="{1EE0B497-F77D-41A0-A0A0-E37151357CD2}" dt="2022-07-05T09:43:55.856" v="8368"/>
          <ac:spMkLst>
            <pc:docMk/>
            <pc:sldMk cId="123830675" sldId="262"/>
            <ac:spMk id="472" creationId="{0B2FFEF5-98D1-E5AA-0DD9-4F731598B811}"/>
          </ac:spMkLst>
        </pc:spChg>
        <pc:spChg chg="add del mod ord">
          <ac:chgData name="Isabelle Plank" userId="a1289ac7-07bb-4c5c-b82e-95f954aebe03" providerId="ADAL" clId="{1EE0B497-F77D-41A0-A0A0-E37151357CD2}" dt="2022-07-05T09:43:56.281" v="8453"/>
          <ac:spMkLst>
            <pc:docMk/>
            <pc:sldMk cId="123830675" sldId="262"/>
            <ac:spMk id="473" creationId="{720B0AD9-5537-BCE4-F7DA-177021803B42}"/>
          </ac:spMkLst>
        </pc:spChg>
        <pc:spChg chg="mod">
          <ac:chgData name="Isabelle Plank" userId="a1289ac7-07bb-4c5c-b82e-95f954aebe03" providerId="ADAL" clId="{1EE0B497-F77D-41A0-A0A0-E37151357CD2}" dt="2022-07-05T09:43:56.254" v="8379"/>
          <ac:spMkLst>
            <pc:docMk/>
            <pc:sldMk cId="123830675" sldId="262"/>
            <ac:spMk id="475" creationId="{07E2C1A2-6E2A-71D4-EB76-3719915BC724}"/>
          </ac:spMkLst>
        </pc:spChg>
        <pc:spChg chg="mod">
          <ac:chgData name="Isabelle Plank" userId="a1289ac7-07bb-4c5c-b82e-95f954aebe03" providerId="ADAL" clId="{1EE0B497-F77D-41A0-A0A0-E37151357CD2}" dt="2022-07-05T09:43:56.254" v="8379"/>
          <ac:spMkLst>
            <pc:docMk/>
            <pc:sldMk cId="123830675" sldId="262"/>
            <ac:spMk id="476" creationId="{3180AD24-51B1-0980-8B38-7B2DBDA4B9E4}"/>
          </ac:spMkLst>
        </pc:spChg>
        <pc:spChg chg="mod">
          <ac:chgData name="Isabelle Plank" userId="a1289ac7-07bb-4c5c-b82e-95f954aebe03" providerId="ADAL" clId="{1EE0B497-F77D-41A0-A0A0-E37151357CD2}" dt="2022-07-05T09:43:56.254" v="8379"/>
          <ac:spMkLst>
            <pc:docMk/>
            <pc:sldMk cId="123830675" sldId="262"/>
            <ac:spMk id="477" creationId="{478B96E6-CB84-DF23-913B-5718D8E168AC}"/>
          </ac:spMkLst>
        </pc:spChg>
        <pc:spChg chg="mod">
          <ac:chgData name="Isabelle Plank" userId="a1289ac7-07bb-4c5c-b82e-95f954aebe03" providerId="ADAL" clId="{1EE0B497-F77D-41A0-A0A0-E37151357CD2}" dt="2022-07-05T09:43:56.254" v="8379"/>
          <ac:spMkLst>
            <pc:docMk/>
            <pc:sldMk cId="123830675" sldId="262"/>
            <ac:spMk id="478" creationId="{E0BE5EB5-3A27-A47F-8530-E1556FCE8A6D}"/>
          </ac:spMkLst>
        </pc:spChg>
        <pc:spChg chg="mod">
          <ac:chgData name="Isabelle Plank" userId="a1289ac7-07bb-4c5c-b82e-95f954aebe03" providerId="ADAL" clId="{1EE0B497-F77D-41A0-A0A0-E37151357CD2}" dt="2022-07-05T09:43:56.254" v="8379"/>
          <ac:spMkLst>
            <pc:docMk/>
            <pc:sldMk cId="123830675" sldId="262"/>
            <ac:spMk id="479" creationId="{02EAA513-F767-395C-A05E-89DF96425C76}"/>
          </ac:spMkLst>
        </pc:spChg>
        <pc:spChg chg="mod">
          <ac:chgData name="Isabelle Plank" userId="a1289ac7-07bb-4c5c-b82e-95f954aebe03" providerId="ADAL" clId="{1EE0B497-F77D-41A0-A0A0-E37151357CD2}" dt="2022-07-05T09:43:56.254" v="8379"/>
          <ac:spMkLst>
            <pc:docMk/>
            <pc:sldMk cId="123830675" sldId="262"/>
            <ac:spMk id="480" creationId="{5B102569-0632-DD99-7D11-9F0DC83B74F5}"/>
          </ac:spMkLst>
        </pc:spChg>
        <pc:spChg chg="mod">
          <ac:chgData name="Isabelle Plank" userId="a1289ac7-07bb-4c5c-b82e-95f954aebe03" providerId="ADAL" clId="{1EE0B497-F77D-41A0-A0A0-E37151357CD2}" dt="2022-07-05T09:43:56.254" v="8379"/>
          <ac:spMkLst>
            <pc:docMk/>
            <pc:sldMk cId="123830675" sldId="262"/>
            <ac:spMk id="481" creationId="{0D06612F-7B4D-14E3-928D-0DA5CC0B1E2D}"/>
          </ac:spMkLst>
        </pc:spChg>
        <pc:spChg chg="mod">
          <ac:chgData name="Isabelle Plank" userId="a1289ac7-07bb-4c5c-b82e-95f954aebe03" providerId="ADAL" clId="{1EE0B497-F77D-41A0-A0A0-E37151357CD2}" dt="2022-07-05T09:43:56.254" v="8377"/>
          <ac:spMkLst>
            <pc:docMk/>
            <pc:sldMk cId="123830675" sldId="262"/>
            <ac:spMk id="483" creationId="{9E273C77-4BA4-7E20-5537-C4E2CD993C3A}"/>
          </ac:spMkLst>
        </pc:spChg>
        <pc:spChg chg="mod">
          <ac:chgData name="Isabelle Plank" userId="a1289ac7-07bb-4c5c-b82e-95f954aebe03" providerId="ADAL" clId="{1EE0B497-F77D-41A0-A0A0-E37151357CD2}" dt="2022-07-05T09:43:56.254" v="8377"/>
          <ac:spMkLst>
            <pc:docMk/>
            <pc:sldMk cId="123830675" sldId="262"/>
            <ac:spMk id="484" creationId="{FD8C3EC8-5BAE-1B68-7910-6931E979EF79}"/>
          </ac:spMkLst>
        </pc:spChg>
        <pc:spChg chg="add del mod">
          <ac:chgData name="Isabelle Plank" userId="a1289ac7-07bb-4c5c-b82e-95f954aebe03" providerId="ADAL" clId="{1EE0B497-F77D-41A0-A0A0-E37151357CD2}" dt="2022-07-05T09:43:56.232" v="8375"/>
          <ac:spMkLst>
            <pc:docMk/>
            <pc:sldMk cId="123830675" sldId="262"/>
            <ac:spMk id="485" creationId="{F1FC94FF-9CD3-292B-EABD-F54582BA2A10}"/>
          </ac:spMkLst>
        </pc:spChg>
        <pc:spChg chg="mod">
          <ac:chgData name="Isabelle Plank" userId="a1289ac7-07bb-4c5c-b82e-95f954aebe03" providerId="ADAL" clId="{1EE0B497-F77D-41A0-A0A0-E37151357CD2}" dt="2022-07-05T09:44:00.549" v="8455" actId="571"/>
          <ac:spMkLst>
            <pc:docMk/>
            <pc:sldMk cId="123830675" sldId="262"/>
            <ac:spMk id="487" creationId="{D1C4F9EC-8CEA-37D8-86CA-A32FBFD2C8C6}"/>
          </ac:spMkLst>
        </pc:spChg>
        <pc:spChg chg="mod">
          <ac:chgData name="Isabelle Plank" userId="a1289ac7-07bb-4c5c-b82e-95f954aebe03" providerId="ADAL" clId="{1EE0B497-F77D-41A0-A0A0-E37151357CD2}" dt="2022-07-05T09:44:00.549" v="8455" actId="571"/>
          <ac:spMkLst>
            <pc:docMk/>
            <pc:sldMk cId="123830675" sldId="262"/>
            <ac:spMk id="488" creationId="{248FE5EB-51C4-B07A-8616-A43276585644}"/>
          </ac:spMkLst>
        </pc:spChg>
        <pc:spChg chg="mod">
          <ac:chgData name="Isabelle Plank" userId="a1289ac7-07bb-4c5c-b82e-95f954aebe03" providerId="ADAL" clId="{1EE0B497-F77D-41A0-A0A0-E37151357CD2}" dt="2022-07-05T09:44:00.549" v="8455" actId="571"/>
          <ac:spMkLst>
            <pc:docMk/>
            <pc:sldMk cId="123830675" sldId="262"/>
            <ac:spMk id="489" creationId="{422365AA-9686-A33E-F319-4337575FEBB4}"/>
          </ac:spMkLst>
        </pc:spChg>
        <pc:spChg chg="mod">
          <ac:chgData name="Isabelle Plank" userId="a1289ac7-07bb-4c5c-b82e-95f954aebe03" providerId="ADAL" clId="{1EE0B497-F77D-41A0-A0A0-E37151357CD2}" dt="2022-07-05T09:44:00.549" v="8455" actId="571"/>
          <ac:spMkLst>
            <pc:docMk/>
            <pc:sldMk cId="123830675" sldId="262"/>
            <ac:spMk id="490" creationId="{5EA539ED-DB05-A704-6740-B457A67026C5}"/>
          </ac:spMkLst>
        </pc:spChg>
        <pc:spChg chg="mod">
          <ac:chgData name="Isabelle Plank" userId="a1289ac7-07bb-4c5c-b82e-95f954aebe03" providerId="ADAL" clId="{1EE0B497-F77D-41A0-A0A0-E37151357CD2}" dt="2022-07-05T09:44:00.549" v="8455" actId="571"/>
          <ac:spMkLst>
            <pc:docMk/>
            <pc:sldMk cId="123830675" sldId="262"/>
            <ac:spMk id="491" creationId="{2CCC49B5-3CF2-D6C2-B0B3-78055CCFB90F}"/>
          </ac:spMkLst>
        </pc:spChg>
        <pc:spChg chg="mod">
          <ac:chgData name="Isabelle Plank" userId="a1289ac7-07bb-4c5c-b82e-95f954aebe03" providerId="ADAL" clId="{1EE0B497-F77D-41A0-A0A0-E37151357CD2}" dt="2022-07-05T09:44:00.549" v="8455" actId="571"/>
          <ac:spMkLst>
            <pc:docMk/>
            <pc:sldMk cId="123830675" sldId="262"/>
            <ac:spMk id="492" creationId="{DE538A3A-8D3A-6613-97E7-595411DDC1AE}"/>
          </ac:spMkLst>
        </pc:spChg>
        <pc:spChg chg="mod">
          <ac:chgData name="Isabelle Plank" userId="a1289ac7-07bb-4c5c-b82e-95f954aebe03" providerId="ADAL" clId="{1EE0B497-F77D-41A0-A0A0-E37151357CD2}" dt="2022-07-05T09:44:00.549" v="8455" actId="571"/>
          <ac:spMkLst>
            <pc:docMk/>
            <pc:sldMk cId="123830675" sldId="262"/>
            <ac:spMk id="493" creationId="{E6C77832-9D92-8C04-2C8B-302D9FF8456E}"/>
          </ac:spMkLst>
        </pc:spChg>
        <pc:spChg chg="mod">
          <ac:chgData name="Isabelle Plank" userId="a1289ac7-07bb-4c5c-b82e-95f954aebe03" providerId="ADAL" clId="{1EE0B497-F77D-41A0-A0A0-E37151357CD2}" dt="2022-07-05T09:44:00.549" v="8455" actId="571"/>
          <ac:spMkLst>
            <pc:docMk/>
            <pc:sldMk cId="123830675" sldId="262"/>
            <ac:spMk id="495" creationId="{6B6FCF42-803F-12DF-7784-7E136365E45B}"/>
          </ac:spMkLst>
        </pc:spChg>
        <pc:spChg chg="mod">
          <ac:chgData name="Isabelle Plank" userId="a1289ac7-07bb-4c5c-b82e-95f954aebe03" providerId="ADAL" clId="{1EE0B497-F77D-41A0-A0A0-E37151357CD2}" dt="2022-07-05T09:44:00.549" v="8455" actId="571"/>
          <ac:spMkLst>
            <pc:docMk/>
            <pc:sldMk cId="123830675" sldId="262"/>
            <ac:spMk id="496" creationId="{866D8099-E293-3EA8-8886-C4B930283D5A}"/>
          </ac:spMkLst>
        </pc:spChg>
        <pc:spChg chg="mod">
          <ac:chgData name="Isabelle Plank" userId="a1289ac7-07bb-4c5c-b82e-95f954aebe03" providerId="ADAL" clId="{1EE0B497-F77D-41A0-A0A0-E37151357CD2}" dt="2022-07-05T09:44:00.549" v="8455" actId="571"/>
          <ac:spMkLst>
            <pc:docMk/>
            <pc:sldMk cId="123830675" sldId="262"/>
            <ac:spMk id="497" creationId="{E982DFEB-AFD9-83A6-751D-5C0126F54E57}"/>
          </ac:spMkLst>
        </pc:spChg>
        <pc:spChg chg="mod">
          <ac:chgData name="Isabelle Plank" userId="a1289ac7-07bb-4c5c-b82e-95f954aebe03" providerId="ADAL" clId="{1EE0B497-F77D-41A0-A0A0-E37151357CD2}" dt="2022-07-05T09:44:00.549" v="8455" actId="571"/>
          <ac:spMkLst>
            <pc:docMk/>
            <pc:sldMk cId="123830675" sldId="262"/>
            <ac:spMk id="498" creationId="{AC7A65D7-655F-7464-EBAA-B5512A456965}"/>
          </ac:spMkLst>
        </pc:spChg>
        <pc:spChg chg="mod">
          <ac:chgData name="Isabelle Plank" userId="a1289ac7-07bb-4c5c-b82e-95f954aebe03" providerId="ADAL" clId="{1EE0B497-F77D-41A0-A0A0-E37151357CD2}" dt="2022-07-05T09:44:04.019" v="8461"/>
          <ac:spMkLst>
            <pc:docMk/>
            <pc:sldMk cId="123830675" sldId="262"/>
            <ac:spMk id="500" creationId="{B8EC151E-DAD8-B4AC-527D-88B44C4AAA7F}"/>
          </ac:spMkLst>
        </pc:spChg>
        <pc:spChg chg="mod">
          <ac:chgData name="Isabelle Plank" userId="a1289ac7-07bb-4c5c-b82e-95f954aebe03" providerId="ADAL" clId="{1EE0B497-F77D-41A0-A0A0-E37151357CD2}" dt="2022-07-05T09:44:04.019" v="8461"/>
          <ac:spMkLst>
            <pc:docMk/>
            <pc:sldMk cId="123830675" sldId="262"/>
            <ac:spMk id="501" creationId="{8EAB7AD2-5E7E-96B0-74AF-D4986C14B26A}"/>
          </ac:spMkLst>
        </pc:spChg>
        <pc:spChg chg="mod">
          <ac:chgData name="Isabelle Plank" userId="a1289ac7-07bb-4c5c-b82e-95f954aebe03" providerId="ADAL" clId="{1EE0B497-F77D-41A0-A0A0-E37151357CD2}" dt="2022-07-05T09:44:04.019" v="8461"/>
          <ac:spMkLst>
            <pc:docMk/>
            <pc:sldMk cId="123830675" sldId="262"/>
            <ac:spMk id="502" creationId="{4A9AD2AE-B8AF-A222-1278-628E26D36BEF}"/>
          </ac:spMkLst>
        </pc:spChg>
        <pc:spChg chg="mod">
          <ac:chgData name="Isabelle Plank" userId="a1289ac7-07bb-4c5c-b82e-95f954aebe03" providerId="ADAL" clId="{1EE0B497-F77D-41A0-A0A0-E37151357CD2}" dt="2022-07-05T09:44:04.019" v="8461"/>
          <ac:spMkLst>
            <pc:docMk/>
            <pc:sldMk cId="123830675" sldId="262"/>
            <ac:spMk id="503" creationId="{EA3A2752-CCA3-C32D-48B2-E5ABB0F26E11}"/>
          </ac:spMkLst>
        </pc:spChg>
        <pc:spChg chg="mod">
          <ac:chgData name="Isabelle Plank" userId="a1289ac7-07bb-4c5c-b82e-95f954aebe03" providerId="ADAL" clId="{1EE0B497-F77D-41A0-A0A0-E37151357CD2}" dt="2022-07-05T09:44:04.019" v="8461"/>
          <ac:spMkLst>
            <pc:docMk/>
            <pc:sldMk cId="123830675" sldId="262"/>
            <ac:spMk id="504" creationId="{FC978FFA-432C-7049-7F80-BD080E676D23}"/>
          </ac:spMkLst>
        </pc:spChg>
        <pc:spChg chg="mod">
          <ac:chgData name="Isabelle Plank" userId="a1289ac7-07bb-4c5c-b82e-95f954aebe03" providerId="ADAL" clId="{1EE0B497-F77D-41A0-A0A0-E37151357CD2}" dt="2022-07-05T09:44:04.019" v="8461"/>
          <ac:spMkLst>
            <pc:docMk/>
            <pc:sldMk cId="123830675" sldId="262"/>
            <ac:spMk id="505" creationId="{944FD6D9-12E1-13E5-10AA-9E42FAC1FE86}"/>
          </ac:spMkLst>
        </pc:spChg>
        <pc:spChg chg="mod">
          <ac:chgData name="Isabelle Plank" userId="a1289ac7-07bb-4c5c-b82e-95f954aebe03" providerId="ADAL" clId="{1EE0B497-F77D-41A0-A0A0-E37151357CD2}" dt="2022-07-05T09:44:04.019" v="8461"/>
          <ac:spMkLst>
            <pc:docMk/>
            <pc:sldMk cId="123830675" sldId="262"/>
            <ac:spMk id="506" creationId="{0C0CC89D-7DD6-45E9-D5C7-6FDDAF334710}"/>
          </ac:spMkLst>
        </pc:spChg>
        <pc:spChg chg="mod">
          <ac:chgData name="Isabelle Plank" userId="a1289ac7-07bb-4c5c-b82e-95f954aebe03" providerId="ADAL" clId="{1EE0B497-F77D-41A0-A0A0-E37151357CD2}" dt="2022-07-05T09:44:04.029" v="8481"/>
          <ac:spMkLst>
            <pc:docMk/>
            <pc:sldMk cId="123830675" sldId="262"/>
            <ac:spMk id="508" creationId="{5163B207-6049-EBEF-46B0-64C4F216FA0A}"/>
          </ac:spMkLst>
        </pc:spChg>
        <pc:spChg chg="mod">
          <ac:chgData name="Isabelle Plank" userId="a1289ac7-07bb-4c5c-b82e-95f954aebe03" providerId="ADAL" clId="{1EE0B497-F77D-41A0-A0A0-E37151357CD2}" dt="2022-07-05T09:44:04.029" v="8481"/>
          <ac:spMkLst>
            <pc:docMk/>
            <pc:sldMk cId="123830675" sldId="262"/>
            <ac:spMk id="509" creationId="{9FB630E2-9587-1DD3-44F5-98105163146D}"/>
          </ac:spMkLst>
        </pc:spChg>
        <pc:spChg chg="mod">
          <ac:chgData name="Isabelle Plank" userId="a1289ac7-07bb-4c5c-b82e-95f954aebe03" providerId="ADAL" clId="{1EE0B497-F77D-41A0-A0A0-E37151357CD2}" dt="2022-07-05T09:44:04.029" v="8481"/>
          <ac:spMkLst>
            <pc:docMk/>
            <pc:sldMk cId="123830675" sldId="262"/>
            <ac:spMk id="510" creationId="{0C39E9C9-A969-1220-A045-F783A2A784AE}"/>
          </ac:spMkLst>
        </pc:spChg>
        <pc:spChg chg="mod">
          <ac:chgData name="Isabelle Plank" userId="a1289ac7-07bb-4c5c-b82e-95f954aebe03" providerId="ADAL" clId="{1EE0B497-F77D-41A0-A0A0-E37151357CD2}" dt="2022-07-05T09:44:04.029" v="8481"/>
          <ac:spMkLst>
            <pc:docMk/>
            <pc:sldMk cId="123830675" sldId="262"/>
            <ac:spMk id="511" creationId="{D8363C9D-BB3E-8C06-4ED3-7C91F860A839}"/>
          </ac:spMkLst>
        </pc:spChg>
        <pc:spChg chg="mod">
          <ac:chgData name="Isabelle Plank" userId="a1289ac7-07bb-4c5c-b82e-95f954aebe03" providerId="ADAL" clId="{1EE0B497-F77D-41A0-A0A0-E37151357CD2}" dt="2022-07-05T09:44:04.030" v="8483"/>
          <ac:spMkLst>
            <pc:docMk/>
            <pc:sldMk cId="123830675" sldId="262"/>
            <ac:spMk id="513" creationId="{4CA47E62-E6D6-235C-9A73-3DDE73C1CEA7}"/>
          </ac:spMkLst>
        </pc:spChg>
        <pc:spChg chg="mod">
          <ac:chgData name="Isabelle Plank" userId="a1289ac7-07bb-4c5c-b82e-95f954aebe03" providerId="ADAL" clId="{1EE0B497-F77D-41A0-A0A0-E37151357CD2}" dt="2022-07-05T09:44:04.030" v="8483"/>
          <ac:spMkLst>
            <pc:docMk/>
            <pc:sldMk cId="123830675" sldId="262"/>
            <ac:spMk id="514" creationId="{9452EF49-ABAA-44CB-0EB0-39EDACAD915F}"/>
          </ac:spMkLst>
        </pc:spChg>
        <pc:spChg chg="mod">
          <ac:chgData name="Isabelle Plank" userId="a1289ac7-07bb-4c5c-b82e-95f954aebe03" providerId="ADAL" clId="{1EE0B497-F77D-41A0-A0A0-E37151357CD2}" dt="2022-07-05T09:44:04.030" v="8483"/>
          <ac:spMkLst>
            <pc:docMk/>
            <pc:sldMk cId="123830675" sldId="262"/>
            <ac:spMk id="515" creationId="{695F1FCF-16E5-7C01-26FB-377FDD619F1E}"/>
          </ac:spMkLst>
        </pc:spChg>
        <pc:spChg chg="mod">
          <ac:chgData name="Isabelle Plank" userId="a1289ac7-07bb-4c5c-b82e-95f954aebe03" providerId="ADAL" clId="{1EE0B497-F77D-41A0-A0A0-E37151357CD2}" dt="2022-07-05T09:44:04.030" v="8485"/>
          <ac:spMkLst>
            <pc:docMk/>
            <pc:sldMk cId="123830675" sldId="262"/>
            <ac:spMk id="517" creationId="{0D084705-78D0-E5B8-0D3A-E792C52D9C4A}"/>
          </ac:spMkLst>
        </pc:spChg>
        <pc:spChg chg="mod">
          <ac:chgData name="Isabelle Plank" userId="a1289ac7-07bb-4c5c-b82e-95f954aebe03" providerId="ADAL" clId="{1EE0B497-F77D-41A0-A0A0-E37151357CD2}" dt="2022-07-05T09:44:04.030" v="8485"/>
          <ac:spMkLst>
            <pc:docMk/>
            <pc:sldMk cId="123830675" sldId="262"/>
            <ac:spMk id="518" creationId="{44B9FF2C-C137-0CBE-43B6-13342A35F10D}"/>
          </ac:spMkLst>
        </pc:spChg>
        <pc:spChg chg="mod">
          <ac:chgData name="Isabelle Plank" userId="a1289ac7-07bb-4c5c-b82e-95f954aebe03" providerId="ADAL" clId="{1EE0B497-F77D-41A0-A0A0-E37151357CD2}" dt="2022-07-05T09:44:04.030" v="8485"/>
          <ac:spMkLst>
            <pc:docMk/>
            <pc:sldMk cId="123830675" sldId="262"/>
            <ac:spMk id="519" creationId="{4AC6BAA3-0A42-219F-F9D8-F73165B58393}"/>
          </ac:spMkLst>
        </pc:spChg>
        <pc:spChg chg="mod">
          <ac:chgData name="Isabelle Plank" userId="a1289ac7-07bb-4c5c-b82e-95f954aebe03" providerId="ADAL" clId="{1EE0B497-F77D-41A0-A0A0-E37151357CD2}" dt="2022-07-05T09:44:04.030" v="8485"/>
          <ac:spMkLst>
            <pc:docMk/>
            <pc:sldMk cId="123830675" sldId="262"/>
            <ac:spMk id="520" creationId="{80BA3912-E514-3A0A-3E14-BE8C5B0BC04F}"/>
          </ac:spMkLst>
        </pc:spChg>
        <pc:spChg chg="mod">
          <ac:chgData name="Isabelle Plank" userId="a1289ac7-07bb-4c5c-b82e-95f954aebe03" providerId="ADAL" clId="{1EE0B497-F77D-41A0-A0A0-E37151357CD2}" dt="2022-07-05T09:44:04.813" v="8504"/>
          <ac:spMkLst>
            <pc:docMk/>
            <pc:sldMk cId="123830675" sldId="262"/>
            <ac:spMk id="522" creationId="{9BD26600-641C-CD1B-2BFC-1AD702D31848}"/>
          </ac:spMkLst>
        </pc:spChg>
        <pc:spChg chg="mod">
          <ac:chgData name="Isabelle Plank" userId="a1289ac7-07bb-4c5c-b82e-95f954aebe03" providerId="ADAL" clId="{1EE0B497-F77D-41A0-A0A0-E37151357CD2}" dt="2022-07-05T09:44:04.813" v="8504"/>
          <ac:spMkLst>
            <pc:docMk/>
            <pc:sldMk cId="123830675" sldId="262"/>
            <ac:spMk id="523" creationId="{8115D4CF-8026-E6B2-1FB8-9FFE2590E9CC}"/>
          </ac:spMkLst>
        </pc:spChg>
        <pc:spChg chg="mod">
          <ac:chgData name="Isabelle Plank" userId="a1289ac7-07bb-4c5c-b82e-95f954aebe03" providerId="ADAL" clId="{1EE0B497-F77D-41A0-A0A0-E37151357CD2}" dt="2022-07-05T09:44:04.813" v="8504"/>
          <ac:spMkLst>
            <pc:docMk/>
            <pc:sldMk cId="123830675" sldId="262"/>
            <ac:spMk id="524" creationId="{380ADEF6-5983-DFB9-B375-83FA7CA56F91}"/>
          </ac:spMkLst>
        </pc:spChg>
        <pc:spChg chg="mod">
          <ac:chgData name="Isabelle Plank" userId="a1289ac7-07bb-4c5c-b82e-95f954aebe03" providerId="ADAL" clId="{1EE0B497-F77D-41A0-A0A0-E37151357CD2}" dt="2022-07-05T09:44:04.813" v="8504"/>
          <ac:spMkLst>
            <pc:docMk/>
            <pc:sldMk cId="123830675" sldId="262"/>
            <ac:spMk id="525" creationId="{AB8E0897-DE1A-7989-B222-29C9785072E4}"/>
          </ac:spMkLst>
        </pc:spChg>
        <pc:spChg chg="mod">
          <ac:chgData name="Isabelle Plank" userId="a1289ac7-07bb-4c5c-b82e-95f954aebe03" providerId="ADAL" clId="{1EE0B497-F77D-41A0-A0A0-E37151357CD2}" dt="2022-07-05T09:44:04.813" v="8504"/>
          <ac:spMkLst>
            <pc:docMk/>
            <pc:sldMk cId="123830675" sldId="262"/>
            <ac:spMk id="526" creationId="{AB390580-6E3C-706C-9188-C3B3443A8395}"/>
          </ac:spMkLst>
        </pc:spChg>
        <pc:spChg chg="mod">
          <ac:chgData name="Isabelle Plank" userId="a1289ac7-07bb-4c5c-b82e-95f954aebe03" providerId="ADAL" clId="{1EE0B497-F77D-41A0-A0A0-E37151357CD2}" dt="2022-07-05T09:44:04.813" v="8504"/>
          <ac:spMkLst>
            <pc:docMk/>
            <pc:sldMk cId="123830675" sldId="262"/>
            <ac:spMk id="527" creationId="{CA3435F7-393F-6AC2-8533-DE274C73EE88}"/>
          </ac:spMkLst>
        </pc:spChg>
        <pc:spChg chg="mod">
          <ac:chgData name="Isabelle Plank" userId="a1289ac7-07bb-4c5c-b82e-95f954aebe03" providerId="ADAL" clId="{1EE0B497-F77D-41A0-A0A0-E37151357CD2}" dt="2022-07-05T09:44:04.813" v="8504"/>
          <ac:spMkLst>
            <pc:docMk/>
            <pc:sldMk cId="123830675" sldId="262"/>
            <ac:spMk id="528" creationId="{F2C24D60-BBD4-4AC6-BD6C-AA471889C635}"/>
          </ac:spMkLst>
        </pc:spChg>
        <pc:spChg chg="mod">
          <ac:chgData name="Isabelle Plank" userId="a1289ac7-07bb-4c5c-b82e-95f954aebe03" providerId="ADAL" clId="{1EE0B497-F77D-41A0-A0A0-E37151357CD2}" dt="2022-07-05T09:44:04.813" v="8504"/>
          <ac:spMkLst>
            <pc:docMk/>
            <pc:sldMk cId="123830675" sldId="262"/>
            <ac:spMk id="530" creationId="{54DF7FE5-4116-14DF-3AB7-D2982A49D28E}"/>
          </ac:spMkLst>
        </pc:spChg>
        <pc:spChg chg="mod">
          <ac:chgData name="Isabelle Plank" userId="a1289ac7-07bb-4c5c-b82e-95f954aebe03" providerId="ADAL" clId="{1EE0B497-F77D-41A0-A0A0-E37151357CD2}" dt="2022-07-05T09:44:04.813" v="8504"/>
          <ac:spMkLst>
            <pc:docMk/>
            <pc:sldMk cId="123830675" sldId="262"/>
            <ac:spMk id="531" creationId="{0411D31C-6277-1C50-AA45-0BB4AB79FBC3}"/>
          </ac:spMkLst>
        </pc:spChg>
        <pc:spChg chg="mod">
          <ac:chgData name="Isabelle Plank" userId="a1289ac7-07bb-4c5c-b82e-95f954aebe03" providerId="ADAL" clId="{1EE0B497-F77D-41A0-A0A0-E37151357CD2}" dt="2022-07-05T09:44:04.813" v="8504"/>
          <ac:spMkLst>
            <pc:docMk/>
            <pc:sldMk cId="123830675" sldId="262"/>
            <ac:spMk id="532" creationId="{70CDB2FB-FB7B-FB3D-6994-582C10CD81A8}"/>
          </ac:spMkLst>
        </pc:spChg>
        <pc:spChg chg="mod">
          <ac:chgData name="Isabelle Plank" userId="a1289ac7-07bb-4c5c-b82e-95f954aebe03" providerId="ADAL" clId="{1EE0B497-F77D-41A0-A0A0-E37151357CD2}" dt="2022-07-05T09:44:04.815" v="8506"/>
          <ac:spMkLst>
            <pc:docMk/>
            <pc:sldMk cId="123830675" sldId="262"/>
            <ac:spMk id="534" creationId="{41390B61-5492-9139-0023-1C6967D5664F}"/>
          </ac:spMkLst>
        </pc:spChg>
        <pc:spChg chg="mod">
          <ac:chgData name="Isabelle Plank" userId="a1289ac7-07bb-4c5c-b82e-95f954aebe03" providerId="ADAL" clId="{1EE0B497-F77D-41A0-A0A0-E37151357CD2}" dt="2022-07-05T09:44:04.815" v="8506"/>
          <ac:spMkLst>
            <pc:docMk/>
            <pc:sldMk cId="123830675" sldId="262"/>
            <ac:spMk id="535" creationId="{28779E8D-9612-8FA9-2A36-8EF3C1149738}"/>
          </ac:spMkLst>
        </pc:spChg>
        <pc:spChg chg="mod">
          <ac:chgData name="Isabelle Plank" userId="a1289ac7-07bb-4c5c-b82e-95f954aebe03" providerId="ADAL" clId="{1EE0B497-F77D-41A0-A0A0-E37151357CD2}" dt="2022-07-05T09:44:04.815" v="8506"/>
          <ac:spMkLst>
            <pc:docMk/>
            <pc:sldMk cId="123830675" sldId="262"/>
            <ac:spMk id="536" creationId="{001D2FA4-833A-8F27-8B5A-E2FDEA6698CA}"/>
          </ac:spMkLst>
        </pc:spChg>
        <pc:spChg chg="mod">
          <ac:chgData name="Isabelle Plank" userId="a1289ac7-07bb-4c5c-b82e-95f954aebe03" providerId="ADAL" clId="{1EE0B497-F77D-41A0-A0A0-E37151357CD2}" dt="2022-07-05T09:44:04.815" v="8506"/>
          <ac:spMkLst>
            <pc:docMk/>
            <pc:sldMk cId="123830675" sldId="262"/>
            <ac:spMk id="537" creationId="{8C67694A-BC34-FF7F-9B94-1D6EE0122005}"/>
          </ac:spMkLst>
        </pc:spChg>
        <pc:spChg chg="mod">
          <ac:chgData name="Isabelle Plank" userId="a1289ac7-07bb-4c5c-b82e-95f954aebe03" providerId="ADAL" clId="{1EE0B497-F77D-41A0-A0A0-E37151357CD2}" dt="2022-07-05T09:44:04.816" v="8508"/>
          <ac:spMkLst>
            <pc:docMk/>
            <pc:sldMk cId="123830675" sldId="262"/>
            <ac:spMk id="539" creationId="{70C0F00F-5ADC-6F72-22AB-D666F1F809EF}"/>
          </ac:spMkLst>
        </pc:spChg>
        <pc:spChg chg="mod">
          <ac:chgData name="Isabelle Plank" userId="a1289ac7-07bb-4c5c-b82e-95f954aebe03" providerId="ADAL" clId="{1EE0B497-F77D-41A0-A0A0-E37151357CD2}" dt="2022-07-05T09:44:04.816" v="8508"/>
          <ac:spMkLst>
            <pc:docMk/>
            <pc:sldMk cId="123830675" sldId="262"/>
            <ac:spMk id="540" creationId="{EE04258B-34E2-DA4B-7D82-77948DDD8102}"/>
          </ac:spMkLst>
        </pc:spChg>
        <pc:spChg chg="mod">
          <ac:chgData name="Isabelle Plank" userId="a1289ac7-07bb-4c5c-b82e-95f954aebe03" providerId="ADAL" clId="{1EE0B497-F77D-41A0-A0A0-E37151357CD2}" dt="2022-07-05T09:44:04.816" v="8508"/>
          <ac:spMkLst>
            <pc:docMk/>
            <pc:sldMk cId="123830675" sldId="262"/>
            <ac:spMk id="541" creationId="{D8E072B5-9834-0358-37D1-D4BE9B855A47}"/>
          </ac:spMkLst>
        </pc:spChg>
        <pc:spChg chg="mod">
          <ac:chgData name="Isabelle Plank" userId="a1289ac7-07bb-4c5c-b82e-95f954aebe03" providerId="ADAL" clId="{1EE0B497-F77D-41A0-A0A0-E37151357CD2}" dt="2022-07-05T09:44:04.816" v="8508"/>
          <ac:spMkLst>
            <pc:docMk/>
            <pc:sldMk cId="123830675" sldId="262"/>
            <ac:spMk id="542" creationId="{8252145C-6C19-CB77-5777-3B998B6897C9}"/>
          </ac:spMkLst>
        </pc:spChg>
        <pc:spChg chg="mod">
          <ac:chgData name="Isabelle Plank" userId="a1289ac7-07bb-4c5c-b82e-95f954aebe03" providerId="ADAL" clId="{1EE0B497-F77D-41A0-A0A0-E37151357CD2}" dt="2022-07-05T09:44:04.930" v="8775"/>
          <ac:spMkLst>
            <pc:docMk/>
            <pc:sldMk cId="123830675" sldId="262"/>
            <ac:spMk id="544" creationId="{F6EF70AB-ABD8-1DD5-B7E8-5D7795DD9FDC}"/>
          </ac:spMkLst>
        </pc:spChg>
        <pc:spChg chg="mod">
          <ac:chgData name="Isabelle Plank" userId="a1289ac7-07bb-4c5c-b82e-95f954aebe03" providerId="ADAL" clId="{1EE0B497-F77D-41A0-A0A0-E37151357CD2}" dt="2022-07-05T09:44:04.930" v="8775"/>
          <ac:spMkLst>
            <pc:docMk/>
            <pc:sldMk cId="123830675" sldId="262"/>
            <ac:spMk id="545" creationId="{1C091815-0809-3B70-77BD-A5731B0422EA}"/>
          </ac:spMkLst>
        </pc:spChg>
        <pc:spChg chg="mod">
          <ac:chgData name="Isabelle Plank" userId="a1289ac7-07bb-4c5c-b82e-95f954aebe03" providerId="ADAL" clId="{1EE0B497-F77D-41A0-A0A0-E37151357CD2}" dt="2022-07-05T09:44:04.930" v="8775"/>
          <ac:spMkLst>
            <pc:docMk/>
            <pc:sldMk cId="123830675" sldId="262"/>
            <ac:spMk id="546" creationId="{7C31BDDB-BD41-413F-53F1-18E26441D8FD}"/>
          </ac:spMkLst>
        </pc:spChg>
        <pc:spChg chg="mod">
          <ac:chgData name="Isabelle Plank" userId="a1289ac7-07bb-4c5c-b82e-95f954aebe03" providerId="ADAL" clId="{1EE0B497-F77D-41A0-A0A0-E37151357CD2}" dt="2022-07-05T09:44:04.930" v="8775"/>
          <ac:spMkLst>
            <pc:docMk/>
            <pc:sldMk cId="123830675" sldId="262"/>
            <ac:spMk id="547" creationId="{85B8F115-D424-8683-6981-F28687DA9D41}"/>
          </ac:spMkLst>
        </pc:spChg>
        <pc:spChg chg="mod">
          <ac:chgData name="Isabelle Plank" userId="a1289ac7-07bb-4c5c-b82e-95f954aebe03" providerId="ADAL" clId="{1EE0B497-F77D-41A0-A0A0-E37151357CD2}" dt="2022-07-05T09:44:04.930" v="8775"/>
          <ac:spMkLst>
            <pc:docMk/>
            <pc:sldMk cId="123830675" sldId="262"/>
            <ac:spMk id="548" creationId="{3B15EFF0-25BB-9791-3AF1-E09C9A8E91E9}"/>
          </ac:spMkLst>
        </pc:spChg>
        <pc:spChg chg="mod">
          <ac:chgData name="Isabelle Plank" userId="a1289ac7-07bb-4c5c-b82e-95f954aebe03" providerId="ADAL" clId="{1EE0B497-F77D-41A0-A0A0-E37151357CD2}" dt="2022-07-05T09:44:04.930" v="8775"/>
          <ac:spMkLst>
            <pc:docMk/>
            <pc:sldMk cId="123830675" sldId="262"/>
            <ac:spMk id="549" creationId="{C26A3BC5-C499-DE9D-7531-2D9759DEC89D}"/>
          </ac:spMkLst>
        </pc:spChg>
        <pc:spChg chg="mod">
          <ac:chgData name="Isabelle Plank" userId="a1289ac7-07bb-4c5c-b82e-95f954aebe03" providerId="ADAL" clId="{1EE0B497-F77D-41A0-A0A0-E37151357CD2}" dt="2022-07-05T09:44:04.930" v="8775"/>
          <ac:spMkLst>
            <pc:docMk/>
            <pc:sldMk cId="123830675" sldId="262"/>
            <ac:spMk id="550" creationId="{0AC977A0-2CE6-6A13-B55B-6EA2AE074DF2}"/>
          </ac:spMkLst>
        </pc:spChg>
        <pc:spChg chg="mod">
          <ac:chgData name="Isabelle Plank" userId="a1289ac7-07bb-4c5c-b82e-95f954aebe03" providerId="ADAL" clId="{1EE0B497-F77D-41A0-A0A0-E37151357CD2}" dt="2022-07-05T09:44:04.930" v="8775"/>
          <ac:spMkLst>
            <pc:docMk/>
            <pc:sldMk cId="123830675" sldId="262"/>
            <ac:spMk id="552" creationId="{098525AA-C476-984B-0738-156EFF64B2B4}"/>
          </ac:spMkLst>
        </pc:spChg>
        <pc:spChg chg="mod">
          <ac:chgData name="Isabelle Plank" userId="a1289ac7-07bb-4c5c-b82e-95f954aebe03" providerId="ADAL" clId="{1EE0B497-F77D-41A0-A0A0-E37151357CD2}" dt="2022-07-05T09:44:04.930" v="8775"/>
          <ac:spMkLst>
            <pc:docMk/>
            <pc:sldMk cId="123830675" sldId="262"/>
            <ac:spMk id="553" creationId="{FFBA9A5B-86E2-BDF7-20CD-B12772EE2FA1}"/>
          </ac:spMkLst>
        </pc:spChg>
        <pc:spChg chg="mod">
          <ac:chgData name="Isabelle Plank" userId="a1289ac7-07bb-4c5c-b82e-95f954aebe03" providerId="ADAL" clId="{1EE0B497-F77D-41A0-A0A0-E37151357CD2}" dt="2022-07-05T09:44:04.930" v="8775"/>
          <ac:spMkLst>
            <pc:docMk/>
            <pc:sldMk cId="123830675" sldId="262"/>
            <ac:spMk id="554" creationId="{F0E822D1-005B-8658-88F5-B8EAB7F56962}"/>
          </ac:spMkLst>
        </pc:spChg>
        <pc:spChg chg="mod">
          <ac:chgData name="Isabelle Plank" userId="a1289ac7-07bb-4c5c-b82e-95f954aebe03" providerId="ADAL" clId="{1EE0B497-F77D-41A0-A0A0-E37151357CD2}" dt="2022-07-05T09:44:04.930" v="8775"/>
          <ac:spMkLst>
            <pc:docMk/>
            <pc:sldMk cId="123830675" sldId="262"/>
            <ac:spMk id="555" creationId="{51AC5406-4C45-96CE-CDB9-28C853C39ADC}"/>
          </ac:spMkLst>
        </pc:spChg>
        <pc:spChg chg="mod">
          <ac:chgData name="Isabelle Plank" userId="a1289ac7-07bb-4c5c-b82e-95f954aebe03" providerId="ADAL" clId="{1EE0B497-F77D-41A0-A0A0-E37151357CD2}" dt="2022-07-05T09:44:04.931" v="8779"/>
          <ac:spMkLst>
            <pc:docMk/>
            <pc:sldMk cId="123830675" sldId="262"/>
            <ac:spMk id="557" creationId="{C419096F-91EC-64C1-9E87-0E659AAF7E32}"/>
          </ac:spMkLst>
        </pc:spChg>
        <pc:spChg chg="mod">
          <ac:chgData name="Isabelle Plank" userId="a1289ac7-07bb-4c5c-b82e-95f954aebe03" providerId="ADAL" clId="{1EE0B497-F77D-41A0-A0A0-E37151357CD2}" dt="2022-07-05T09:44:04.931" v="8779"/>
          <ac:spMkLst>
            <pc:docMk/>
            <pc:sldMk cId="123830675" sldId="262"/>
            <ac:spMk id="558" creationId="{BB27CDEB-46BA-1C0F-8ECC-A1D4FFFC09A9}"/>
          </ac:spMkLst>
        </pc:spChg>
        <pc:spChg chg="mod">
          <ac:chgData name="Isabelle Plank" userId="a1289ac7-07bb-4c5c-b82e-95f954aebe03" providerId="ADAL" clId="{1EE0B497-F77D-41A0-A0A0-E37151357CD2}" dt="2022-07-05T09:44:04.931" v="8779"/>
          <ac:spMkLst>
            <pc:docMk/>
            <pc:sldMk cId="123830675" sldId="262"/>
            <ac:spMk id="559" creationId="{9150DFBB-2B92-4C3F-5D45-0D44D219AE7A}"/>
          </ac:spMkLst>
        </pc:spChg>
        <pc:spChg chg="mod">
          <ac:chgData name="Isabelle Plank" userId="a1289ac7-07bb-4c5c-b82e-95f954aebe03" providerId="ADAL" clId="{1EE0B497-F77D-41A0-A0A0-E37151357CD2}" dt="2022-07-05T09:44:04.931" v="8777"/>
          <ac:spMkLst>
            <pc:docMk/>
            <pc:sldMk cId="123830675" sldId="262"/>
            <ac:spMk id="561" creationId="{F4A0CD5E-FDA7-0FA8-6630-54185DFE12CB}"/>
          </ac:spMkLst>
        </pc:spChg>
        <pc:spChg chg="mod">
          <ac:chgData name="Isabelle Plank" userId="a1289ac7-07bb-4c5c-b82e-95f954aebe03" providerId="ADAL" clId="{1EE0B497-F77D-41A0-A0A0-E37151357CD2}" dt="2022-07-05T09:44:04.931" v="8777"/>
          <ac:spMkLst>
            <pc:docMk/>
            <pc:sldMk cId="123830675" sldId="262"/>
            <ac:spMk id="562" creationId="{E46A9046-51A8-AE71-5BB7-59B7D314F742}"/>
          </ac:spMkLst>
        </pc:spChg>
        <pc:spChg chg="mod">
          <ac:chgData name="Isabelle Plank" userId="a1289ac7-07bb-4c5c-b82e-95f954aebe03" providerId="ADAL" clId="{1EE0B497-F77D-41A0-A0A0-E37151357CD2}" dt="2022-07-05T09:44:04.931" v="8777"/>
          <ac:spMkLst>
            <pc:docMk/>
            <pc:sldMk cId="123830675" sldId="262"/>
            <ac:spMk id="563" creationId="{C67D9436-9B4B-F00F-CA68-F7FE56263D32}"/>
          </ac:spMkLst>
        </pc:spChg>
        <pc:spChg chg="mod">
          <ac:chgData name="Isabelle Plank" userId="a1289ac7-07bb-4c5c-b82e-95f954aebe03" providerId="ADAL" clId="{1EE0B497-F77D-41A0-A0A0-E37151357CD2}" dt="2022-07-05T09:44:04.931" v="8777"/>
          <ac:spMkLst>
            <pc:docMk/>
            <pc:sldMk cId="123830675" sldId="262"/>
            <ac:spMk id="564" creationId="{3FE46484-95FD-65B5-1C7B-743EA0291B6D}"/>
          </ac:spMkLst>
        </pc:spChg>
        <pc:spChg chg="mod">
          <ac:chgData name="Isabelle Plank" userId="a1289ac7-07bb-4c5c-b82e-95f954aebe03" providerId="ADAL" clId="{1EE0B497-F77D-41A0-A0A0-E37151357CD2}" dt="2022-07-05T09:44:08.511" v="8859"/>
          <ac:spMkLst>
            <pc:docMk/>
            <pc:sldMk cId="123830675" sldId="262"/>
            <ac:spMk id="566" creationId="{601B06E8-A06A-B3F8-D230-D8E609B3D823}"/>
          </ac:spMkLst>
        </pc:spChg>
        <pc:spChg chg="mod">
          <ac:chgData name="Isabelle Plank" userId="a1289ac7-07bb-4c5c-b82e-95f954aebe03" providerId="ADAL" clId="{1EE0B497-F77D-41A0-A0A0-E37151357CD2}" dt="2022-07-05T09:44:08.511" v="8859"/>
          <ac:spMkLst>
            <pc:docMk/>
            <pc:sldMk cId="123830675" sldId="262"/>
            <ac:spMk id="567" creationId="{D38B3BB5-D7F6-965F-7E40-1D67246066EB}"/>
          </ac:spMkLst>
        </pc:spChg>
        <pc:spChg chg="mod">
          <ac:chgData name="Isabelle Plank" userId="a1289ac7-07bb-4c5c-b82e-95f954aebe03" providerId="ADAL" clId="{1EE0B497-F77D-41A0-A0A0-E37151357CD2}" dt="2022-07-05T09:44:08.511" v="8859"/>
          <ac:spMkLst>
            <pc:docMk/>
            <pc:sldMk cId="123830675" sldId="262"/>
            <ac:spMk id="568" creationId="{A5E6DCE3-6359-BB26-243D-58132F727B0B}"/>
          </ac:spMkLst>
        </pc:spChg>
        <pc:spChg chg="mod">
          <ac:chgData name="Isabelle Plank" userId="a1289ac7-07bb-4c5c-b82e-95f954aebe03" providerId="ADAL" clId="{1EE0B497-F77D-41A0-A0A0-E37151357CD2}" dt="2022-07-05T09:44:08.511" v="8859"/>
          <ac:spMkLst>
            <pc:docMk/>
            <pc:sldMk cId="123830675" sldId="262"/>
            <ac:spMk id="569" creationId="{979920C5-54F5-6892-053F-8AC56B337CC4}"/>
          </ac:spMkLst>
        </pc:spChg>
        <pc:spChg chg="mod">
          <ac:chgData name="Isabelle Plank" userId="a1289ac7-07bb-4c5c-b82e-95f954aebe03" providerId="ADAL" clId="{1EE0B497-F77D-41A0-A0A0-E37151357CD2}" dt="2022-07-05T09:44:08.511" v="8859"/>
          <ac:spMkLst>
            <pc:docMk/>
            <pc:sldMk cId="123830675" sldId="262"/>
            <ac:spMk id="570" creationId="{54DB19B4-7D9D-4470-E487-B887EF7629B7}"/>
          </ac:spMkLst>
        </pc:spChg>
        <pc:spChg chg="mod">
          <ac:chgData name="Isabelle Plank" userId="a1289ac7-07bb-4c5c-b82e-95f954aebe03" providerId="ADAL" clId="{1EE0B497-F77D-41A0-A0A0-E37151357CD2}" dt="2022-07-05T09:44:08.528" v="8879"/>
          <ac:spMkLst>
            <pc:docMk/>
            <pc:sldMk cId="123830675" sldId="262"/>
            <ac:spMk id="572" creationId="{5A56137F-E6DA-4288-C3DC-25370D70B596}"/>
          </ac:spMkLst>
        </pc:spChg>
        <pc:spChg chg="mod">
          <ac:chgData name="Isabelle Plank" userId="a1289ac7-07bb-4c5c-b82e-95f954aebe03" providerId="ADAL" clId="{1EE0B497-F77D-41A0-A0A0-E37151357CD2}" dt="2022-07-05T09:44:08.528" v="8879"/>
          <ac:spMkLst>
            <pc:docMk/>
            <pc:sldMk cId="123830675" sldId="262"/>
            <ac:spMk id="573" creationId="{82A68967-C5FA-CAFC-4F0B-9A5B4B0974F4}"/>
          </ac:spMkLst>
        </pc:spChg>
        <pc:spChg chg="mod">
          <ac:chgData name="Isabelle Plank" userId="a1289ac7-07bb-4c5c-b82e-95f954aebe03" providerId="ADAL" clId="{1EE0B497-F77D-41A0-A0A0-E37151357CD2}" dt="2022-07-05T09:44:08.528" v="8879"/>
          <ac:spMkLst>
            <pc:docMk/>
            <pc:sldMk cId="123830675" sldId="262"/>
            <ac:spMk id="574" creationId="{90C0B134-5F46-6140-A597-BD5F9FB9EF92}"/>
          </ac:spMkLst>
        </pc:spChg>
        <pc:spChg chg="mod">
          <ac:chgData name="Isabelle Plank" userId="a1289ac7-07bb-4c5c-b82e-95f954aebe03" providerId="ADAL" clId="{1EE0B497-F77D-41A0-A0A0-E37151357CD2}" dt="2022-07-05T09:44:08.528" v="8879"/>
          <ac:spMkLst>
            <pc:docMk/>
            <pc:sldMk cId="123830675" sldId="262"/>
            <ac:spMk id="575" creationId="{15373022-0143-E91F-5692-D5A947AE2328}"/>
          </ac:spMkLst>
        </pc:spChg>
        <pc:spChg chg="mod">
          <ac:chgData name="Isabelle Plank" userId="a1289ac7-07bb-4c5c-b82e-95f954aebe03" providerId="ADAL" clId="{1EE0B497-F77D-41A0-A0A0-E37151357CD2}" dt="2022-07-05T09:44:08.528" v="8879"/>
          <ac:spMkLst>
            <pc:docMk/>
            <pc:sldMk cId="123830675" sldId="262"/>
            <ac:spMk id="576" creationId="{AD485A16-6550-892B-5730-0840F3225F5F}"/>
          </ac:spMkLst>
        </pc:spChg>
        <pc:spChg chg="mod">
          <ac:chgData name="Isabelle Plank" userId="a1289ac7-07bb-4c5c-b82e-95f954aebe03" providerId="ADAL" clId="{1EE0B497-F77D-41A0-A0A0-E37151357CD2}" dt="2022-07-05T09:44:08.528" v="8879"/>
          <ac:spMkLst>
            <pc:docMk/>
            <pc:sldMk cId="123830675" sldId="262"/>
            <ac:spMk id="577" creationId="{5B0A27CA-C926-D551-8299-17FAD309BA1A}"/>
          </ac:spMkLst>
        </pc:spChg>
        <pc:spChg chg="mod">
          <ac:chgData name="Isabelle Plank" userId="a1289ac7-07bb-4c5c-b82e-95f954aebe03" providerId="ADAL" clId="{1EE0B497-F77D-41A0-A0A0-E37151357CD2}" dt="2022-07-05T09:44:08.528" v="8879"/>
          <ac:spMkLst>
            <pc:docMk/>
            <pc:sldMk cId="123830675" sldId="262"/>
            <ac:spMk id="578" creationId="{CC61C269-FA63-E72A-4E7F-C9D3C3946F18}"/>
          </ac:spMkLst>
        </pc:spChg>
        <pc:spChg chg="mod">
          <ac:chgData name="Isabelle Plank" userId="a1289ac7-07bb-4c5c-b82e-95f954aebe03" providerId="ADAL" clId="{1EE0B497-F77D-41A0-A0A0-E37151357CD2}" dt="2022-07-05T09:44:08.528" v="8879"/>
          <ac:spMkLst>
            <pc:docMk/>
            <pc:sldMk cId="123830675" sldId="262"/>
            <ac:spMk id="579" creationId="{8BF58E9D-4497-B655-26F7-5972946AFCA9}"/>
          </ac:spMkLst>
        </pc:spChg>
        <pc:spChg chg="mod">
          <ac:chgData name="Isabelle Plank" userId="a1289ac7-07bb-4c5c-b82e-95f954aebe03" providerId="ADAL" clId="{1EE0B497-F77D-41A0-A0A0-E37151357CD2}" dt="2022-07-05T09:44:08.528" v="8879"/>
          <ac:spMkLst>
            <pc:docMk/>
            <pc:sldMk cId="123830675" sldId="262"/>
            <ac:spMk id="580" creationId="{B55945A8-27CA-A858-AE71-19FDF55973A2}"/>
          </ac:spMkLst>
        </pc:spChg>
        <pc:spChg chg="mod">
          <ac:chgData name="Isabelle Plank" userId="a1289ac7-07bb-4c5c-b82e-95f954aebe03" providerId="ADAL" clId="{1EE0B497-F77D-41A0-A0A0-E37151357CD2}" dt="2022-07-05T09:44:08.528" v="8879"/>
          <ac:spMkLst>
            <pc:docMk/>
            <pc:sldMk cId="123830675" sldId="262"/>
            <ac:spMk id="581" creationId="{7951C783-ECAD-A5AE-A402-4F2878991228}"/>
          </ac:spMkLst>
        </pc:spChg>
        <pc:spChg chg="mod">
          <ac:chgData name="Isabelle Plank" userId="a1289ac7-07bb-4c5c-b82e-95f954aebe03" providerId="ADAL" clId="{1EE0B497-F77D-41A0-A0A0-E37151357CD2}" dt="2022-07-05T09:44:08.528" v="8879"/>
          <ac:spMkLst>
            <pc:docMk/>
            <pc:sldMk cId="123830675" sldId="262"/>
            <ac:spMk id="582" creationId="{483ABDD6-5324-F17A-8559-FF630B9D2E09}"/>
          </ac:spMkLst>
        </pc:spChg>
        <pc:spChg chg="mod">
          <ac:chgData name="Isabelle Plank" userId="a1289ac7-07bb-4c5c-b82e-95f954aebe03" providerId="ADAL" clId="{1EE0B497-F77D-41A0-A0A0-E37151357CD2}" dt="2022-07-05T09:44:08.528" v="8879"/>
          <ac:spMkLst>
            <pc:docMk/>
            <pc:sldMk cId="123830675" sldId="262"/>
            <ac:spMk id="583" creationId="{EDA42941-EEB9-DF28-E17E-CEA4C605F1BB}"/>
          </ac:spMkLst>
        </pc:spChg>
        <pc:spChg chg="mod">
          <ac:chgData name="Isabelle Plank" userId="a1289ac7-07bb-4c5c-b82e-95f954aebe03" providerId="ADAL" clId="{1EE0B497-F77D-41A0-A0A0-E37151357CD2}" dt="2022-07-05T09:44:08.529" v="8881"/>
          <ac:spMkLst>
            <pc:docMk/>
            <pc:sldMk cId="123830675" sldId="262"/>
            <ac:spMk id="585" creationId="{2D79274D-1447-83BD-6DBE-C68ABF1CECD2}"/>
          </ac:spMkLst>
        </pc:spChg>
        <pc:spChg chg="mod">
          <ac:chgData name="Isabelle Plank" userId="a1289ac7-07bb-4c5c-b82e-95f954aebe03" providerId="ADAL" clId="{1EE0B497-F77D-41A0-A0A0-E37151357CD2}" dt="2022-07-05T09:44:08.529" v="8881"/>
          <ac:spMkLst>
            <pc:docMk/>
            <pc:sldMk cId="123830675" sldId="262"/>
            <ac:spMk id="586" creationId="{C93F10FB-D208-CEC4-69CC-DCAD6DA8C8B3}"/>
          </ac:spMkLst>
        </pc:spChg>
        <pc:spChg chg="mod">
          <ac:chgData name="Isabelle Plank" userId="a1289ac7-07bb-4c5c-b82e-95f954aebe03" providerId="ADAL" clId="{1EE0B497-F77D-41A0-A0A0-E37151357CD2}" dt="2022-07-05T09:44:08.529" v="8881"/>
          <ac:spMkLst>
            <pc:docMk/>
            <pc:sldMk cId="123830675" sldId="262"/>
            <ac:spMk id="587" creationId="{3CC335AA-3B8F-552D-B0E0-12A25A884C52}"/>
          </ac:spMkLst>
        </pc:spChg>
        <pc:spChg chg="mod">
          <ac:chgData name="Isabelle Plank" userId="a1289ac7-07bb-4c5c-b82e-95f954aebe03" providerId="ADAL" clId="{1EE0B497-F77D-41A0-A0A0-E37151357CD2}" dt="2022-07-05T09:44:08.529" v="8881"/>
          <ac:spMkLst>
            <pc:docMk/>
            <pc:sldMk cId="123830675" sldId="262"/>
            <ac:spMk id="588" creationId="{6336C3E1-AAEF-4769-89C7-3F0C734320AF}"/>
          </ac:spMkLst>
        </pc:spChg>
        <pc:spChg chg="mod">
          <ac:chgData name="Isabelle Plank" userId="a1289ac7-07bb-4c5c-b82e-95f954aebe03" providerId="ADAL" clId="{1EE0B497-F77D-41A0-A0A0-E37151357CD2}" dt="2022-07-05T09:44:08.529" v="8881"/>
          <ac:spMkLst>
            <pc:docMk/>
            <pc:sldMk cId="123830675" sldId="262"/>
            <ac:spMk id="589" creationId="{CF29EB7F-F1F5-5376-FE3E-8301787B2A25}"/>
          </ac:spMkLst>
        </pc:spChg>
        <pc:spChg chg="mod">
          <ac:chgData name="Isabelle Plank" userId="a1289ac7-07bb-4c5c-b82e-95f954aebe03" providerId="ADAL" clId="{1EE0B497-F77D-41A0-A0A0-E37151357CD2}" dt="2022-07-05T09:44:08.529" v="8881"/>
          <ac:spMkLst>
            <pc:docMk/>
            <pc:sldMk cId="123830675" sldId="262"/>
            <ac:spMk id="590" creationId="{7DE58EDF-72B8-A635-E37A-D0B8E1BE5C4D}"/>
          </ac:spMkLst>
        </pc:spChg>
        <pc:spChg chg="mod">
          <ac:chgData name="Isabelle Plank" userId="a1289ac7-07bb-4c5c-b82e-95f954aebe03" providerId="ADAL" clId="{1EE0B497-F77D-41A0-A0A0-E37151357CD2}" dt="2022-07-05T09:44:08.529" v="8881"/>
          <ac:spMkLst>
            <pc:docMk/>
            <pc:sldMk cId="123830675" sldId="262"/>
            <ac:spMk id="591" creationId="{E953A6D2-57A1-26AB-583B-453E18C165F4}"/>
          </ac:spMkLst>
        </pc:spChg>
        <pc:spChg chg="mod">
          <ac:chgData name="Isabelle Plank" userId="a1289ac7-07bb-4c5c-b82e-95f954aebe03" providerId="ADAL" clId="{1EE0B497-F77D-41A0-A0A0-E37151357CD2}" dt="2022-07-05T09:44:08.529" v="8881"/>
          <ac:spMkLst>
            <pc:docMk/>
            <pc:sldMk cId="123830675" sldId="262"/>
            <ac:spMk id="592" creationId="{B1BCECED-1BF6-E752-1FF3-D1A63FED4FBF}"/>
          </ac:spMkLst>
        </pc:spChg>
        <pc:spChg chg="mod">
          <ac:chgData name="Isabelle Plank" userId="a1289ac7-07bb-4c5c-b82e-95f954aebe03" providerId="ADAL" clId="{1EE0B497-F77D-41A0-A0A0-E37151357CD2}" dt="2022-07-05T09:44:08.529" v="8881"/>
          <ac:spMkLst>
            <pc:docMk/>
            <pc:sldMk cId="123830675" sldId="262"/>
            <ac:spMk id="593" creationId="{3E29AE5B-038C-8053-3598-ED30429039FB}"/>
          </ac:spMkLst>
        </pc:spChg>
        <pc:spChg chg="mod">
          <ac:chgData name="Isabelle Plank" userId="a1289ac7-07bb-4c5c-b82e-95f954aebe03" providerId="ADAL" clId="{1EE0B497-F77D-41A0-A0A0-E37151357CD2}" dt="2022-07-05T09:44:08.529" v="8881"/>
          <ac:spMkLst>
            <pc:docMk/>
            <pc:sldMk cId="123830675" sldId="262"/>
            <ac:spMk id="594" creationId="{CAFDD16F-0C42-16FE-C5FA-58469B6B7CF3}"/>
          </ac:spMkLst>
        </pc:spChg>
        <pc:spChg chg="mod">
          <ac:chgData name="Isabelle Plank" userId="a1289ac7-07bb-4c5c-b82e-95f954aebe03" providerId="ADAL" clId="{1EE0B497-F77D-41A0-A0A0-E37151357CD2}" dt="2022-07-05T09:44:08.529" v="8881"/>
          <ac:spMkLst>
            <pc:docMk/>
            <pc:sldMk cId="123830675" sldId="262"/>
            <ac:spMk id="595" creationId="{9EC083AF-619F-2EB2-544C-E6CCAF6B28F0}"/>
          </ac:spMkLst>
        </pc:spChg>
        <pc:spChg chg="mod">
          <ac:chgData name="Isabelle Plank" userId="a1289ac7-07bb-4c5c-b82e-95f954aebe03" providerId="ADAL" clId="{1EE0B497-F77D-41A0-A0A0-E37151357CD2}" dt="2022-07-05T09:44:08.529" v="8881"/>
          <ac:spMkLst>
            <pc:docMk/>
            <pc:sldMk cId="123830675" sldId="262"/>
            <ac:spMk id="596" creationId="{98D26447-5CDC-675E-5E07-E7EF9E68D1B6}"/>
          </ac:spMkLst>
        </pc:spChg>
        <pc:spChg chg="mod">
          <ac:chgData name="Isabelle Plank" userId="a1289ac7-07bb-4c5c-b82e-95f954aebe03" providerId="ADAL" clId="{1EE0B497-F77D-41A0-A0A0-E37151357CD2}" dt="2022-07-05T09:44:08.529" v="8881"/>
          <ac:spMkLst>
            <pc:docMk/>
            <pc:sldMk cId="123830675" sldId="262"/>
            <ac:spMk id="597" creationId="{E63BAC1D-6C2F-F3E9-44A7-E9C6CFB59CC7}"/>
          </ac:spMkLst>
        </pc:spChg>
        <pc:spChg chg="mod">
          <ac:chgData name="Isabelle Plank" userId="a1289ac7-07bb-4c5c-b82e-95f954aebe03" providerId="ADAL" clId="{1EE0B497-F77D-41A0-A0A0-E37151357CD2}" dt="2022-07-05T09:44:08.529" v="8881"/>
          <ac:spMkLst>
            <pc:docMk/>
            <pc:sldMk cId="123830675" sldId="262"/>
            <ac:spMk id="598" creationId="{D0BC974E-13B1-B965-A692-628B0D53D0C5}"/>
          </ac:spMkLst>
        </pc:spChg>
        <pc:spChg chg="mod">
          <ac:chgData name="Isabelle Plank" userId="a1289ac7-07bb-4c5c-b82e-95f954aebe03" providerId="ADAL" clId="{1EE0B497-F77D-41A0-A0A0-E37151357CD2}" dt="2022-07-05T09:44:08.529" v="8883"/>
          <ac:spMkLst>
            <pc:docMk/>
            <pc:sldMk cId="123830675" sldId="262"/>
            <ac:spMk id="600" creationId="{406551E5-CCB0-8FD9-A243-DE3708CB659A}"/>
          </ac:spMkLst>
        </pc:spChg>
        <pc:spChg chg="mod">
          <ac:chgData name="Isabelle Plank" userId="a1289ac7-07bb-4c5c-b82e-95f954aebe03" providerId="ADAL" clId="{1EE0B497-F77D-41A0-A0A0-E37151357CD2}" dt="2022-07-05T09:44:08.529" v="8883"/>
          <ac:spMkLst>
            <pc:docMk/>
            <pc:sldMk cId="123830675" sldId="262"/>
            <ac:spMk id="601" creationId="{901D4B5B-DDD3-44F4-5B45-B9F101F79910}"/>
          </ac:spMkLst>
        </pc:spChg>
        <pc:spChg chg="mod">
          <ac:chgData name="Isabelle Plank" userId="a1289ac7-07bb-4c5c-b82e-95f954aebe03" providerId="ADAL" clId="{1EE0B497-F77D-41A0-A0A0-E37151357CD2}" dt="2022-07-05T09:44:08.529" v="8883"/>
          <ac:spMkLst>
            <pc:docMk/>
            <pc:sldMk cId="123830675" sldId="262"/>
            <ac:spMk id="602" creationId="{F8D722FB-843E-3CEA-235F-A51B2005BA1F}"/>
          </ac:spMkLst>
        </pc:spChg>
        <pc:spChg chg="mod">
          <ac:chgData name="Isabelle Plank" userId="a1289ac7-07bb-4c5c-b82e-95f954aebe03" providerId="ADAL" clId="{1EE0B497-F77D-41A0-A0A0-E37151357CD2}" dt="2022-07-05T09:44:08.529" v="8883"/>
          <ac:spMkLst>
            <pc:docMk/>
            <pc:sldMk cId="123830675" sldId="262"/>
            <ac:spMk id="603" creationId="{D5EE8D64-1C35-B69A-F0B0-44AB51C137AF}"/>
          </ac:spMkLst>
        </pc:spChg>
        <pc:spChg chg="mod">
          <ac:chgData name="Isabelle Plank" userId="a1289ac7-07bb-4c5c-b82e-95f954aebe03" providerId="ADAL" clId="{1EE0B497-F77D-41A0-A0A0-E37151357CD2}" dt="2022-07-05T09:44:08.529" v="8883"/>
          <ac:spMkLst>
            <pc:docMk/>
            <pc:sldMk cId="123830675" sldId="262"/>
            <ac:spMk id="604" creationId="{66097861-2988-F686-F177-6B63BBDC5BA9}"/>
          </ac:spMkLst>
        </pc:spChg>
        <pc:spChg chg="mod">
          <ac:chgData name="Isabelle Plank" userId="a1289ac7-07bb-4c5c-b82e-95f954aebe03" providerId="ADAL" clId="{1EE0B497-F77D-41A0-A0A0-E37151357CD2}" dt="2022-07-05T09:44:08.529" v="8883"/>
          <ac:spMkLst>
            <pc:docMk/>
            <pc:sldMk cId="123830675" sldId="262"/>
            <ac:spMk id="605" creationId="{9CF46CCA-FEA6-4596-FB51-D53326B421E9}"/>
          </ac:spMkLst>
        </pc:spChg>
        <pc:spChg chg="mod">
          <ac:chgData name="Isabelle Plank" userId="a1289ac7-07bb-4c5c-b82e-95f954aebe03" providerId="ADAL" clId="{1EE0B497-F77D-41A0-A0A0-E37151357CD2}" dt="2022-07-05T09:44:08.529" v="8883"/>
          <ac:spMkLst>
            <pc:docMk/>
            <pc:sldMk cId="123830675" sldId="262"/>
            <ac:spMk id="606" creationId="{B7E70CCE-06E1-625A-2DCF-0A108C5621D9}"/>
          </ac:spMkLst>
        </pc:spChg>
        <pc:spChg chg="mod">
          <ac:chgData name="Isabelle Plank" userId="a1289ac7-07bb-4c5c-b82e-95f954aebe03" providerId="ADAL" clId="{1EE0B497-F77D-41A0-A0A0-E37151357CD2}" dt="2022-07-05T09:44:08.529" v="8883"/>
          <ac:spMkLst>
            <pc:docMk/>
            <pc:sldMk cId="123830675" sldId="262"/>
            <ac:spMk id="607" creationId="{B14B569D-9B8C-328E-59CB-97FB5897C356}"/>
          </ac:spMkLst>
        </pc:spChg>
        <pc:spChg chg="mod">
          <ac:chgData name="Isabelle Plank" userId="a1289ac7-07bb-4c5c-b82e-95f954aebe03" providerId="ADAL" clId="{1EE0B497-F77D-41A0-A0A0-E37151357CD2}" dt="2022-07-05T09:44:08.529" v="8883"/>
          <ac:spMkLst>
            <pc:docMk/>
            <pc:sldMk cId="123830675" sldId="262"/>
            <ac:spMk id="608" creationId="{39A3F6FE-9A93-5D9F-58BB-34502EFBEA0A}"/>
          </ac:spMkLst>
        </pc:spChg>
        <pc:spChg chg="mod">
          <ac:chgData name="Isabelle Plank" userId="a1289ac7-07bb-4c5c-b82e-95f954aebe03" providerId="ADAL" clId="{1EE0B497-F77D-41A0-A0A0-E37151357CD2}" dt="2022-07-05T09:44:08.529" v="8883"/>
          <ac:spMkLst>
            <pc:docMk/>
            <pc:sldMk cId="123830675" sldId="262"/>
            <ac:spMk id="609" creationId="{6F18D86D-03AB-16C9-79D8-B96ADFA1E7F7}"/>
          </ac:spMkLst>
        </pc:spChg>
        <pc:spChg chg="mod">
          <ac:chgData name="Isabelle Plank" userId="a1289ac7-07bb-4c5c-b82e-95f954aebe03" providerId="ADAL" clId="{1EE0B497-F77D-41A0-A0A0-E37151357CD2}" dt="2022-07-05T09:44:08.529" v="8883"/>
          <ac:spMkLst>
            <pc:docMk/>
            <pc:sldMk cId="123830675" sldId="262"/>
            <ac:spMk id="610" creationId="{B28BBC79-B006-B7BB-7062-608175E62D26}"/>
          </ac:spMkLst>
        </pc:spChg>
        <pc:spChg chg="mod">
          <ac:chgData name="Isabelle Plank" userId="a1289ac7-07bb-4c5c-b82e-95f954aebe03" providerId="ADAL" clId="{1EE0B497-F77D-41A0-A0A0-E37151357CD2}" dt="2022-07-05T09:44:08.529" v="8883"/>
          <ac:spMkLst>
            <pc:docMk/>
            <pc:sldMk cId="123830675" sldId="262"/>
            <ac:spMk id="611" creationId="{7C01ED3E-C5D4-3516-010B-FACAD4F915BA}"/>
          </ac:spMkLst>
        </pc:spChg>
        <pc:spChg chg="mod">
          <ac:chgData name="Isabelle Plank" userId="a1289ac7-07bb-4c5c-b82e-95f954aebe03" providerId="ADAL" clId="{1EE0B497-F77D-41A0-A0A0-E37151357CD2}" dt="2022-07-05T09:44:08.529" v="8883"/>
          <ac:spMkLst>
            <pc:docMk/>
            <pc:sldMk cId="123830675" sldId="262"/>
            <ac:spMk id="612" creationId="{D4807C03-69D5-8E5E-C28B-F0BCED60C20D}"/>
          </ac:spMkLst>
        </pc:spChg>
        <pc:spChg chg="mod">
          <ac:chgData name="Isabelle Plank" userId="a1289ac7-07bb-4c5c-b82e-95f954aebe03" providerId="ADAL" clId="{1EE0B497-F77D-41A0-A0A0-E37151357CD2}" dt="2022-07-05T09:44:08.529" v="8883"/>
          <ac:spMkLst>
            <pc:docMk/>
            <pc:sldMk cId="123830675" sldId="262"/>
            <ac:spMk id="613" creationId="{F621D700-C4A6-4349-2325-695C9925C245}"/>
          </ac:spMkLst>
        </pc:spChg>
        <pc:spChg chg="mod">
          <ac:chgData name="Isabelle Plank" userId="a1289ac7-07bb-4c5c-b82e-95f954aebe03" providerId="ADAL" clId="{1EE0B497-F77D-41A0-A0A0-E37151357CD2}" dt="2022-07-05T09:44:09.130" v="8902"/>
          <ac:spMkLst>
            <pc:docMk/>
            <pc:sldMk cId="123830675" sldId="262"/>
            <ac:spMk id="615" creationId="{0C9DF851-BE4C-63DB-58B7-AE4E4C0F383F}"/>
          </ac:spMkLst>
        </pc:spChg>
        <pc:spChg chg="mod">
          <ac:chgData name="Isabelle Plank" userId="a1289ac7-07bb-4c5c-b82e-95f954aebe03" providerId="ADAL" clId="{1EE0B497-F77D-41A0-A0A0-E37151357CD2}" dt="2022-07-05T09:44:09.130" v="8902"/>
          <ac:spMkLst>
            <pc:docMk/>
            <pc:sldMk cId="123830675" sldId="262"/>
            <ac:spMk id="616" creationId="{F43532DE-7AC0-6899-0F57-110F682C58EE}"/>
          </ac:spMkLst>
        </pc:spChg>
        <pc:spChg chg="mod">
          <ac:chgData name="Isabelle Plank" userId="a1289ac7-07bb-4c5c-b82e-95f954aebe03" providerId="ADAL" clId="{1EE0B497-F77D-41A0-A0A0-E37151357CD2}" dt="2022-07-05T09:44:09.130" v="8902"/>
          <ac:spMkLst>
            <pc:docMk/>
            <pc:sldMk cId="123830675" sldId="262"/>
            <ac:spMk id="617" creationId="{08E54743-DEFA-0FCA-C0DD-259FF621EC04}"/>
          </ac:spMkLst>
        </pc:spChg>
        <pc:spChg chg="mod">
          <ac:chgData name="Isabelle Plank" userId="a1289ac7-07bb-4c5c-b82e-95f954aebe03" providerId="ADAL" clId="{1EE0B497-F77D-41A0-A0A0-E37151357CD2}" dt="2022-07-05T09:44:09.130" v="8902"/>
          <ac:spMkLst>
            <pc:docMk/>
            <pc:sldMk cId="123830675" sldId="262"/>
            <ac:spMk id="618" creationId="{B740B582-B545-1D86-08E1-ADCE9B042200}"/>
          </ac:spMkLst>
        </pc:spChg>
        <pc:spChg chg="mod">
          <ac:chgData name="Isabelle Plank" userId="a1289ac7-07bb-4c5c-b82e-95f954aebe03" providerId="ADAL" clId="{1EE0B497-F77D-41A0-A0A0-E37151357CD2}" dt="2022-07-05T09:44:09.130" v="8902"/>
          <ac:spMkLst>
            <pc:docMk/>
            <pc:sldMk cId="123830675" sldId="262"/>
            <ac:spMk id="619" creationId="{E144A8A5-BBD9-EF8F-CDE6-298E2A2D79CD}"/>
          </ac:spMkLst>
        </pc:spChg>
        <pc:spChg chg="mod">
          <ac:chgData name="Isabelle Plank" userId="a1289ac7-07bb-4c5c-b82e-95f954aebe03" providerId="ADAL" clId="{1EE0B497-F77D-41A0-A0A0-E37151357CD2}" dt="2022-07-05T09:44:09.130" v="8902"/>
          <ac:spMkLst>
            <pc:docMk/>
            <pc:sldMk cId="123830675" sldId="262"/>
            <ac:spMk id="621" creationId="{99EF58D8-71CE-D887-E375-CE795ED2E3B6}"/>
          </ac:spMkLst>
        </pc:spChg>
        <pc:spChg chg="mod">
          <ac:chgData name="Isabelle Plank" userId="a1289ac7-07bb-4c5c-b82e-95f954aebe03" providerId="ADAL" clId="{1EE0B497-F77D-41A0-A0A0-E37151357CD2}" dt="2022-07-05T09:44:09.130" v="8902"/>
          <ac:spMkLst>
            <pc:docMk/>
            <pc:sldMk cId="123830675" sldId="262"/>
            <ac:spMk id="622" creationId="{74702946-472B-C6B7-2C5B-F4001768535D}"/>
          </ac:spMkLst>
        </pc:spChg>
        <pc:spChg chg="mod">
          <ac:chgData name="Isabelle Plank" userId="a1289ac7-07bb-4c5c-b82e-95f954aebe03" providerId="ADAL" clId="{1EE0B497-F77D-41A0-A0A0-E37151357CD2}" dt="2022-07-05T09:44:09.130" v="8902"/>
          <ac:spMkLst>
            <pc:docMk/>
            <pc:sldMk cId="123830675" sldId="262"/>
            <ac:spMk id="623" creationId="{897F8F92-D11B-FF87-F4AB-64679D87F521}"/>
          </ac:spMkLst>
        </pc:spChg>
        <pc:spChg chg="mod">
          <ac:chgData name="Isabelle Plank" userId="a1289ac7-07bb-4c5c-b82e-95f954aebe03" providerId="ADAL" clId="{1EE0B497-F77D-41A0-A0A0-E37151357CD2}" dt="2022-07-05T09:44:09.130" v="8902"/>
          <ac:spMkLst>
            <pc:docMk/>
            <pc:sldMk cId="123830675" sldId="262"/>
            <ac:spMk id="624" creationId="{2C382C95-15BC-CC50-B2DF-980F52249784}"/>
          </ac:spMkLst>
        </pc:spChg>
        <pc:spChg chg="mod">
          <ac:chgData name="Isabelle Plank" userId="a1289ac7-07bb-4c5c-b82e-95f954aebe03" providerId="ADAL" clId="{1EE0B497-F77D-41A0-A0A0-E37151357CD2}" dt="2022-07-05T09:44:09.130" v="8902"/>
          <ac:spMkLst>
            <pc:docMk/>
            <pc:sldMk cId="123830675" sldId="262"/>
            <ac:spMk id="625" creationId="{FC7DCE3B-473D-96B5-7338-2D727B2D8AEE}"/>
          </ac:spMkLst>
        </pc:spChg>
        <pc:spChg chg="mod">
          <ac:chgData name="Isabelle Plank" userId="a1289ac7-07bb-4c5c-b82e-95f954aebe03" providerId="ADAL" clId="{1EE0B497-F77D-41A0-A0A0-E37151357CD2}" dt="2022-07-05T09:44:09.130" v="8902"/>
          <ac:spMkLst>
            <pc:docMk/>
            <pc:sldMk cId="123830675" sldId="262"/>
            <ac:spMk id="626" creationId="{46DED426-4232-5B83-7D5D-3E29ACBD12E8}"/>
          </ac:spMkLst>
        </pc:spChg>
        <pc:spChg chg="mod">
          <ac:chgData name="Isabelle Plank" userId="a1289ac7-07bb-4c5c-b82e-95f954aebe03" providerId="ADAL" clId="{1EE0B497-F77D-41A0-A0A0-E37151357CD2}" dt="2022-07-05T09:44:09.130" v="8902"/>
          <ac:spMkLst>
            <pc:docMk/>
            <pc:sldMk cId="123830675" sldId="262"/>
            <ac:spMk id="627" creationId="{1F88C1D0-D067-ABAF-223B-CB0C48E4710D}"/>
          </ac:spMkLst>
        </pc:spChg>
        <pc:spChg chg="mod">
          <ac:chgData name="Isabelle Plank" userId="a1289ac7-07bb-4c5c-b82e-95f954aebe03" providerId="ADAL" clId="{1EE0B497-F77D-41A0-A0A0-E37151357CD2}" dt="2022-07-05T09:44:09.130" v="8902"/>
          <ac:spMkLst>
            <pc:docMk/>
            <pc:sldMk cId="123830675" sldId="262"/>
            <ac:spMk id="628" creationId="{34FF0BE8-583F-D97F-88F3-FF1BB655A477}"/>
          </ac:spMkLst>
        </pc:spChg>
        <pc:spChg chg="mod">
          <ac:chgData name="Isabelle Plank" userId="a1289ac7-07bb-4c5c-b82e-95f954aebe03" providerId="ADAL" clId="{1EE0B497-F77D-41A0-A0A0-E37151357CD2}" dt="2022-07-05T09:44:09.130" v="8902"/>
          <ac:spMkLst>
            <pc:docMk/>
            <pc:sldMk cId="123830675" sldId="262"/>
            <ac:spMk id="629" creationId="{27B4D4B5-3BA5-68C8-408A-5FC2FA6DC98E}"/>
          </ac:spMkLst>
        </pc:spChg>
        <pc:spChg chg="mod">
          <ac:chgData name="Isabelle Plank" userId="a1289ac7-07bb-4c5c-b82e-95f954aebe03" providerId="ADAL" clId="{1EE0B497-F77D-41A0-A0A0-E37151357CD2}" dt="2022-07-05T09:44:09.130" v="8902"/>
          <ac:spMkLst>
            <pc:docMk/>
            <pc:sldMk cId="123830675" sldId="262"/>
            <ac:spMk id="630" creationId="{9CDB262E-B169-0E50-8B25-7F8C7B03D5E0}"/>
          </ac:spMkLst>
        </pc:spChg>
        <pc:spChg chg="mod">
          <ac:chgData name="Isabelle Plank" userId="a1289ac7-07bb-4c5c-b82e-95f954aebe03" providerId="ADAL" clId="{1EE0B497-F77D-41A0-A0A0-E37151357CD2}" dt="2022-07-05T09:44:09.130" v="8902"/>
          <ac:spMkLst>
            <pc:docMk/>
            <pc:sldMk cId="123830675" sldId="262"/>
            <ac:spMk id="631" creationId="{C8FFA36D-B937-EAB3-F71D-C4D024A4EF6E}"/>
          </ac:spMkLst>
        </pc:spChg>
        <pc:spChg chg="mod">
          <ac:chgData name="Isabelle Plank" userId="a1289ac7-07bb-4c5c-b82e-95f954aebe03" providerId="ADAL" clId="{1EE0B497-F77D-41A0-A0A0-E37151357CD2}" dt="2022-07-05T09:44:09.130" v="8902"/>
          <ac:spMkLst>
            <pc:docMk/>
            <pc:sldMk cId="123830675" sldId="262"/>
            <ac:spMk id="632" creationId="{25FF9682-2763-06A9-6CBC-1F980A85AA80}"/>
          </ac:spMkLst>
        </pc:spChg>
        <pc:spChg chg="mod">
          <ac:chgData name="Isabelle Plank" userId="a1289ac7-07bb-4c5c-b82e-95f954aebe03" providerId="ADAL" clId="{1EE0B497-F77D-41A0-A0A0-E37151357CD2}" dt="2022-07-05T09:44:09.130" v="8902"/>
          <ac:spMkLst>
            <pc:docMk/>
            <pc:sldMk cId="123830675" sldId="262"/>
            <ac:spMk id="633" creationId="{1A95C9D6-8644-75C1-8817-45E606BF281F}"/>
          </ac:spMkLst>
        </pc:spChg>
        <pc:spChg chg="mod">
          <ac:chgData name="Isabelle Plank" userId="a1289ac7-07bb-4c5c-b82e-95f954aebe03" providerId="ADAL" clId="{1EE0B497-F77D-41A0-A0A0-E37151357CD2}" dt="2022-07-05T09:44:09.130" v="8902"/>
          <ac:spMkLst>
            <pc:docMk/>
            <pc:sldMk cId="123830675" sldId="262"/>
            <ac:spMk id="634" creationId="{758BC887-B655-7F29-C3F3-4AA7CF7C7F5D}"/>
          </ac:spMkLst>
        </pc:spChg>
        <pc:spChg chg="mod">
          <ac:chgData name="Isabelle Plank" userId="a1289ac7-07bb-4c5c-b82e-95f954aebe03" providerId="ADAL" clId="{1EE0B497-F77D-41A0-A0A0-E37151357CD2}" dt="2022-07-05T09:44:09.133" v="8904"/>
          <ac:spMkLst>
            <pc:docMk/>
            <pc:sldMk cId="123830675" sldId="262"/>
            <ac:spMk id="636" creationId="{583357E6-1060-FB90-E7BA-CDC0FF389677}"/>
          </ac:spMkLst>
        </pc:spChg>
        <pc:spChg chg="mod">
          <ac:chgData name="Isabelle Plank" userId="a1289ac7-07bb-4c5c-b82e-95f954aebe03" providerId="ADAL" clId="{1EE0B497-F77D-41A0-A0A0-E37151357CD2}" dt="2022-07-05T09:44:09.133" v="8904"/>
          <ac:spMkLst>
            <pc:docMk/>
            <pc:sldMk cId="123830675" sldId="262"/>
            <ac:spMk id="637" creationId="{B2627783-5A80-E41C-D2A6-58918EE64E0A}"/>
          </ac:spMkLst>
        </pc:spChg>
        <pc:spChg chg="mod">
          <ac:chgData name="Isabelle Plank" userId="a1289ac7-07bb-4c5c-b82e-95f954aebe03" providerId="ADAL" clId="{1EE0B497-F77D-41A0-A0A0-E37151357CD2}" dt="2022-07-05T09:44:09.133" v="8904"/>
          <ac:spMkLst>
            <pc:docMk/>
            <pc:sldMk cId="123830675" sldId="262"/>
            <ac:spMk id="638" creationId="{4E8A8684-2CAD-8E15-8BFE-1A663651CCD1}"/>
          </ac:spMkLst>
        </pc:spChg>
        <pc:spChg chg="mod">
          <ac:chgData name="Isabelle Plank" userId="a1289ac7-07bb-4c5c-b82e-95f954aebe03" providerId="ADAL" clId="{1EE0B497-F77D-41A0-A0A0-E37151357CD2}" dt="2022-07-05T09:44:09.133" v="8904"/>
          <ac:spMkLst>
            <pc:docMk/>
            <pc:sldMk cId="123830675" sldId="262"/>
            <ac:spMk id="639" creationId="{68B2C4F8-2CE7-010C-3379-10505CE5AF90}"/>
          </ac:spMkLst>
        </pc:spChg>
        <pc:spChg chg="mod">
          <ac:chgData name="Isabelle Plank" userId="a1289ac7-07bb-4c5c-b82e-95f954aebe03" providerId="ADAL" clId="{1EE0B497-F77D-41A0-A0A0-E37151357CD2}" dt="2022-07-05T09:44:09.133" v="8904"/>
          <ac:spMkLst>
            <pc:docMk/>
            <pc:sldMk cId="123830675" sldId="262"/>
            <ac:spMk id="640" creationId="{ABB20A90-A32D-D302-6D68-07A4162CFA70}"/>
          </ac:spMkLst>
        </pc:spChg>
        <pc:spChg chg="mod">
          <ac:chgData name="Isabelle Plank" userId="a1289ac7-07bb-4c5c-b82e-95f954aebe03" providerId="ADAL" clId="{1EE0B497-F77D-41A0-A0A0-E37151357CD2}" dt="2022-07-05T09:44:09.133" v="8904"/>
          <ac:spMkLst>
            <pc:docMk/>
            <pc:sldMk cId="123830675" sldId="262"/>
            <ac:spMk id="641" creationId="{31418B87-1594-698E-44EA-3C4267D907DD}"/>
          </ac:spMkLst>
        </pc:spChg>
        <pc:spChg chg="mod">
          <ac:chgData name="Isabelle Plank" userId="a1289ac7-07bb-4c5c-b82e-95f954aebe03" providerId="ADAL" clId="{1EE0B497-F77D-41A0-A0A0-E37151357CD2}" dt="2022-07-05T09:44:09.133" v="8904"/>
          <ac:spMkLst>
            <pc:docMk/>
            <pc:sldMk cId="123830675" sldId="262"/>
            <ac:spMk id="642" creationId="{B341FA2F-4FF7-64EB-DFC1-79F231B0DDFA}"/>
          </ac:spMkLst>
        </pc:spChg>
        <pc:spChg chg="mod">
          <ac:chgData name="Isabelle Plank" userId="a1289ac7-07bb-4c5c-b82e-95f954aebe03" providerId="ADAL" clId="{1EE0B497-F77D-41A0-A0A0-E37151357CD2}" dt="2022-07-05T09:44:09.133" v="8904"/>
          <ac:spMkLst>
            <pc:docMk/>
            <pc:sldMk cId="123830675" sldId="262"/>
            <ac:spMk id="643" creationId="{1EEC0597-1D39-77BD-20A4-95282519371E}"/>
          </ac:spMkLst>
        </pc:spChg>
        <pc:spChg chg="mod">
          <ac:chgData name="Isabelle Plank" userId="a1289ac7-07bb-4c5c-b82e-95f954aebe03" providerId="ADAL" clId="{1EE0B497-F77D-41A0-A0A0-E37151357CD2}" dt="2022-07-05T09:44:09.133" v="8904"/>
          <ac:spMkLst>
            <pc:docMk/>
            <pc:sldMk cId="123830675" sldId="262"/>
            <ac:spMk id="644" creationId="{6ED01CCA-9617-3244-8B5A-6814BC1D632A}"/>
          </ac:spMkLst>
        </pc:spChg>
        <pc:spChg chg="mod">
          <ac:chgData name="Isabelle Plank" userId="a1289ac7-07bb-4c5c-b82e-95f954aebe03" providerId="ADAL" clId="{1EE0B497-F77D-41A0-A0A0-E37151357CD2}" dt="2022-07-05T09:44:09.133" v="8904"/>
          <ac:spMkLst>
            <pc:docMk/>
            <pc:sldMk cId="123830675" sldId="262"/>
            <ac:spMk id="645" creationId="{EF3200CF-7ABC-0F4A-4170-242CB497A97D}"/>
          </ac:spMkLst>
        </pc:spChg>
        <pc:spChg chg="mod">
          <ac:chgData name="Isabelle Plank" userId="a1289ac7-07bb-4c5c-b82e-95f954aebe03" providerId="ADAL" clId="{1EE0B497-F77D-41A0-A0A0-E37151357CD2}" dt="2022-07-05T09:44:09.133" v="8904"/>
          <ac:spMkLst>
            <pc:docMk/>
            <pc:sldMk cId="123830675" sldId="262"/>
            <ac:spMk id="646" creationId="{A16FAB0D-7CB7-E784-1394-DBDBA87BBD89}"/>
          </ac:spMkLst>
        </pc:spChg>
        <pc:spChg chg="mod">
          <ac:chgData name="Isabelle Plank" userId="a1289ac7-07bb-4c5c-b82e-95f954aebe03" providerId="ADAL" clId="{1EE0B497-F77D-41A0-A0A0-E37151357CD2}" dt="2022-07-05T09:44:09.133" v="8904"/>
          <ac:spMkLst>
            <pc:docMk/>
            <pc:sldMk cId="123830675" sldId="262"/>
            <ac:spMk id="647" creationId="{1CF088A8-1434-DB02-144F-C00EA53ECF40}"/>
          </ac:spMkLst>
        </pc:spChg>
        <pc:spChg chg="mod">
          <ac:chgData name="Isabelle Plank" userId="a1289ac7-07bb-4c5c-b82e-95f954aebe03" providerId="ADAL" clId="{1EE0B497-F77D-41A0-A0A0-E37151357CD2}" dt="2022-07-05T09:44:09.133" v="8904"/>
          <ac:spMkLst>
            <pc:docMk/>
            <pc:sldMk cId="123830675" sldId="262"/>
            <ac:spMk id="648" creationId="{43E66E58-83F9-A9E3-4E48-2555A3C5226D}"/>
          </ac:spMkLst>
        </pc:spChg>
        <pc:spChg chg="mod">
          <ac:chgData name="Isabelle Plank" userId="a1289ac7-07bb-4c5c-b82e-95f954aebe03" providerId="ADAL" clId="{1EE0B497-F77D-41A0-A0A0-E37151357CD2}" dt="2022-07-05T09:44:09.133" v="8904"/>
          <ac:spMkLst>
            <pc:docMk/>
            <pc:sldMk cId="123830675" sldId="262"/>
            <ac:spMk id="649" creationId="{99E0A945-15AE-A185-6F28-1F79847FD06E}"/>
          </ac:spMkLst>
        </pc:spChg>
        <pc:spChg chg="mod">
          <ac:chgData name="Isabelle Plank" userId="a1289ac7-07bb-4c5c-b82e-95f954aebe03" providerId="ADAL" clId="{1EE0B497-F77D-41A0-A0A0-E37151357CD2}" dt="2022-07-05T09:44:09.134" v="8906"/>
          <ac:spMkLst>
            <pc:docMk/>
            <pc:sldMk cId="123830675" sldId="262"/>
            <ac:spMk id="651" creationId="{F88F5840-63DC-D3FB-9C74-854313C6EFA3}"/>
          </ac:spMkLst>
        </pc:spChg>
        <pc:spChg chg="mod">
          <ac:chgData name="Isabelle Plank" userId="a1289ac7-07bb-4c5c-b82e-95f954aebe03" providerId="ADAL" clId="{1EE0B497-F77D-41A0-A0A0-E37151357CD2}" dt="2022-07-05T09:44:09.134" v="8906"/>
          <ac:spMkLst>
            <pc:docMk/>
            <pc:sldMk cId="123830675" sldId="262"/>
            <ac:spMk id="652" creationId="{8AF3463C-573C-E306-309B-EC76FF91E288}"/>
          </ac:spMkLst>
        </pc:spChg>
        <pc:spChg chg="mod">
          <ac:chgData name="Isabelle Plank" userId="a1289ac7-07bb-4c5c-b82e-95f954aebe03" providerId="ADAL" clId="{1EE0B497-F77D-41A0-A0A0-E37151357CD2}" dt="2022-07-05T09:44:09.134" v="8906"/>
          <ac:spMkLst>
            <pc:docMk/>
            <pc:sldMk cId="123830675" sldId="262"/>
            <ac:spMk id="653" creationId="{1521D2BF-D84D-9820-FCCA-1B51590A7032}"/>
          </ac:spMkLst>
        </pc:spChg>
        <pc:spChg chg="mod">
          <ac:chgData name="Isabelle Plank" userId="a1289ac7-07bb-4c5c-b82e-95f954aebe03" providerId="ADAL" clId="{1EE0B497-F77D-41A0-A0A0-E37151357CD2}" dt="2022-07-05T09:44:09.134" v="8906"/>
          <ac:spMkLst>
            <pc:docMk/>
            <pc:sldMk cId="123830675" sldId="262"/>
            <ac:spMk id="654" creationId="{A8E4D7D1-9D1A-0F1E-5636-6E9F3A7067F1}"/>
          </ac:spMkLst>
        </pc:spChg>
        <pc:spChg chg="mod">
          <ac:chgData name="Isabelle Plank" userId="a1289ac7-07bb-4c5c-b82e-95f954aebe03" providerId="ADAL" clId="{1EE0B497-F77D-41A0-A0A0-E37151357CD2}" dt="2022-07-05T09:44:09.134" v="8906"/>
          <ac:spMkLst>
            <pc:docMk/>
            <pc:sldMk cId="123830675" sldId="262"/>
            <ac:spMk id="655" creationId="{F0DBB8D2-2DBE-0EDB-7910-6B58705D39F1}"/>
          </ac:spMkLst>
        </pc:spChg>
        <pc:spChg chg="mod">
          <ac:chgData name="Isabelle Plank" userId="a1289ac7-07bb-4c5c-b82e-95f954aebe03" providerId="ADAL" clId="{1EE0B497-F77D-41A0-A0A0-E37151357CD2}" dt="2022-07-05T09:44:09.134" v="8906"/>
          <ac:spMkLst>
            <pc:docMk/>
            <pc:sldMk cId="123830675" sldId="262"/>
            <ac:spMk id="656" creationId="{B37ED753-906D-6318-FED6-CE18267BD81B}"/>
          </ac:spMkLst>
        </pc:spChg>
        <pc:spChg chg="mod">
          <ac:chgData name="Isabelle Plank" userId="a1289ac7-07bb-4c5c-b82e-95f954aebe03" providerId="ADAL" clId="{1EE0B497-F77D-41A0-A0A0-E37151357CD2}" dt="2022-07-05T09:44:09.134" v="8906"/>
          <ac:spMkLst>
            <pc:docMk/>
            <pc:sldMk cId="123830675" sldId="262"/>
            <ac:spMk id="657" creationId="{6132A77C-20DD-7F44-42DA-A23998FC41B2}"/>
          </ac:spMkLst>
        </pc:spChg>
        <pc:spChg chg="mod">
          <ac:chgData name="Isabelle Plank" userId="a1289ac7-07bb-4c5c-b82e-95f954aebe03" providerId="ADAL" clId="{1EE0B497-F77D-41A0-A0A0-E37151357CD2}" dt="2022-07-05T09:44:09.134" v="8906"/>
          <ac:spMkLst>
            <pc:docMk/>
            <pc:sldMk cId="123830675" sldId="262"/>
            <ac:spMk id="658" creationId="{16550B1D-96A9-6F52-1B59-29C7E4910DB1}"/>
          </ac:spMkLst>
        </pc:spChg>
        <pc:spChg chg="mod">
          <ac:chgData name="Isabelle Plank" userId="a1289ac7-07bb-4c5c-b82e-95f954aebe03" providerId="ADAL" clId="{1EE0B497-F77D-41A0-A0A0-E37151357CD2}" dt="2022-07-05T09:44:09.134" v="8906"/>
          <ac:spMkLst>
            <pc:docMk/>
            <pc:sldMk cId="123830675" sldId="262"/>
            <ac:spMk id="659" creationId="{D3D36B53-635B-FB2C-2006-A99B1BFE5524}"/>
          </ac:spMkLst>
        </pc:spChg>
        <pc:spChg chg="mod">
          <ac:chgData name="Isabelle Plank" userId="a1289ac7-07bb-4c5c-b82e-95f954aebe03" providerId="ADAL" clId="{1EE0B497-F77D-41A0-A0A0-E37151357CD2}" dt="2022-07-05T09:44:09.134" v="8906"/>
          <ac:spMkLst>
            <pc:docMk/>
            <pc:sldMk cId="123830675" sldId="262"/>
            <ac:spMk id="660" creationId="{B73DC22A-8E02-EF48-4BC9-7BB636667B75}"/>
          </ac:spMkLst>
        </pc:spChg>
        <pc:spChg chg="mod">
          <ac:chgData name="Isabelle Plank" userId="a1289ac7-07bb-4c5c-b82e-95f954aebe03" providerId="ADAL" clId="{1EE0B497-F77D-41A0-A0A0-E37151357CD2}" dt="2022-07-05T09:44:09.134" v="8906"/>
          <ac:spMkLst>
            <pc:docMk/>
            <pc:sldMk cId="123830675" sldId="262"/>
            <ac:spMk id="661" creationId="{90F67093-5D65-7016-E5E8-68DFF13FE7E2}"/>
          </ac:spMkLst>
        </pc:spChg>
        <pc:spChg chg="mod">
          <ac:chgData name="Isabelle Plank" userId="a1289ac7-07bb-4c5c-b82e-95f954aebe03" providerId="ADAL" clId="{1EE0B497-F77D-41A0-A0A0-E37151357CD2}" dt="2022-07-05T09:44:09.134" v="8906"/>
          <ac:spMkLst>
            <pc:docMk/>
            <pc:sldMk cId="123830675" sldId="262"/>
            <ac:spMk id="662" creationId="{ACE203DF-905D-6857-87EE-FB5C25CE59E3}"/>
          </ac:spMkLst>
        </pc:spChg>
        <pc:spChg chg="mod">
          <ac:chgData name="Isabelle Plank" userId="a1289ac7-07bb-4c5c-b82e-95f954aebe03" providerId="ADAL" clId="{1EE0B497-F77D-41A0-A0A0-E37151357CD2}" dt="2022-07-05T09:44:09.235" v="9173"/>
          <ac:spMkLst>
            <pc:docMk/>
            <pc:sldMk cId="123830675" sldId="262"/>
            <ac:spMk id="664" creationId="{F3349C9D-371B-9E7A-09D4-055A876A71E6}"/>
          </ac:spMkLst>
        </pc:spChg>
        <pc:spChg chg="mod">
          <ac:chgData name="Isabelle Plank" userId="a1289ac7-07bb-4c5c-b82e-95f954aebe03" providerId="ADAL" clId="{1EE0B497-F77D-41A0-A0A0-E37151357CD2}" dt="2022-07-05T09:44:09.235" v="9173"/>
          <ac:spMkLst>
            <pc:docMk/>
            <pc:sldMk cId="123830675" sldId="262"/>
            <ac:spMk id="665" creationId="{694A942A-4C4D-F56C-8253-2CAA2B7A03E5}"/>
          </ac:spMkLst>
        </pc:spChg>
        <pc:spChg chg="mod">
          <ac:chgData name="Isabelle Plank" userId="a1289ac7-07bb-4c5c-b82e-95f954aebe03" providerId="ADAL" clId="{1EE0B497-F77D-41A0-A0A0-E37151357CD2}" dt="2022-07-05T09:44:09.235" v="9173"/>
          <ac:spMkLst>
            <pc:docMk/>
            <pc:sldMk cId="123830675" sldId="262"/>
            <ac:spMk id="666" creationId="{3E750FC1-1E37-07F8-A68E-04DD299C3653}"/>
          </ac:spMkLst>
        </pc:spChg>
        <pc:spChg chg="mod">
          <ac:chgData name="Isabelle Plank" userId="a1289ac7-07bb-4c5c-b82e-95f954aebe03" providerId="ADAL" clId="{1EE0B497-F77D-41A0-A0A0-E37151357CD2}" dt="2022-07-05T09:44:09.235" v="9173"/>
          <ac:spMkLst>
            <pc:docMk/>
            <pc:sldMk cId="123830675" sldId="262"/>
            <ac:spMk id="667" creationId="{B20E9A05-046D-EA41-6F6A-1C80DCC63813}"/>
          </ac:spMkLst>
        </pc:spChg>
        <pc:spChg chg="mod">
          <ac:chgData name="Isabelle Plank" userId="a1289ac7-07bb-4c5c-b82e-95f954aebe03" providerId="ADAL" clId="{1EE0B497-F77D-41A0-A0A0-E37151357CD2}" dt="2022-07-05T09:44:09.235" v="9173"/>
          <ac:spMkLst>
            <pc:docMk/>
            <pc:sldMk cId="123830675" sldId="262"/>
            <ac:spMk id="668" creationId="{0A66DB12-D6B8-397C-B5C3-EAC4E0997E61}"/>
          </ac:spMkLst>
        </pc:spChg>
        <pc:spChg chg="mod">
          <ac:chgData name="Isabelle Plank" userId="a1289ac7-07bb-4c5c-b82e-95f954aebe03" providerId="ADAL" clId="{1EE0B497-F77D-41A0-A0A0-E37151357CD2}" dt="2022-07-05T09:44:09.235" v="9173"/>
          <ac:spMkLst>
            <pc:docMk/>
            <pc:sldMk cId="123830675" sldId="262"/>
            <ac:spMk id="670" creationId="{2F8A69CB-2CF5-3D31-FA18-0C746D4CEC10}"/>
          </ac:spMkLst>
        </pc:spChg>
        <pc:spChg chg="mod">
          <ac:chgData name="Isabelle Plank" userId="a1289ac7-07bb-4c5c-b82e-95f954aebe03" providerId="ADAL" clId="{1EE0B497-F77D-41A0-A0A0-E37151357CD2}" dt="2022-07-05T09:44:09.235" v="9173"/>
          <ac:spMkLst>
            <pc:docMk/>
            <pc:sldMk cId="123830675" sldId="262"/>
            <ac:spMk id="671" creationId="{FD644627-DAD2-B1BA-9F3B-8B0D045B0A22}"/>
          </ac:spMkLst>
        </pc:spChg>
        <pc:spChg chg="mod">
          <ac:chgData name="Isabelle Plank" userId="a1289ac7-07bb-4c5c-b82e-95f954aebe03" providerId="ADAL" clId="{1EE0B497-F77D-41A0-A0A0-E37151357CD2}" dt="2022-07-05T09:44:09.235" v="9173"/>
          <ac:spMkLst>
            <pc:docMk/>
            <pc:sldMk cId="123830675" sldId="262"/>
            <ac:spMk id="672" creationId="{74A5F3D9-80FF-1318-44AF-8F7081480F79}"/>
          </ac:spMkLst>
        </pc:spChg>
        <pc:spChg chg="mod">
          <ac:chgData name="Isabelle Plank" userId="a1289ac7-07bb-4c5c-b82e-95f954aebe03" providerId="ADAL" clId="{1EE0B497-F77D-41A0-A0A0-E37151357CD2}" dt="2022-07-05T09:44:09.235" v="9173"/>
          <ac:spMkLst>
            <pc:docMk/>
            <pc:sldMk cId="123830675" sldId="262"/>
            <ac:spMk id="673" creationId="{87135115-245B-5E96-2361-547B67E4953B}"/>
          </ac:spMkLst>
        </pc:spChg>
        <pc:spChg chg="mod">
          <ac:chgData name="Isabelle Plank" userId="a1289ac7-07bb-4c5c-b82e-95f954aebe03" providerId="ADAL" clId="{1EE0B497-F77D-41A0-A0A0-E37151357CD2}" dt="2022-07-05T09:44:09.235" v="9173"/>
          <ac:spMkLst>
            <pc:docMk/>
            <pc:sldMk cId="123830675" sldId="262"/>
            <ac:spMk id="674" creationId="{0A1F64DF-5D58-E6BA-A6CF-44A2A98A3125}"/>
          </ac:spMkLst>
        </pc:spChg>
        <pc:spChg chg="mod">
          <ac:chgData name="Isabelle Plank" userId="a1289ac7-07bb-4c5c-b82e-95f954aebe03" providerId="ADAL" clId="{1EE0B497-F77D-41A0-A0A0-E37151357CD2}" dt="2022-07-05T09:44:09.235" v="9173"/>
          <ac:spMkLst>
            <pc:docMk/>
            <pc:sldMk cId="123830675" sldId="262"/>
            <ac:spMk id="675" creationId="{2E3F5D42-C23F-A389-E91B-E25138ED0AB6}"/>
          </ac:spMkLst>
        </pc:spChg>
        <pc:spChg chg="mod">
          <ac:chgData name="Isabelle Plank" userId="a1289ac7-07bb-4c5c-b82e-95f954aebe03" providerId="ADAL" clId="{1EE0B497-F77D-41A0-A0A0-E37151357CD2}" dt="2022-07-05T09:44:09.235" v="9173"/>
          <ac:spMkLst>
            <pc:docMk/>
            <pc:sldMk cId="123830675" sldId="262"/>
            <ac:spMk id="676" creationId="{20925E6F-BE48-2FB9-E835-396C37DC257B}"/>
          </ac:spMkLst>
        </pc:spChg>
        <pc:spChg chg="mod">
          <ac:chgData name="Isabelle Plank" userId="a1289ac7-07bb-4c5c-b82e-95f954aebe03" providerId="ADAL" clId="{1EE0B497-F77D-41A0-A0A0-E37151357CD2}" dt="2022-07-05T09:44:09.235" v="9173"/>
          <ac:spMkLst>
            <pc:docMk/>
            <pc:sldMk cId="123830675" sldId="262"/>
            <ac:spMk id="677" creationId="{51BA37C8-C306-FCB9-5BA7-9F003BFF1DCF}"/>
          </ac:spMkLst>
        </pc:spChg>
        <pc:spChg chg="mod">
          <ac:chgData name="Isabelle Plank" userId="a1289ac7-07bb-4c5c-b82e-95f954aebe03" providerId="ADAL" clId="{1EE0B497-F77D-41A0-A0A0-E37151357CD2}" dt="2022-07-05T09:44:09.235" v="9173"/>
          <ac:spMkLst>
            <pc:docMk/>
            <pc:sldMk cId="123830675" sldId="262"/>
            <ac:spMk id="678" creationId="{05717C6F-40B0-4D6E-5A41-5259E9E94A2C}"/>
          </ac:spMkLst>
        </pc:spChg>
        <pc:spChg chg="mod">
          <ac:chgData name="Isabelle Plank" userId="a1289ac7-07bb-4c5c-b82e-95f954aebe03" providerId="ADAL" clId="{1EE0B497-F77D-41A0-A0A0-E37151357CD2}" dt="2022-07-05T09:44:09.235" v="9173"/>
          <ac:spMkLst>
            <pc:docMk/>
            <pc:sldMk cId="123830675" sldId="262"/>
            <ac:spMk id="679" creationId="{75710148-1FCC-3E5F-120F-434A6AC83D7B}"/>
          </ac:spMkLst>
        </pc:spChg>
        <pc:spChg chg="mod">
          <ac:chgData name="Isabelle Plank" userId="a1289ac7-07bb-4c5c-b82e-95f954aebe03" providerId="ADAL" clId="{1EE0B497-F77D-41A0-A0A0-E37151357CD2}" dt="2022-07-05T09:44:09.235" v="9173"/>
          <ac:spMkLst>
            <pc:docMk/>
            <pc:sldMk cId="123830675" sldId="262"/>
            <ac:spMk id="680" creationId="{4FFE04CD-A6F9-E17D-3795-7567D6356855}"/>
          </ac:spMkLst>
        </pc:spChg>
        <pc:spChg chg="mod">
          <ac:chgData name="Isabelle Plank" userId="a1289ac7-07bb-4c5c-b82e-95f954aebe03" providerId="ADAL" clId="{1EE0B497-F77D-41A0-A0A0-E37151357CD2}" dt="2022-07-05T09:44:09.235" v="9173"/>
          <ac:spMkLst>
            <pc:docMk/>
            <pc:sldMk cId="123830675" sldId="262"/>
            <ac:spMk id="681" creationId="{A66C2722-F111-CCE4-2CF5-A02B046B9EA4}"/>
          </ac:spMkLst>
        </pc:spChg>
        <pc:spChg chg="mod">
          <ac:chgData name="Isabelle Plank" userId="a1289ac7-07bb-4c5c-b82e-95f954aebe03" providerId="ADAL" clId="{1EE0B497-F77D-41A0-A0A0-E37151357CD2}" dt="2022-07-05T09:44:09.238" v="9177"/>
          <ac:spMkLst>
            <pc:docMk/>
            <pc:sldMk cId="123830675" sldId="262"/>
            <ac:spMk id="683" creationId="{8A22731E-0C78-B6BE-A9F1-4711BBDFBA61}"/>
          </ac:spMkLst>
        </pc:spChg>
        <pc:spChg chg="mod">
          <ac:chgData name="Isabelle Plank" userId="a1289ac7-07bb-4c5c-b82e-95f954aebe03" providerId="ADAL" clId="{1EE0B497-F77D-41A0-A0A0-E37151357CD2}" dt="2022-07-05T09:44:09.238" v="9177"/>
          <ac:spMkLst>
            <pc:docMk/>
            <pc:sldMk cId="123830675" sldId="262"/>
            <ac:spMk id="684" creationId="{79A193E9-7C85-FE7E-FD40-AABF2B0FEAD3}"/>
          </ac:spMkLst>
        </pc:spChg>
        <pc:spChg chg="mod">
          <ac:chgData name="Isabelle Plank" userId="a1289ac7-07bb-4c5c-b82e-95f954aebe03" providerId="ADAL" clId="{1EE0B497-F77D-41A0-A0A0-E37151357CD2}" dt="2022-07-05T09:44:09.238" v="9177"/>
          <ac:spMkLst>
            <pc:docMk/>
            <pc:sldMk cId="123830675" sldId="262"/>
            <ac:spMk id="685" creationId="{723FD11C-C945-0C97-808E-79FBF930E6BE}"/>
          </ac:spMkLst>
        </pc:spChg>
        <pc:spChg chg="mod">
          <ac:chgData name="Isabelle Plank" userId="a1289ac7-07bb-4c5c-b82e-95f954aebe03" providerId="ADAL" clId="{1EE0B497-F77D-41A0-A0A0-E37151357CD2}" dt="2022-07-05T09:44:09.238" v="9177"/>
          <ac:spMkLst>
            <pc:docMk/>
            <pc:sldMk cId="123830675" sldId="262"/>
            <ac:spMk id="686" creationId="{BD57D6F3-C3F8-7AAB-C2FA-E9A8F79D2948}"/>
          </ac:spMkLst>
        </pc:spChg>
        <pc:spChg chg="mod">
          <ac:chgData name="Isabelle Plank" userId="a1289ac7-07bb-4c5c-b82e-95f954aebe03" providerId="ADAL" clId="{1EE0B497-F77D-41A0-A0A0-E37151357CD2}" dt="2022-07-05T09:44:09.238" v="9177"/>
          <ac:spMkLst>
            <pc:docMk/>
            <pc:sldMk cId="123830675" sldId="262"/>
            <ac:spMk id="687" creationId="{C785DFE0-AAA0-4A4C-7BAC-1E256E2BA18B}"/>
          </ac:spMkLst>
        </pc:spChg>
        <pc:spChg chg="mod">
          <ac:chgData name="Isabelle Plank" userId="a1289ac7-07bb-4c5c-b82e-95f954aebe03" providerId="ADAL" clId="{1EE0B497-F77D-41A0-A0A0-E37151357CD2}" dt="2022-07-05T09:44:09.238" v="9177"/>
          <ac:spMkLst>
            <pc:docMk/>
            <pc:sldMk cId="123830675" sldId="262"/>
            <ac:spMk id="688" creationId="{649CEAD6-B4A2-E9CD-2AFB-C6E72E4BFD0E}"/>
          </ac:spMkLst>
        </pc:spChg>
        <pc:spChg chg="mod">
          <ac:chgData name="Isabelle Plank" userId="a1289ac7-07bb-4c5c-b82e-95f954aebe03" providerId="ADAL" clId="{1EE0B497-F77D-41A0-A0A0-E37151357CD2}" dt="2022-07-05T09:44:09.238" v="9177"/>
          <ac:spMkLst>
            <pc:docMk/>
            <pc:sldMk cId="123830675" sldId="262"/>
            <ac:spMk id="689" creationId="{D7DDFB49-9221-D5FF-EB7E-899E3CF60FA3}"/>
          </ac:spMkLst>
        </pc:spChg>
        <pc:spChg chg="mod">
          <ac:chgData name="Isabelle Plank" userId="a1289ac7-07bb-4c5c-b82e-95f954aebe03" providerId="ADAL" clId="{1EE0B497-F77D-41A0-A0A0-E37151357CD2}" dt="2022-07-05T09:44:09.238" v="9177"/>
          <ac:spMkLst>
            <pc:docMk/>
            <pc:sldMk cId="123830675" sldId="262"/>
            <ac:spMk id="690" creationId="{EA2F980C-409E-EFD5-8AD0-9215E97FD40B}"/>
          </ac:spMkLst>
        </pc:spChg>
        <pc:spChg chg="mod">
          <ac:chgData name="Isabelle Plank" userId="a1289ac7-07bb-4c5c-b82e-95f954aebe03" providerId="ADAL" clId="{1EE0B497-F77D-41A0-A0A0-E37151357CD2}" dt="2022-07-05T09:44:09.238" v="9177"/>
          <ac:spMkLst>
            <pc:docMk/>
            <pc:sldMk cId="123830675" sldId="262"/>
            <ac:spMk id="691" creationId="{F19ADF4A-142D-3D43-EAD8-F44B9603A6A5}"/>
          </ac:spMkLst>
        </pc:spChg>
        <pc:spChg chg="mod">
          <ac:chgData name="Isabelle Plank" userId="a1289ac7-07bb-4c5c-b82e-95f954aebe03" providerId="ADAL" clId="{1EE0B497-F77D-41A0-A0A0-E37151357CD2}" dt="2022-07-05T09:44:09.238" v="9177"/>
          <ac:spMkLst>
            <pc:docMk/>
            <pc:sldMk cId="123830675" sldId="262"/>
            <ac:spMk id="692" creationId="{E63CA1EB-A92D-CD6F-1B29-71993D577970}"/>
          </ac:spMkLst>
        </pc:spChg>
        <pc:spChg chg="mod">
          <ac:chgData name="Isabelle Plank" userId="a1289ac7-07bb-4c5c-b82e-95f954aebe03" providerId="ADAL" clId="{1EE0B497-F77D-41A0-A0A0-E37151357CD2}" dt="2022-07-05T09:44:09.238" v="9177"/>
          <ac:spMkLst>
            <pc:docMk/>
            <pc:sldMk cId="123830675" sldId="262"/>
            <ac:spMk id="693" creationId="{0CDEF848-48E9-C256-5577-9F0F554F6064}"/>
          </ac:spMkLst>
        </pc:spChg>
        <pc:spChg chg="mod">
          <ac:chgData name="Isabelle Plank" userId="a1289ac7-07bb-4c5c-b82e-95f954aebe03" providerId="ADAL" clId="{1EE0B497-F77D-41A0-A0A0-E37151357CD2}" dt="2022-07-05T09:44:09.238" v="9177"/>
          <ac:spMkLst>
            <pc:docMk/>
            <pc:sldMk cId="123830675" sldId="262"/>
            <ac:spMk id="694" creationId="{FDACD729-0A8A-4AE6-18DA-EEE5F8B9144B}"/>
          </ac:spMkLst>
        </pc:spChg>
        <pc:spChg chg="mod">
          <ac:chgData name="Isabelle Plank" userId="a1289ac7-07bb-4c5c-b82e-95f954aebe03" providerId="ADAL" clId="{1EE0B497-F77D-41A0-A0A0-E37151357CD2}" dt="2022-07-05T09:44:09.238" v="9177"/>
          <ac:spMkLst>
            <pc:docMk/>
            <pc:sldMk cId="123830675" sldId="262"/>
            <ac:spMk id="695" creationId="{AB770100-A1FD-E1D8-6739-D717FF4E714F}"/>
          </ac:spMkLst>
        </pc:spChg>
        <pc:spChg chg="mod">
          <ac:chgData name="Isabelle Plank" userId="a1289ac7-07bb-4c5c-b82e-95f954aebe03" providerId="ADAL" clId="{1EE0B497-F77D-41A0-A0A0-E37151357CD2}" dt="2022-07-05T09:44:09.238" v="9177"/>
          <ac:spMkLst>
            <pc:docMk/>
            <pc:sldMk cId="123830675" sldId="262"/>
            <ac:spMk id="696" creationId="{7C659D19-D3F4-FB40-6A8F-C7E0B198F5AB}"/>
          </ac:spMkLst>
        </pc:spChg>
        <pc:spChg chg="mod">
          <ac:chgData name="Isabelle Plank" userId="a1289ac7-07bb-4c5c-b82e-95f954aebe03" providerId="ADAL" clId="{1EE0B497-F77D-41A0-A0A0-E37151357CD2}" dt="2022-07-05T09:44:09.237" v="9175"/>
          <ac:spMkLst>
            <pc:docMk/>
            <pc:sldMk cId="123830675" sldId="262"/>
            <ac:spMk id="698" creationId="{6FB815CE-5857-2058-EA67-BF0144830AA6}"/>
          </ac:spMkLst>
        </pc:spChg>
        <pc:spChg chg="mod">
          <ac:chgData name="Isabelle Plank" userId="a1289ac7-07bb-4c5c-b82e-95f954aebe03" providerId="ADAL" clId="{1EE0B497-F77D-41A0-A0A0-E37151357CD2}" dt="2022-07-05T09:44:09.237" v="9175"/>
          <ac:spMkLst>
            <pc:docMk/>
            <pc:sldMk cId="123830675" sldId="262"/>
            <ac:spMk id="699" creationId="{6726F697-B791-1A0A-3CD7-8E33924A8234}"/>
          </ac:spMkLst>
        </pc:spChg>
        <pc:spChg chg="mod">
          <ac:chgData name="Isabelle Plank" userId="a1289ac7-07bb-4c5c-b82e-95f954aebe03" providerId="ADAL" clId="{1EE0B497-F77D-41A0-A0A0-E37151357CD2}" dt="2022-07-05T09:44:09.237" v="9175"/>
          <ac:spMkLst>
            <pc:docMk/>
            <pc:sldMk cId="123830675" sldId="262"/>
            <ac:spMk id="700" creationId="{5F8F9D99-EA9E-7324-AF67-C6C3309435BD}"/>
          </ac:spMkLst>
        </pc:spChg>
        <pc:spChg chg="mod">
          <ac:chgData name="Isabelle Plank" userId="a1289ac7-07bb-4c5c-b82e-95f954aebe03" providerId="ADAL" clId="{1EE0B497-F77D-41A0-A0A0-E37151357CD2}" dt="2022-07-05T09:44:09.237" v="9175"/>
          <ac:spMkLst>
            <pc:docMk/>
            <pc:sldMk cId="123830675" sldId="262"/>
            <ac:spMk id="701" creationId="{35D9A34A-A936-04FD-FFC0-80A67E5C279E}"/>
          </ac:spMkLst>
        </pc:spChg>
        <pc:spChg chg="mod">
          <ac:chgData name="Isabelle Plank" userId="a1289ac7-07bb-4c5c-b82e-95f954aebe03" providerId="ADAL" clId="{1EE0B497-F77D-41A0-A0A0-E37151357CD2}" dt="2022-07-05T09:44:09.237" v="9175"/>
          <ac:spMkLst>
            <pc:docMk/>
            <pc:sldMk cId="123830675" sldId="262"/>
            <ac:spMk id="702" creationId="{5DF9EC0C-C0A8-C332-76D8-9BB2EB790E32}"/>
          </ac:spMkLst>
        </pc:spChg>
        <pc:spChg chg="mod">
          <ac:chgData name="Isabelle Plank" userId="a1289ac7-07bb-4c5c-b82e-95f954aebe03" providerId="ADAL" clId="{1EE0B497-F77D-41A0-A0A0-E37151357CD2}" dt="2022-07-05T09:44:09.237" v="9175"/>
          <ac:spMkLst>
            <pc:docMk/>
            <pc:sldMk cId="123830675" sldId="262"/>
            <ac:spMk id="703" creationId="{D9A94D6D-8CC1-048A-64EA-9DB78743F26D}"/>
          </ac:spMkLst>
        </pc:spChg>
        <pc:spChg chg="mod">
          <ac:chgData name="Isabelle Plank" userId="a1289ac7-07bb-4c5c-b82e-95f954aebe03" providerId="ADAL" clId="{1EE0B497-F77D-41A0-A0A0-E37151357CD2}" dt="2022-07-05T09:44:09.237" v="9175"/>
          <ac:spMkLst>
            <pc:docMk/>
            <pc:sldMk cId="123830675" sldId="262"/>
            <ac:spMk id="704" creationId="{940E1BCC-63E0-15A5-451D-195C50B61C52}"/>
          </ac:spMkLst>
        </pc:spChg>
        <pc:spChg chg="mod">
          <ac:chgData name="Isabelle Plank" userId="a1289ac7-07bb-4c5c-b82e-95f954aebe03" providerId="ADAL" clId="{1EE0B497-F77D-41A0-A0A0-E37151357CD2}" dt="2022-07-05T09:44:09.237" v="9175"/>
          <ac:spMkLst>
            <pc:docMk/>
            <pc:sldMk cId="123830675" sldId="262"/>
            <ac:spMk id="705" creationId="{F72207C8-A052-C0A7-05E2-4E6A47B95710}"/>
          </ac:spMkLst>
        </pc:spChg>
        <pc:spChg chg="mod">
          <ac:chgData name="Isabelle Plank" userId="a1289ac7-07bb-4c5c-b82e-95f954aebe03" providerId="ADAL" clId="{1EE0B497-F77D-41A0-A0A0-E37151357CD2}" dt="2022-07-05T09:44:09.237" v="9175"/>
          <ac:spMkLst>
            <pc:docMk/>
            <pc:sldMk cId="123830675" sldId="262"/>
            <ac:spMk id="706" creationId="{C9954A88-69F9-0B01-A483-288B74C52CB2}"/>
          </ac:spMkLst>
        </pc:spChg>
        <pc:spChg chg="mod">
          <ac:chgData name="Isabelle Plank" userId="a1289ac7-07bb-4c5c-b82e-95f954aebe03" providerId="ADAL" clId="{1EE0B497-F77D-41A0-A0A0-E37151357CD2}" dt="2022-07-05T09:44:09.237" v="9175"/>
          <ac:spMkLst>
            <pc:docMk/>
            <pc:sldMk cId="123830675" sldId="262"/>
            <ac:spMk id="707" creationId="{5F66B162-0578-2ECC-1B21-7FD9BC273A13}"/>
          </ac:spMkLst>
        </pc:spChg>
        <pc:spChg chg="mod">
          <ac:chgData name="Isabelle Plank" userId="a1289ac7-07bb-4c5c-b82e-95f954aebe03" providerId="ADAL" clId="{1EE0B497-F77D-41A0-A0A0-E37151357CD2}" dt="2022-07-05T09:44:09.237" v="9175"/>
          <ac:spMkLst>
            <pc:docMk/>
            <pc:sldMk cId="123830675" sldId="262"/>
            <ac:spMk id="708" creationId="{40C0C50C-D003-D471-CFEF-18FF58B1B61F}"/>
          </ac:spMkLst>
        </pc:spChg>
        <pc:spChg chg="mod">
          <ac:chgData name="Isabelle Plank" userId="a1289ac7-07bb-4c5c-b82e-95f954aebe03" providerId="ADAL" clId="{1EE0B497-F77D-41A0-A0A0-E37151357CD2}" dt="2022-07-05T09:44:09.237" v="9175"/>
          <ac:spMkLst>
            <pc:docMk/>
            <pc:sldMk cId="123830675" sldId="262"/>
            <ac:spMk id="709" creationId="{5874F488-3A11-4743-71ED-57CAC08C0266}"/>
          </ac:spMkLst>
        </pc:spChg>
        <pc:spChg chg="mod">
          <ac:chgData name="Isabelle Plank" userId="a1289ac7-07bb-4c5c-b82e-95f954aebe03" providerId="ADAL" clId="{1EE0B497-F77D-41A0-A0A0-E37151357CD2}" dt="2022-07-05T09:44:09.237" v="9175"/>
          <ac:spMkLst>
            <pc:docMk/>
            <pc:sldMk cId="123830675" sldId="262"/>
            <ac:spMk id="710" creationId="{4A9836D2-F98A-9D48-EBBC-E6CD7D236251}"/>
          </ac:spMkLst>
        </pc:spChg>
        <pc:spChg chg="mod">
          <ac:chgData name="Isabelle Plank" userId="a1289ac7-07bb-4c5c-b82e-95f954aebe03" providerId="ADAL" clId="{1EE0B497-F77D-41A0-A0A0-E37151357CD2}" dt="2022-07-05T09:44:09.237" v="9175"/>
          <ac:spMkLst>
            <pc:docMk/>
            <pc:sldMk cId="123830675" sldId="262"/>
            <ac:spMk id="711" creationId="{1E476F27-5B5D-C5CE-A727-FC8D4A565068}"/>
          </ac:spMkLst>
        </pc:spChg>
        <pc:spChg chg="mod">
          <ac:chgData name="Isabelle Plank" userId="a1289ac7-07bb-4c5c-b82e-95f954aebe03" providerId="ADAL" clId="{1EE0B497-F77D-41A0-A0A0-E37151357CD2}" dt="2022-07-05T09:44:13.708" v="9257"/>
          <ac:spMkLst>
            <pc:docMk/>
            <pc:sldMk cId="123830675" sldId="262"/>
            <ac:spMk id="713" creationId="{6CB9C29D-4689-D73E-D343-515819352886}"/>
          </ac:spMkLst>
        </pc:spChg>
        <pc:spChg chg="mod">
          <ac:chgData name="Isabelle Plank" userId="a1289ac7-07bb-4c5c-b82e-95f954aebe03" providerId="ADAL" clId="{1EE0B497-F77D-41A0-A0A0-E37151357CD2}" dt="2022-07-05T09:44:13.708" v="9257"/>
          <ac:spMkLst>
            <pc:docMk/>
            <pc:sldMk cId="123830675" sldId="262"/>
            <ac:spMk id="714" creationId="{CD0BD01A-3158-240E-C130-40FA81118306}"/>
          </ac:spMkLst>
        </pc:spChg>
        <pc:spChg chg="mod">
          <ac:chgData name="Isabelle Plank" userId="a1289ac7-07bb-4c5c-b82e-95f954aebe03" providerId="ADAL" clId="{1EE0B497-F77D-41A0-A0A0-E37151357CD2}" dt="2022-07-05T09:44:13.708" v="9257"/>
          <ac:spMkLst>
            <pc:docMk/>
            <pc:sldMk cId="123830675" sldId="262"/>
            <ac:spMk id="715" creationId="{74933DC6-175F-0ADB-1DF9-03FCFF6B85E5}"/>
          </ac:spMkLst>
        </pc:spChg>
        <pc:spChg chg="mod">
          <ac:chgData name="Isabelle Plank" userId="a1289ac7-07bb-4c5c-b82e-95f954aebe03" providerId="ADAL" clId="{1EE0B497-F77D-41A0-A0A0-E37151357CD2}" dt="2022-07-05T09:44:13.708" v="9257"/>
          <ac:spMkLst>
            <pc:docMk/>
            <pc:sldMk cId="123830675" sldId="262"/>
            <ac:spMk id="716" creationId="{DF710D78-462A-A63A-9F74-69AF4629B98E}"/>
          </ac:spMkLst>
        </pc:spChg>
        <pc:spChg chg="mod">
          <ac:chgData name="Isabelle Plank" userId="a1289ac7-07bb-4c5c-b82e-95f954aebe03" providerId="ADAL" clId="{1EE0B497-F77D-41A0-A0A0-E37151357CD2}" dt="2022-07-05T09:44:13.708" v="9257"/>
          <ac:spMkLst>
            <pc:docMk/>
            <pc:sldMk cId="123830675" sldId="262"/>
            <ac:spMk id="717" creationId="{D162C53E-F2F8-C9AD-46B2-FBEF855A1D72}"/>
          </ac:spMkLst>
        </pc:spChg>
        <pc:spChg chg="mod">
          <ac:chgData name="Isabelle Plank" userId="a1289ac7-07bb-4c5c-b82e-95f954aebe03" providerId="ADAL" clId="{1EE0B497-F77D-41A0-A0A0-E37151357CD2}" dt="2022-07-05T09:44:13.708" v="9257"/>
          <ac:spMkLst>
            <pc:docMk/>
            <pc:sldMk cId="123830675" sldId="262"/>
            <ac:spMk id="718" creationId="{8135AEF9-C815-312F-0F58-78ACA8D7A6D6}"/>
          </ac:spMkLst>
        </pc:spChg>
        <pc:spChg chg="mod">
          <ac:chgData name="Isabelle Plank" userId="a1289ac7-07bb-4c5c-b82e-95f954aebe03" providerId="ADAL" clId="{1EE0B497-F77D-41A0-A0A0-E37151357CD2}" dt="2022-07-05T09:44:13.708" v="9257"/>
          <ac:spMkLst>
            <pc:docMk/>
            <pc:sldMk cId="123830675" sldId="262"/>
            <ac:spMk id="719" creationId="{CD777DED-C685-3509-73FA-1830C6F46E97}"/>
          </ac:spMkLst>
        </pc:spChg>
        <pc:spChg chg="mod">
          <ac:chgData name="Isabelle Plank" userId="a1289ac7-07bb-4c5c-b82e-95f954aebe03" providerId="ADAL" clId="{1EE0B497-F77D-41A0-A0A0-E37151357CD2}" dt="2022-07-05T09:44:13.708" v="9257"/>
          <ac:spMkLst>
            <pc:docMk/>
            <pc:sldMk cId="123830675" sldId="262"/>
            <ac:spMk id="720" creationId="{04411124-5867-07F9-B88E-9BB8904CF82C}"/>
          </ac:spMkLst>
        </pc:spChg>
        <pc:spChg chg="mod">
          <ac:chgData name="Isabelle Plank" userId="a1289ac7-07bb-4c5c-b82e-95f954aebe03" providerId="ADAL" clId="{1EE0B497-F77D-41A0-A0A0-E37151357CD2}" dt="2022-07-05T09:44:13.708" v="9257"/>
          <ac:spMkLst>
            <pc:docMk/>
            <pc:sldMk cId="123830675" sldId="262"/>
            <ac:spMk id="721" creationId="{887A1F12-6F91-9882-9065-BAEF60F0505C}"/>
          </ac:spMkLst>
        </pc:spChg>
        <pc:spChg chg="mod">
          <ac:chgData name="Isabelle Plank" userId="a1289ac7-07bb-4c5c-b82e-95f954aebe03" providerId="ADAL" clId="{1EE0B497-F77D-41A0-A0A0-E37151357CD2}" dt="2022-07-05T09:44:13.718" v="9277"/>
          <ac:spMkLst>
            <pc:docMk/>
            <pc:sldMk cId="123830675" sldId="262"/>
            <ac:spMk id="723" creationId="{AB001C36-569A-7139-612B-8A6E9D6D4DF1}"/>
          </ac:spMkLst>
        </pc:spChg>
        <pc:spChg chg="mod">
          <ac:chgData name="Isabelle Plank" userId="a1289ac7-07bb-4c5c-b82e-95f954aebe03" providerId="ADAL" clId="{1EE0B497-F77D-41A0-A0A0-E37151357CD2}" dt="2022-07-05T09:44:13.718" v="9277"/>
          <ac:spMkLst>
            <pc:docMk/>
            <pc:sldMk cId="123830675" sldId="262"/>
            <ac:spMk id="724" creationId="{7C8F3FD8-FF55-88BE-EEC4-1FEAF355E37E}"/>
          </ac:spMkLst>
        </pc:spChg>
        <pc:spChg chg="mod">
          <ac:chgData name="Isabelle Plank" userId="a1289ac7-07bb-4c5c-b82e-95f954aebe03" providerId="ADAL" clId="{1EE0B497-F77D-41A0-A0A0-E37151357CD2}" dt="2022-07-05T09:44:13.718" v="9279"/>
          <ac:spMkLst>
            <pc:docMk/>
            <pc:sldMk cId="123830675" sldId="262"/>
            <ac:spMk id="726" creationId="{2BEE3E91-FD41-1C67-EFCB-EFAA71F58123}"/>
          </ac:spMkLst>
        </pc:spChg>
        <pc:spChg chg="mod">
          <ac:chgData name="Isabelle Plank" userId="a1289ac7-07bb-4c5c-b82e-95f954aebe03" providerId="ADAL" clId="{1EE0B497-F77D-41A0-A0A0-E37151357CD2}" dt="2022-07-05T09:44:13.718" v="9279"/>
          <ac:spMkLst>
            <pc:docMk/>
            <pc:sldMk cId="123830675" sldId="262"/>
            <ac:spMk id="727" creationId="{75CDD3FC-C3E8-DF40-90EC-5BF7F8FFEDE4}"/>
          </ac:spMkLst>
        </pc:spChg>
        <pc:spChg chg="mod">
          <ac:chgData name="Isabelle Plank" userId="a1289ac7-07bb-4c5c-b82e-95f954aebe03" providerId="ADAL" clId="{1EE0B497-F77D-41A0-A0A0-E37151357CD2}" dt="2022-07-05T09:44:13.718" v="9279"/>
          <ac:spMkLst>
            <pc:docMk/>
            <pc:sldMk cId="123830675" sldId="262"/>
            <ac:spMk id="728" creationId="{94DC1645-CF10-D999-EFD3-DA2619DBC32E}"/>
          </ac:spMkLst>
        </pc:spChg>
        <pc:spChg chg="mod">
          <ac:chgData name="Isabelle Plank" userId="a1289ac7-07bb-4c5c-b82e-95f954aebe03" providerId="ADAL" clId="{1EE0B497-F77D-41A0-A0A0-E37151357CD2}" dt="2022-07-05T09:44:13.718" v="9279"/>
          <ac:spMkLst>
            <pc:docMk/>
            <pc:sldMk cId="123830675" sldId="262"/>
            <ac:spMk id="729" creationId="{95C348D9-6F3A-033B-7F42-616163FEFA84}"/>
          </ac:spMkLst>
        </pc:spChg>
        <pc:spChg chg="mod">
          <ac:chgData name="Isabelle Plank" userId="a1289ac7-07bb-4c5c-b82e-95f954aebe03" providerId="ADAL" clId="{1EE0B497-F77D-41A0-A0A0-E37151357CD2}" dt="2022-07-05T09:44:13.719" v="9281"/>
          <ac:spMkLst>
            <pc:docMk/>
            <pc:sldMk cId="123830675" sldId="262"/>
            <ac:spMk id="731" creationId="{18A43887-690A-B726-25C9-A0DDD3C9FFFD}"/>
          </ac:spMkLst>
        </pc:spChg>
        <pc:spChg chg="mod">
          <ac:chgData name="Isabelle Plank" userId="a1289ac7-07bb-4c5c-b82e-95f954aebe03" providerId="ADAL" clId="{1EE0B497-F77D-41A0-A0A0-E37151357CD2}" dt="2022-07-05T09:44:13.719" v="9281"/>
          <ac:spMkLst>
            <pc:docMk/>
            <pc:sldMk cId="123830675" sldId="262"/>
            <ac:spMk id="732" creationId="{1359A823-F33A-228D-D908-A5A3BC07553C}"/>
          </ac:spMkLst>
        </pc:spChg>
        <pc:spChg chg="mod">
          <ac:chgData name="Isabelle Plank" userId="a1289ac7-07bb-4c5c-b82e-95f954aebe03" providerId="ADAL" clId="{1EE0B497-F77D-41A0-A0A0-E37151357CD2}" dt="2022-07-05T09:44:13.719" v="9281"/>
          <ac:spMkLst>
            <pc:docMk/>
            <pc:sldMk cId="123830675" sldId="262"/>
            <ac:spMk id="733" creationId="{E3371696-B71A-3232-EFF0-8219E20A3967}"/>
          </ac:spMkLst>
        </pc:spChg>
        <pc:spChg chg="mod">
          <ac:chgData name="Isabelle Plank" userId="a1289ac7-07bb-4c5c-b82e-95f954aebe03" providerId="ADAL" clId="{1EE0B497-F77D-41A0-A0A0-E37151357CD2}" dt="2022-07-05T09:44:13.719" v="9281"/>
          <ac:spMkLst>
            <pc:docMk/>
            <pc:sldMk cId="123830675" sldId="262"/>
            <ac:spMk id="734" creationId="{37612070-BD43-4558-A664-06AF477BA52D}"/>
          </ac:spMkLst>
        </pc:spChg>
        <pc:spChg chg="mod">
          <ac:chgData name="Isabelle Plank" userId="a1289ac7-07bb-4c5c-b82e-95f954aebe03" providerId="ADAL" clId="{1EE0B497-F77D-41A0-A0A0-E37151357CD2}" dt="2022-07-05T09:44:13.719" v="9281"/>
          <ac:spMkLst>
            <pc:docMk/>
            <pc:sldMk cId="123830675" sldId="262"/>
            <ac:spMk id="735" creationId="{22A3C47A-C5D0-3FB1-3028-D0AF41E9B9AD}"/>
          </ac:spMkLst>
        </pc:spChg>
        <pc:spChg chg="mod">
          <ac:chgData name="Isabelle Plank" userId="a1289ac7-07bb-4c5c-b82e-95f954aebe03" providerId="ADAL" clId="{1EE0B497-F77D-41A0-A0A0-E37151357CD2}" dt="2022-07-05T09:44:13.719" v="9281"/>
          <ac:spMkLst>
            <pc:docMk/>
            <pc:sldMk cId="123830675" sldId="262"/>
            <ac:spMk id="736" creationId="{5B50546C-AA95-868A-B698-E68B6F3FD8DC}"/>
          </ac:spMkLst>
        </pc:spChg>
        <pc:spChg chg="mod">
          <ac:chgData name="Isabelle Plank" userId="a1289ac7-07bb-4c5c-b82e-95f954aebe03" providerId="ADAL" clId="{1EE0B497-F77D-41A0-A0A0-E37151357CD2}" dt="2022-07-05T09:44:13.719" v="9281"/>
          <ac:spMkLst>
            <pc:docMk/>
            <pc:sldMk cId="123830675" sldId="262"/>
            <ac:spMk id="737" creationId="{DF79DD9B-080B-2A0C-837F-D96B67D53A41}"/>
          </ac:spMkLst>
        </pc:spChg>
        <pc:spChg chg="mod">
          <ac:chgData name="Isabelle Plank" userId="a1289ac7-07bb-4c5c-b82e-95f954aebe03" providerId="ADAL" clId="{1EE0B497-F77D-41A0-A0A0-E37151357CD2}" dt="2022-07-05T09:44:13.719" v="9281"/>
          <ac:spMkLst>
            <pc:docMk/>
            <pc:sldMk cId="123830675" sldId="262"/>
            <ac:spMk id="738" creationId="{63731351-7DB6-92E6-DF25-29CB511FF93F}"/>
          </ac:spMkLst>
        </pc:spChg>
        <pc:spChg chg="mod">
          <ac:chgData name="Isabelle Plank" userId="a1289ac7-07bb-4c5c-b82e-95f954aebe03" providerId="ADAL" clId="{1EE0B497-F77D-41A0-A0A0-E37151357CD2}" dt="2022-07-05T09:44:13.719" v="9281"/>
          <ac:spMkLst>
            <pc:docMk/>
            <pc:sldMk cId="123830675" sldId="262"/>
            <ac:spMk id="739" creationId="{B39B4210-1BB9-346B-688C-4FCA8FDD6003}"/>
          </ac:spMkLst>
        </pc:spChg>
        <pc:spChg chg="mod">
          <ac:chgData name="Isabelle Plank" userId="a1289ac7-07bb-4c5c-b82e-95f954aebe03" providerId="ADAL" clId="{1EE0B497-F77D-41A0-A0A0-E37151357CD2}" dt="2022-07-05T09:44:13.719" v="9281"/>
          <ac:spMkLst>
            <pc:docMk/>
            <pc:sldMk cId="123830675" sldId="262"/>
            <ac:spMk id="740" creationId="{562D5D68-89E2-0730-9E5E-16DBA25C6A32}"/>
          </ac:spMkLst>
        </pc:spChg>
        <pc:spChg chg="mod">
          <ac:chgData name="Isabelle Plank" userId="a1289ac7-07bb-4c5c-b82e-95f954aebe03" providerId="ADAL" clId="{1EE0B497-F77D-41A0-A0A0-E37151357CD2}" dt="2022-07-05T09:44:13.719" v="9281"/>
          <ac:spMkLst>
            <pc:docMk/>
            <pc:sldMk cId="123830675" sldId="262"/>
            <ac:spMk id="741" creationId="{18724BF6-1E87-C01C-33D7-9CDB91FC4C53}"/>
          </ac:spMkLst>
        </pc:spChg>
        <pc:spChg chg="mod">
          <ac:chgData name="Isabelle Plank" userId="a1289ac7-07bb-4c5c-b82e-95f954aebe03" providerId="ADAL" clId="{1EE0B497-F77D-41A0-A0A0-E37151357CD2}" dt="2022-07-05T09:44:13.719" v="9281"/>
          <ac:spMkLst>
            <pc:docMk/>
            <pc:sldMk cId="123830675" sldId="262"/>
            <ac:spMk id="742" creationId="{A7FAE9BD-0B39-6A96-ECC3-F090BD96F24E}"/>
          </ac:spMkLst>
        </pc:spChg>
        <pc:spChg chg="mod">
          <ac:chgData name="Isabelle Plank" userId="a1289ac7-07bb-4c5c-b82e-95f954aebe03" providerId="ADAL" clId="{1EE0B497-F77D-41A0-A0A0-E37151357CD2}" dt="2022-07-05T09:44:13.719" v="9281"/>
          <ac:spMkLst>
            <pc:docMk/>
            <pc:sldMk cId="123830675" sldId="262"/>
            <ac:spMk id="743" creationId="{36CD8D9C-E095-0B57-8E8E-528B9FB459F5}"/>
          </ac:spMkLst>
        </pc:spChg>
        <pc:spChg chg="mod">
          <ac:chgData name="Isabelle Plank" userId="a1289ac7-07bb-4c5c-b82e-95f954aebe03" providerId="ADAL" clId="{1EE0B497-F77D-41A0-A0A0-E37151357CD2}" dt="2022-07-05T09:44:13.719" v="9281"/>
          <ac:spMkLst>
            <pc:docMk/>
            <pc:sldMk cId="123830675" sldId="262"/>
            <ac:spMk id="744" creationId="{D4941441-71A5-7D71-EF5C-5D6E910F885D}"/>
          </ac:spMkLst>
        </pc:spChg>
        <pc:spChg chg="mod">
          <ac:chgData name="Isabelle Plank" userId="a1289ac7-07bb-4c5c-b82e-95f954aebe03" providerId="ADAL" clId="{1EE0B497-F77D-41A0-A0A0-E37151357CD2}" dt="2022-07-05T09:44:17.568" v="9368"/>
          <ac:spMkLst>
            <pc:docMk/>
            <pc:sldMk cId="123830675" sldId="262"/>
            <ac:spMk id="746" creationId="{CB7AFE1C-21B8-378C-57C1-AC47382D39A9}"/>
          </ac:spMkLst>
        </pc:spChg>
        <pc:spChg chg="mod">
          <ac:chgData name="Isabelle Plank" userId="a1289ac7-07bb-4c5c-b82e-95f954aebe03" providerId="ADAL" clId="{1EE0B497-F77D-41A0-A0A0-E37151357CD2}" dt="2022-07-05T09:44:17.568" v="9368"/>
          <ac:spMkLst>
            <pc:docMk/>
            <pc:sldMk cId="123830675" sldId="262"/>
            <ac:spMk id="747" creationId="{A4766104-18B6-1B50-B16E-517F6B97EB66}"/>
          </ac:spMkLst>
        </pc:spChg>
        <pc:spChg chg="mod">
          <ac:chgData name="Isabelle Plank" userId="a1289ac7-07bb-4c5c-b82e-95f954aebe03" providerId="ADAL" clId="{1EE0B497-F77D-41A0-A0A0-E37151357CD2}" dt="2022-07-05T09:44:17.568" v="9368"/>
          <ac:spMkLst>
            <pc:docMk/>
            <pc:sldMk cId="123830675" sldId="262"/>
            <ac:spMk id="748" creationId="{773F1FE3-E7FC-D658-35E7-6D564C3D556B}"/>
          </ac:spMkLst>
        </pc:spChg>
        <pc:spChg chg="mod">
          <ac:chgData name="Isabelle Plank" userId="a1289ac7-07bb-4c5c-b82e-95f954aebe03" providerId="ADAL" clId="{1EE0B497-F77D-41A0-A0A0-E37151357CD2}" dt="2022-07-05T09:44:17.568" v="9368"/>
          <ac:spMkLst>
            <pc:docMk/>
            <pc:sldMk cId="123830675" sldId="262"/>
            <ac:spMk id="749" creationId="{C7578661-B9E8-327C-CD38-D5CE2BF4033B}"/>
          </ac:spMkLst>
        </pc:spChg>
        <pc:spChg chg="mod">
          <ac:chgData name="Isabelle Plank" userId="a1289ac7-07bb-4c5c-b82e-95f954aebe03" providerId="ADAL" clId="{1EE0B497-F77D-41A0-A0A0-E37151357CD2}" dt="2022-07-05T09:44:17.568" v="9368"/>
          <ac:spMkLst>
            <pc:docMk/>
            <pc:sldMk cId="123830675" sldId="262"/>
            <ac:spMk id="751" creationId="{011F5176-ED1C-8F71-9B68-4EE7C3B852CF}"/>
          </ac:spMkLst>
        </pc:spChg>
        <pc:spChg chg="mod">
          <ac:chgData name="Isabelle Plank" userId="a1289ac7-07bb-4c5c-b82e-95f954aebe03" providerId="ADAL" clId="{1EE0B497-F77D-41A0-A0A0-E37151357CD2}" dt="2022-07-05T09:44:17.568" v="9368"/>
          <ac:spMkLst>
            <pc:docMk/>
            <pc:sldMk cId="123830675" sldId="262"/>
            <ac:spMk id="752" creationId="{EDFD1A52-3F41-E50F-1109-7F98A3961B22}"/>
          </ac:spMkLst>
        </pc:spChg>
        <pc:spChg chg="mod">
          <ac:chgData name="Isabelle Plank" userId="a1289ac7-07bb-4c5c-b82e-95f954aebe03" providerId="ADAL" clId="{1EE0B497-F77D-41A0-A0A0-E37151357CD2}" dt="2022-07-05T09:44:17.568" v="9368"/>
          <ac:spMkLst>
            <pc:docMk/>
            <pc:sldMk cId="123830675" sldId="262"/>
            <ac:spMk id="753" creationId="{37BB1B67-E303-9C39-0070-FD09B0153907}"/>
          </ac:spMkLst>
        </pc:spChg>
        <pc:spChg chg="mod">
          <ac:chgData name="Isabelle Plank" userId="a1289ac7-07bb-4c5c-b82e-95f954aebe03" providerId="ADAL" clId="{1EE0B497-F77D-41A0-A0A0-E37151357CD2}" dt="2022-07-05T09:44:17.568" v="9368"/>
          <ac:spMkLst>
            <pc:docMk/>
            <pc:sldMk cId="123830675" sldId="262"/>
            <ac:spMk id="754" creationId="{BB3427F5-8928-3022-7005-1EFDD47FADDA}"/>
          </ac:spMkLst>
        </pc:spChg>
        <pc:spChg chg="mod">
          <ac:chgData name="Isabelle Plank" userId="a1289ac7-07bb-4c5c-b82e-95f954aebe03" providerId="ADAL" clId="{1EE0B497-F77D-41A0-A0A0-E37151357CD2}" dt="2022-07-05T09:44:17.568" v="9368"/>
          <ac:spMkLst>
            <pc:docMk/>
            <pc:sldMk cId="123830675" sldId="262"/>
            <ac:spMk id="755" creationId="{9C9F5F2F-90B3-B2A4-EE26-89336FC7A90D}"/>
          </ac:spMkLst>
        </pc:spChg>
        <pc:spChg chg="mod">
          <ac:chgData name="Isabelle Plank" userId="a1289ac7-07bb-4c5c-b82e-95f954aebe03" providerId="ADAL" clId="{1EE0B497-F77D-41A0-A0A0-E37151357CD2}" dt="2022-07-05T09:44:17.568" v="9368"/>
          <ac:spMkLst>
            <pc:docMk/>
            <pc:sldMk cId="123830675" sldId="262"/>
            <ac:spMk id="756" creationId="{6BF39800-87CA-5E5F-CFE5-3A07F328381A}"/>
          </ac:spMkLst>
        </pc:spChg>
        <pc:spChg chg="mod">
          <ac:chgData name="Isabelle Plank" userId="a1289ac7-07bb-4c5c-b82e-95f954aebe03" providerId="ADAL" clId="{1EE0B497-F77D-41A0-A0A0-E37151357CD2}" dt="2022-07-05T09:44:17.568" v="9368"/>
          <ac:spMkLst>
            <pc:docMk/>
            <pc:sldMk cId="123830675" sldId="262"/>
            <ac:spMk id="757" creationId="{BCD61BC2-7635-FA8C-E184-BF7C1B9788AA}"/>
          </ac:spMkLst>
        </pc:spChg>
        <pc:spChg chg="mod">
          <ac:chgData name="Isabelle Plank" userId="a1289ac7-07bb-4c5c-b82e-95f954aebe03" providerId="ADAL" clId="{1EE0B497-F77D-41A0-A0A0-E37151357CD2}" dt="2022-07-05T09:44:17.568" v="9368"/>
          <ac:spMkLst>
            <pc:docMk/>
            <pc:sldMk cId="123830675" sldId="262"/>
            <ac:spMk id="759" creationId="{2C69A0D5-1308-0D81-E609-6AFFE81050FA}"/>
          </ac:spMkLst>
        </pc:spChg>
        <pc:spChg chg="mod">
          <ac:chgData name="Isabelle Plank" userId="a1289ac7-07bb-4c5c-b82e-95f954aebe03" providerId="ADAL" clId="{1EE0B497-F77D-41A0-A0A0-E37151357CD2}" dt="2022-07-05T09:44:17.568" v="9368"/>
          <ac:spMkLst>
            <pc:docMk/>
            <pc:sldMk cId="123830675" sldId="262"/>
            <ac:spMk id="760" creationId="{CEDB1924-9D94-EDB6-02A3-BBE69D034517}"/>
          </ac:spMkLst>
        </pc:spChg>
        <pc:spChg chg="mod">
          <ac:chgData name="Isabelle Plank" userId="a1289ac7-07bb-4c5c-b82e-95f954aebe03" providerId="ADAL" clId="{1EE0B497-F77D-41A0-A0A0-E37151357CD2}" dt="2022-07-05T09:44:17.568" v="9368"/>
          <ac:spMkLst>
            <pc:docMk/>
            <pc:sldMk cId="123830675" sldId="262"/>
            <ac:spMk id="761" creationId="{1E919E80-3B30-4AD8-1950-1223CFCB8122}"/>
          </ac:spMkLst>
        </pc:spChg>
        <pc:spChg chg="mod">
          <ac:chgData name="Isabelle Plank" userId="a1289ac7-07bb-4c5c-b82e-95f954aebe03" providerId="ADAL" clId="{1EE0B497-F77D-41A0-A0A0-E37151357CD2}" dt="2022-07-05T09:44:17.568" v="9368"/>
          <ac:spMkLst>
            <pc:docMk/>
            <pc:sldMk cId="123830675" sldId="262"/>
            <ac:spMk id="763" creationId="{5029A1DC-166D-2EC8-4AE0-00F823C0CE1D}"/>
          </ac:spMkLst>
        </pc:spChg>
        <pc:spChg chg="mod">
          <ac:chgData name="Isabelle Plank" userId="a1289ac7-07bb-4c5c-b82e-95f954aebe03" providerId="ADAL" clId="{1EE0B497-F77D-41A0-A0A0-E37151357CD2}" dt="2022-07-05T09:44:17.568" v="9368"/>
          <ac:spMkLst>
            <pc:docMk/>
            <pc:sldMk cId="123830675" sldId="262"/>
            <ac:spMk id="764" creationId="{62F3C794-8639-8790-F822-C702875477A5}"/>
          </ac:spMkLst>
        </pc:spChg>
        <pc:spChg chg="mod">
          <ac:chgData name="Isabelle Plank" userId="a1289ac7-07bb-4c5c-b82e-95f954aebe03" providerId="ADAL" clId="{1EE0B497-F77D-41A0-A0A0-E37151357CD2}" dt="2022-07-05T09:44:17.568" v="9368"/>
          <ac:spMkLst>
            <pc:docMk/>
            <pc:sldMk cId="123830675" sldId="262"/>
            <ac:spMk id="765" creationId="{D5BCE334-39D5-B978-5498-E870383DE078}"/>
          </ac:spMkLst>
        </pc:spChg>
        <pc:spChg chg="mod">
          <ac:chgData name="Isabelle Plank" userId="a1289ac7-07bb-4c5c-b82e-95f954aebe03" providerId="ADAL" clId="{1EE0B497-F77D-41A0-A0A0-E37151357CD2}" dt="2022-07-05T09:44:17.568" v="9368"/>
          <ac:spMkLst>
            <pc:docMk/>
            <pc:sldMk cId="123830675" sldId="262"/>
            <ac:spMk id="766" creationId="{37DE2FFD-FA8E-8775-2C2C-4D3C89292FD1}"/>
          </ac:spMkLst>
        </pc:spChg>
        <pc:spChg chg="mod">
          <ac:chgData name="Isabelle Plank" userId="a1289ac7-07bb-4c5c-b82e-95f954aebe03" providerId="ADAL" clId="{1EE0B497-F77D-41A0-A0A0-E37151357CD2}" dt="2022-07-05T09:44:17.568" v="9368"/>
          <ac:spMkLst>
            <pc:docMk/>
            <pc:sldMk cId="123830675" sldId="262"/>
            <ac:spMk id="767" creationId="{65EE4193-947F-CF35-BB60-30E1AEA63346}"/>
          </ac:spMkLst>
        </pc:spChg>
        <pc:spChg chg="mod">
          <ac:chgData name="Isabelle Plank" userId="a1289ac7-07bb-4c5c-b82e-95f954aebe03" providerId="ADAL" clId="{1EE0B497-F77D-41A0-A0A0-E37151357CD2}" dt="2022-07-05T09:44:17.568" v="9368"/>
          <ac:spMkLst>
            <pc:docMk/>
            <pc:sldMk cId="123830675" sldId="262"/>
            <ac:spMk id="768" creationId="{1304638E-99F9-DCAD-2F32-DCB033661281}"/>
          </ac:spMkLst>
        </pc:spChg>
        <pc:spChg chg="mod">
          <ac:chgData name="Isabelle Plank" userId="a1289ac7-07bb-4c5c-b82e-95f954aebe03" providerId="ADAL" clId="{1EE0B497-F77D-41A0-A0A0-E37151357CD2}" dt="2022-07-05T09:44:17.568" v="9368"/>
          <ac:spMkLst>
            <pc:docMk/>
            <pc:sldMk cId="123830675" sldId="262"/>
            <ac:spMk id="769" creationId="{49FF6EE2-8C7A-1AA1-A4B2-97380DF4A413}"/>
          </ac:spMkLst>
        </pc:spChg>
        <pc:spChg chg="mod">
          <ac:chgData name="Isabelle Plank" userId="a1289ac7-07bb-4c5c-b82e-95f954aebe03" providerId="ADAL" clId="{1EE0B497-F77D-41A0-A0A0-E37151357CD2}" dt="2022-07-05T09:44:17.568" v="9368"/>
          <ac:spMkLst>
            <pc:docMk/>
            <pc:sldMk cId="123830675" sldId="262"/>
            <ac:spMk id="770" creationId="{CCD3795F-0C0E-3112-16BA-8BE5B4A5C8B4}"/>
          </ac:spMkLst>
        </pc:spChg>
        <pc:spChg chg="mod">
          <ac:chgData name="Isabelle Plank" userId="a1289ac7-07bb-4c5c-b82e-95f954aebe03" providerId="ADAL" clId="{1EE0B497-F77D-41A0-A0A0-E37151357CD2}" dt="2022-07-05T09:44:17.568" v="9368"/>
          <ac:spMkLst>
            <pc:docMk/>
            <pc:sldMk cId="123830675" sldId="262"/>
            <ac:spMk id="771" creationId="{30803B26-5533-DFEF-0253-1376362C8390}"/>
          </ac:spMkLst>
        </pc:spChg>
        <pc:spChg chg="mod">
          <ac:chgData name="Isabelle Plank" userId="a1289ac7-07bb-4c5c-b82e-95f954aebe03" providerId="ADAL" clId="{1EE0B497-F77D-41A0-A0A0-E37151357CD2}" dt="2022-07-05T09:44:17.568" v="9368"/>
          <ac:spMkLst>
            <pc:docMk/>
            <pc:sldMk cId="123830675" sldId="262"/>
            <ac:spMk id="772" creationId="{9FA43892-555B-23DA-5366-4DFE576F40BA}"/>
          </ac:spMkLst>
        </pc:spChg>
        <pc:spChg chg="mod">
          <ac:chgData name="Isabelle Plank" userId="a1289ac7-07bb-4c5c-b82e-95f954aebe03" providerId="ADAL" clId="{1EE0B497-F77D-41A0-A0A0-E37151357CD2}" dt="2022-07-05T09:44:17.568" v="9368"/>
          <ac:spMkLst>
            <pc:docMk/>
            <pc:sldMk cId="123830675" sldId="262"/>
            <ac:spMk id="773" creationId="{8A6BFA26-1965-3CEF-68B2-268C44D90DFC}"/>
          </ac:spMkLst>
        </pc:spChg>
        <pc:spChg chg="mod">
          <ac:chgData name="Isabelle Plank" userId="a1289ac7-07bb-4c5c-b82e-95f954aebe03" providerId="ADAL" clId="{1EE0B497-F77D-41A0-A0A0-E37151357CD2}" dt="2022-07-05T09:44:17.568" v="9368"/>
          <ac:spMkLst>
            <pc:docMk/>
            <pc:sldMk cId="123830675" sldId="262"/>
            <ac:spMk id="774" creationId="{AECC4363-C208-D43C-9FEB-34F15E76EE6D}"/>
          </ac:spMkLst>
        </pc:spChg>
        <pc:spChg chg="mod">
          <ac:chgData name="Isabelle Plank" userId="a1289ac7-07bb-4c5c-b82e-95f954aebe03" providerId="ADAL" clId="{1EE0B497-F77D-41A0-A0A0-E37151357CD2}" dt="2022-07-05T09:44:17.568" v="9368"/>
          <ac:spMkLst>
            <pc:docMk/>
            <pc:sldMk cId="123830675" sldId="262"/>
            <ac:spMk id="775" creationId="{4E61A177-CCE5-5D94-3D2E-DEFAA899B87F}"/>
          </ac:spMkLst>
        </pc:spChg>
        <pc:spChg chg="mod">
          <ac:chgData name="Isabelle Plank" userId="a1289ac7-07bb-4c5c-b82e-95f954aebe03" providerId="ADAL" clId="{1EE0B497-F77D-41A0-A0A0-E37151357CD2}" dt="2022-07-05T09:44:17.568" v="9368"/>
          <ac:spMkLst>
            <pc:docMk/>
            <pc:sldMk cId="123830675" sldId="262"/>
            <ac:spMk id="776" creationId="{27F21143-4D77-58B1-5100-9E498E1BC7AE}"/>
          </ac:spMkLst>
        </pc:spChg>
        <pc:spChg chg="mod">
          <ac:chgData name="Isabelle Plank" userId="a1289ac7-07bb-4c5c-b82e-95f954aebe03" providerId="ADAL" clId="{1EE0B497-F77D-41A0-A0A0-E37151357CD2}" dt="2022-07-05T09:44:21.595" v="9374"/>
          <ac:spMkLst>
            <pc:docMk/>
            <pc:sldMk cId="123830675" sldId="262"/>
            <ac:spMk id="778" creationId="{FDE46665-B9C1-BAB7-3AE6-C24DB6CF3ADB}"/>
          </ac:spMkLst>
        </pc:spChg>
        <pc:spChg chg="mod">
          <ac:chgData name="Isabelle Plank" userId="a1289ac7-07bb-4c5c-b82e-95f954aebe03" providerId="ADAL" clId="{1EE0B497-F77D-41A0-A0A0-E37151357CD2}" dt="2022-07-05T09:44:21.595" v="9374"/>
          <ac:spMkLst>
            <pc:docMk/>
            <pc:sldMk cId="123830675" sldId="262"/>
            <ac:spMk id="779" creationId="{03CDCA2F-E8DA-EA51-B460-766997B511AA}"/>
          </ac:spMkLst>
        </pc:spChg>
        <pc:spChg chg="mod">
          <ac:chgData name="Isabelle Plank" userId="a1289ac7-07bb-4c5c-b82e-95f954aebe03" providerId="ADAL" clId="{1EE0B497-F77D-41A0-A0A0-E37151357CD2}" dt="2022-07-05T09:44:21.595" v="9374"/>
          <ac:spMkLst>
            <pc:docMk/>
            <pc:sldMk cId="123830675" sldId="262"/>
            <ac:spMk id="780" creationId="{839B7C13-C964-79BD-4649-2F192E966C70}"/>
          </ac:spMkLst>
        </pc:spChg>
        <pc:spChg chg="mod">
          <ac:chgData name="Isabelle Plank" userId="a1289ac7-07bb-4c5c-b82e-95f954aebe03" providerId="ADAL" clId="{1EE0B497-F77D-41A0-A0A0-E37151357CD2}" dt="2022-07-05T09:44:21.595" v="9374"/>
          <ac:spMkLst>
            <pc:docMk/>
            <pc:sldMk cId="123830675" sldId="262"/>
            <ac:spMk id="781" creationId="{FA76472F-2C11-C775-203C-4908EC2CEBBD}"/>
          </ac:spMkLst>
        </pc:spChg>
        <pc:spChg chg="mod">
          <ac:chgData name="Isabelle Plank" userId="a1289ac7-07bb-4c5c-b82e-95f954aebe03" providerId="ADAL" clId="{1EE0B497-F77D-41A0-A0A0-E37151357CD2}" dt="2022-07-05T09:44:21.613" v="9394"/>
          <ac:spMkLst>
            <pc:docMk/>
            <pc:sldMk cId="123830675" sldId="262"/>
            <ac:spMk id="783" creationId="{283C0E6E-54BD-5A0D-7D38-647643468B99}"/>
          </ac:spMkLst>
        </pc:spChg>
        <pc:spChg chg="mod">
          <ac:chgData name="Isabelle Plank" userId="a1289ac7-07bb-4c5c-b82e-95f954aebe03" providerId="ADAL" clId="{1EE0B497-F77D-41A0-A0A0-E37151357CD2}" dt="2022-07-05T09:44:21.613" v="9394"/>
          <ac:spMkLst>
            <pc:docMk/>
            <pc:sldMk cId="123830675" sldId="262"/>
            <ac:spMk id="784" creationId="{BDC3CD95-B1AE-71FE-09D1-7CEC1213194D}"/>
          </ac:spMkLst>
        </pc:spChg>
        <pc:spChg chg="mod">
          <ac:chgData name="Isabelle Plank" userId="a1289ac7-07bb-4c5c-b82e-95f954aebe03" providerId="ADAL" clId="{1EE0B497-F77D-41A0-A0A0-E37151357CD2}" dt="2022-07-05T09:44:21.613" v="9394"/>
          <ac:spMkLst>
            <pc:docMk/>
            <pc:sldMk cId="123830675" sldId="262"/>
            <ac:spMk id="785" creationId="{7D3E7A0C-357C-9ED1-7AC0-6611FFA6FF57}"/>
          </ac:spMkLst>
        </pc:spChg>
        <pc:spChg chg="mod">
          <ac:chgData name="Isabelle Plank" userId="a1289ac7-07bb-4c5c-b82e-95f954aebe03" providerId="ADAL" clId="{1EE0B497-F77D-41A0-A0A0-E37151357CD2}" dt="2022-07-05T09:44:21.613" v="9394"/>
          <ac:spMkLst>
            <pc:docMk/>
            <pc:sldMk cId="123830675" sldId="262"/>
            <ac:spMk id="786" creationId="{72791E88-EFFE-CDB6-FED2-4DFC27ED0410}"/>
          </ac:spMkLst>
        </pc:spChg>
        <pc:spChg chg="mod">
          <ac:chgData name="Isabelle Plank" userId="a1289ac7-07bb-4c5c-b82e-95f954aebe03" providerId="ADAL" clId="{1EE0B497-F77D-41A0-A0A0-E37151357CD2}" dt="2022-07-05T09:44:21.613" v="9394"/>
          <ac:spMkLst>
            <pc:docMk/>
            <pc:sldMk cId="123830675" sldId="262"/>
            <ac:spMk id="787" creationId="{A2085C39-9EB1-DE8E-83FF-542017234263}"/>
          </ac:spMkLst>
        </pc:spChg>
        <pc:spChg chg="mod">
          <ac:chgData name="Isabelle Plank" userId="a1289ac7-07bb-4c5c-b82e-95f954aebe03" providerId="ADAL" clId="{1EE0B497-F77D-41A0-A0A0-E37151357CD2}" dt="2022-07-05T09:44:21.613" v="9394"/>
          <ac:spMkLst>
            <pc:docMk/>
            <pc:sldMk cId="123830675" sldId="262"/>
            <ac:spMk id="788" creationId="{11EED66F-20CB-5378-40FD-1BCEE91C9384}"/>
          </ac:spMkLst>
        </pc:spChg>
        <pc:spChg chg="mod">
          <ac:chgData name="Isabelle Plank" userId="a1289ac7-07bb-4c5c-b82e-95f954aebe03" providerId="ADAL" clId="{1EE0B497-F77D-41A0-A0A0-E37151357CD2}" dt="2022-07-05T09:44:21.613" v="9394"/>
          <ac:spMkLst>
            <pc:docMk/>
            <pc:sldMk cId="123830675" sldId="262"/>
            <ac:spMk id="789" creationId="{9063DA1D-B09E-EC47-C742-039E1217D547}"/>
          </ac:spMkLst>
        </pc:spChg>
        <pc:spChg chg="mod">
          <ac:chgData name="Isabelle Plank" userId="a1289ac7-07bb-4c5c-b82e-95f954aebe03" providerId="ADAL" clId="{1EE0B497-F77D-41A0-A0A0-E37151357CD2}" dt="2022-07-05T09:44:21.614" v="9396"/>
          <ac:spMkLst>
            <pc:docMk/>
            <pc:sldMk cId="123830675" sldId="262"/>
            <ac:spMk id="791" creationId="{48E11370-5489-F34F-3BEF-A419DB784CBC}"/>
          </ac:spMkLst>
        </pc:spChg>
        <pc:spChg chg="mod">
          <ac:chgData name="Isabelle Plank" userId="a1289ac7-07bb-4c5c-b82e-95f954aebe03" providerId="ADAL" clId="{1EE0B497-F77D-41A0-A0A0-E37151357CD2}" dt="2022-07-05T09:44:21.614" v="9396"/>
          <ac:spMkLst>
            <pc:docMk/>
            <pc:sldMk cId="123830675" sldId="262"/>
            <ac:spMk id="792" creationId="{9815441C-4FB2-BD51-4650-E64879E7DF9A}"/>
          </ac:spMkLst>
        </pc:spChg>
        <pc:spChg chg="mod">
          <ac:chgData name="Isabelle Plank" userId="a1289ac7-07bb-4c5c-b82e-95f954aebe03" providerId="ADAL" clId="{1EE0B497-F77D-41A0-A0A0-E37151357CD2}" dt="2022-07-05T09:44:21.614" v="9396"/>
          <ac:spMkLst>
            <pc:docMk/>
            <pc:sldMk cId="123830675" sldId="262"/>
            <ac:spMk id="793" creationId="{BAD151AA-5CF1-1390-3772-2F68DB66775F}"/>
          </ac:spMkLst>
        </pc:spChg>
        <pc:spChg chg="mod">
          <ac:chgData name="Isabelle Plank" userId="a1289ac7-07bb-4c5c-b82e-95f954aebe03" providerId="ADAL" clId="{1EE0B497-F77D-41A0-A0A0-E37151357CD2}" dt="2022-07-05T09:44:21.615" v="9398"/>
          <ac:spMkLst>
            <pc:docMk/>
            <pc:sldMk cId="123830675" sldId="262"/>
            <ac:spMk id="795" creationId="{2F4703CF-F41F-72CF-E519-AEE2AFEC2C2F}"/>
          </ac:spMkLst>
        </pc:spChg>
        <pc:spChg chg="mod">
          <ac:chgData name="Isabelle Plank" userId="a1289ac7-07bb-4c5c-b82e-95f954aebe03" providerId="ADAL" clId="{1EE0B497-F77D-41A0-A0A0-E37151357CD2}" dt="2022-07-05T09:44:21.615" v="9398"/>
          <ac:spMkLst>
            <pc:docMk/>
            <pc:sldMk cId="123830675" sldId="262"/>
            <ac:spMk id="796" creationId="{3798326D-C9A5-16D2-FCE1-E01A3D9CC4C1}"/>
          </ac:spMkLst>
        </pc:spChg>
        <pc:spChg chg="mod">
          <ac:chgData name="Isabelle Plank" userId="a1289ac7-07bb-4c5c-b82e-95f954aebe03" providerId="ADAL" clId="{1EE0B497-F77D-41A0-A0A0-E37151357CD2}" dt="2022-07-05T09:44:21.615" v="9398"/>
          <ac:spMkLst>
            <pc:docMk/>
            <pc:sldMk cId="123830675" sldId="262"/>
            <ac:spMk id="797" creationId="{3120F300-CAE7-2BD8-2236-4416E7AFF684}"/>
          </ac:spMkLst>
        </pc:spChg>
        <pc:spChg chg="mod">
          <ac:chgData name="Isabelle Plank" userId="a1289ac7-07bb-4c5c-b82e-95f954aebe03" providerId="ADAL" clId="{1EE0B497-F77D-41A0-A0A0-E37151357CD2}" dt="2022-07-05T09:44:21.615" v="9398"/>
          <ac:spMkLst>
            <pc:docMk/>
            <pc:sldMk cId="123830675" sldId="262"/>
            <ac:spMk id="798" creationId="{0516CEAC-A62A-56C2-BE2C-03E5D376947D}"/>
          </ac:spMkLst>
        </pc:spChg>
        <pc:spChg chg="mod">
          <ac:chgData name="Isabelle Plank" userId="a1289ac7-07bb-4c5c-b82e-95f954aebe03" providerId="ADAL" clId="{1EE0B497-F77D-41A0-A0A0-E37151357CD2}" dt="2022-07-05T09:44:21.615" v="9398"/>
          <ac:spMkLst>
            <pc:docMk/>
            <pc:sldMk cId="123830675" sldId="262"/>
            <ac:spMk id="799" creationId="{AB06BBF3-E8AC-C1F8-0478-ABD4F49C2494}"/>
          </ac:spMkLst>
        </pc:spChg>
        <pc:spChg chg="mod">
          <ac:chgData name="Isabelle Plank" userId="a1289ac7-07bb-4c5c-b82e-95f954aebe03" providerId="ADAL" clId="{1EE0B497-F77D-41A0-A0A0-E37151357CD2}" dt="2022-07-05T09:44:21.615" v="9398"/>
          <ac:spMkLst>
            <pc:docMk/>
            <pc:sldMk cId="123830675" sldId="262"/>
            <ac:spMk id="800" creationId="{34A50745-48CD-16D9-1D17-4350C0BF392F}"/>
          </ac:spMkLst>
        </pc:spChg>
        <pc:spChg chg="mod">
          <ac:chgData name="Isabelle Plank" userId="a1289ac7-07bb-4c5c-b82e-95f954aebe03" providerId="ADAL" clId="{1EE0B497-F77D-41A0-A0A0-E37151357CD2}" dt="2022-07-05T09:44:21.615" v="9398"/>
          <ac:spMkLst>
            <pc:docMk/>
            <pc:sldMk cId="123830675" sldId="262"/>
            <ac:spMk id="801" creationId="{4E2D0883-B3BF-D42C-3FD9-F9D685BA4C04}"/>
          </ac:spMkLst>
        </pc:spChg>
        <pc:spChg chg="mod">
          <ac:chgData name="Isabelle Plank" userId="a1289ac7-07bb-4c5c-b82e-95f954aebe03" providerId="ADAL" clId="{1EE0B497-F77D-41A0-A0A0-E37151357CD2}" dt="2022-07-05T09:44:21.615" v="9398"/>
          <ac:spMkLst>
            <pc:docMk/>
            <pc:sldMk cId="123830675" sldId="262"/>
            <ac:spMk id="802" creationId="{868D0026-DD5A-83F8-597D-E8410BA6FCFD}"/>
          </ac:spMkLst>
        </pc:spChg>
        <pc:spChg chg="mod">
          <ac:chgData name="Isabelle Plank" userId="a1289ac7-07bb-4c5c-b82e-95f954aebe03" providerId="ADAL" clId="{1EE0B497-F77D-41A0-A0A0-E37151357CD2}" dt="2022-07-05T09:44:21.615" v="9398"/>
          <ac:spMkLst>
            <pc:docMk/>
            <pc:sldMk cId="123830675" sldId="262"/>
            <ac:spMk id="803" creationId="{7C027FC9-B020-C3DF-7ACB-DDBA039F3BE7}"/>
          </ac:spMkLst>
        </pc:spChg>
        <pc:spChg chg="mod">
          <ac:chgData name="Isabelle Plank" userId="a1289ac7-07bb-4c5c-b82e-95f954aebe03" providerId="ADAL" clId="{1EE0B497-F77D-41A0-A0A0-E37151357CD2}" dt="2022-07-05T09:44:21.615" v="9398"/>
          <ac:spMkLst>
            <pc:docMk/>
            <pc:sldMk cId="123830675" sldId="262"/>
            <ac:spMk id="804" creationId="{507729A2-6E3A-F975-1D42-9E156DC71A06}"/>
          </ac:spMkLst>
        </pc:spChg>
        <pc:spChg chg="mod">
          <ac:chgData name="Isabelle Plank" userId="a1289ac7-07bb-4c5c-b82e-95f954aebe03" providerId="ADAL" clId="{1EE0B497-F77D-41A0-A0A0-E37151357CD2}" dt="2022-07-05T09:44:21.615" v="9398"/>
          <ac:spMkLst>
            <pc:docMk/>
            <pc:sldMk cId="123830675" sldId="262"/>
            <ac:spMk id="805" creationId="{7538C11D-933B-4C68-89DA-A7B8EF0F0C2A}"/>
          </ac:spMkLst>
        </pc:spChg>
        <pc:spChg chg="mod">
          <ac:chgData name="Isabelle Plank" userId="a1289ac7-07bb-4c5c-b82e-95f954aebe03" providerId="ADAL" clId="{1EE0B497-F77D-41A0-A0A0-E37151357CD2}" dt="2022-07-05T09:44:21.615" v="9398"/>
          <ac:spMkLst>
            <pc:docMk/>
            <pc:sldMk cId="123830675" sldId="262"/>
            <ac:spMk id="806" creationId="{02732F96-D146-DE33-DEB1-D96F30642734}"/>
          </ac:spMkLst>
        </pc:spChg>
        <pc:spChg chg="mod">
          <ac:chgData name="Isabelle Plank" userId="a1289ac7-07bb-4c5c-b82e-95f954aebe03" providerId="ADAL" clId="{1EE0B497-F77D-41A0-A0A0-E37151357CD2}" dt="2022-07-05T09:44:21.615" v="9398"/>
          <ac:spMkLst>
            <pc:docMk/>
            <pc:sldMk cId="123830675" sldId="262"/>
            <ac:spMk id="807" creationId="{1F5C7393-789C-F583-1E88-C17C5B275E8A}"/>
          </ac:spMkLst>
        </pc:spChg>
        <pc:spChg chg="mod">
          <ac:chgData name="Isabelle Plank" userId="a1289ac7-07bb-4c5c-b82e-95f954aebe03" providerId="ADAL" clId="{1EE0B497-F77D-41A0-A0A0-E37151357CD2}" dt="2022-07-05T09:44:21.615" v="9398"/>
          <ac:spMkLst>
            <pc:docMk/>
            <pc:sldMk cId="123830675" sldId="262"/>
            <ac:spMk id="808" creationId="{C5EF6949-BDBC-4521-4312-2B01E9CDB427}"/>
          </ac:spMkLst>
        </pc:spChg>
        <pc:spChg chg="mod">
          <ac:chgData name="Isabelle Plank" userId="a1289ac7-07bb-4c5c-b82e-95f954aebe03" providerId="ADAL" clId="{1EE0B497-F77D-41A0-A0A0-E37151357CD2}" dt="2022-07-05T09:44:25.251" v="9422"/>
          <ac:spMkLst>
            <pc:docMk/>
            <pc:sldMk cId="123830675" sldId="262"/>
            <ac:spMk id="810" creationId="{1D647BD4-F7D8-8979-CBDA-F35CDF45D1A0}"/>
          </ac:spMkLst>
        </pc:spChg>
        <pc:spChg chg="mod">
          <ac:chgData name="Isabelle Plank" userId="a1289ac7-07bb-4c5c-b82e-95f954aebe03" providerId="ADAL" clId="{1EE0B497-F77D-41A0-A0A0-E37151357CD2}" dt="2022-07-05T09:44:25.251" v="9422"/>
          <ac:spMkLst>
            <pc:docMk/>
            <pc:sldMk cId="123830675" sldId="262"/>
            <ac:spMk id="811" creationId="{D89FE660-3AD1-522D-B7F0-B43B28AC73AA}"/>
          </ac:spMkLst>
        </pc:spChg>
        <pc:spChg chg="mod">
          <ac:chgData name="Isabelle Plank" userId="a1289ac7-07bb-4c5c-b82e-95f954aebe03" providerId="ADAL" clId="{1EE0B497-F77D-41A0-A0A0-E37151357CD2}" dt="2022-07-05T09:44:25.251" v="9422"/>
          <ac:spMkLst>
            <pc:docMk/>
            <pc:sldMk cId="123830675" sldId="262"/>
            <ac:spMk id="812" creationId="{C6BDFD8C-ED77-A3F6-00DD-D628FE1DFCA1}"/>
          </ac:spMkLst>
        </pc:spChg>
        <pc:spChg chg="mod">
          <ac:chgData name="Isabelle Plank" userId="a1289ac7-07bb-4c5c-b82e-95f954aebe03" providerId="ADAL" clId="{1EE0B497-F77D-41A0-A0A0-E37151357CD2}" dt="2022-07-05T09:44:25.251" v="9422"/>
          <ac:spMkLst>
            <pc:docMk/>
            <pc:sldMk cId="123830675" sldId="262"/>
            <ac:spMk id="813" creationId="{07F77272-060F-824D-6E01-075B805D1B04}"/>
          </ac:spMkLst>
        </pc:spChg>
        <pc:spChg chg="mod">
          <ac:chgData name="Isabelle Plank" userId="a1289ac7-07bb-4c5c-b82e-95f954aebe03" providerId="ADAL" clId="{1EE0B497-F77D-41A0-A0A0-E37151357CD2}" dt="2022-07-05T09:44:25.251" v="9422"/>
          <ac:spMkLst>
            <pc:docMk/>
            <pc:sldMk cId="123830675" sldId="262"/>
            <ac:spMk id="814" creationId="{91B5C8B5-4E99-F5F2-961D-8397E4C2798C}"/>
          </ac:spMkLst>
        </pc:spChg>
        <pc:spChg chg="mod">
          <ac:chgData name="Isabelle Plank" userId="a1289ac7-07bb-4c5c-b82e-95f954aebe03" providerId="ADAL" clId="{1EE0B497-F77D-41A0-A0A0-E37151357CD2}" dt="2022-07-05T09:44:25.251" v="9422"/>
          <ac:spMkLst>
            <pc:docMk/>
            <pc:sldMk cId="123830675" sldId="262"/>
            <ac:spMk id="815" creationId="{44474593-C914-23E8-EC5F-D9DC8D578EDF}"/>
          </ac:spMkLst>
        </pc:spChg>
        <pc:spChg chg="add del mod">
          <ac:chgData name="Isabelle Plank" userId="a1289ac7-07bb-4c5c-b82e-95f954aebe03" providerId="ADAL" clId="{1EE0B497-F77D-41A0-A0A0-E37151357CD2}" dt="2022-07-05T09:44:26.063" v="9478"/>
          <ac:spMkLst>
            <pc:docMk/>
            <pc:sldMk cId="123830675" sldId="262"/>
            <ac:spMk id="816" creationId="{866586E2-6BFB-5B07-BFA2-C3C76FC2F16C}"/>
          </ac:spMkLst>
        </pc:spChg>
        <pc:spChg chg="mod">
          <ac:chgData name="Isabelle Plank" userId="a1289ac7-07bb-4c5c-b82e-95f954aebe03" providerId="ADAL" clId="{1EE0B497-F77D-41A0-A0A0-E37151357CD2}" dt="2022-07-05T09:44:26.039" v="9458"/>
          <ac:spMkLst>
            <pc:docMk/>
            <pc:sldMk cId="123830675" sldId="262"/>
            <ac:spMk id="818" creationId="{CCD2BC4B-3C42-849F-3A46-96A43DE63783}"/>
          </ac:spMkLst>
        </pc:spChg>
        <pc:spChg chg="mod">
          <ac:chgData name="Isabelle Plank" userId="a1289ac7-07bb-4c5c-b82e-95f954aebe03" providerId="ADAL" clId="{1EE0B497-F77D-41A0-A0A0-E37151357CD2}" dt="2022-07-05T09:44:26.039" v="9458"/>
          <ac:spMkLst>
            <pc:docMk/>
            <pc:sldMk cId="123830675" sldId="262"/>
            <ac:spMk id="819" creationId="{C80F699C-E560-A4E4-9BD7-63EE6F495C12}"/>
          </ac:spMkLst>
        </pc:spChg>
        <pc:spChg chg="mod">
          <ac:chgData name="Isabelle Plank" userId="a1289ac7-07bb-4c5c-b82e-95f954aebe03" providerId="ADAL" clId="{1EE0B497-F77D-41A0-A0A0-E37151357CD2}" dt="2022-07-05T09:44:26.039" v="9458"/>
          <ac:spMkLst>
            <pc:docMk/>
            <pc:sldMk cId="123830675" sldId="262"/>
            <ac:spMk id="820" creationId="{B3E99263-89E9-44F7-8583-9FCA35350737}"/>
          </ac:spMkLst>
        </pc:spChg>
        <pc:spChg chg="mod">
          <ac:chgData name="Isabelle Plank" userId="a1289ac7-07bb-4c5c-b82e-95f954aebe03" providerId="ADAL" clId="{1EE0B497-F77D-41A0-A0A0-E37151357CD2}" dt="2022-07-05T09:44:26.039" v="9458"/>
          <ac:spMkLst>
            <pc:docMk/>
            <pc:sldMk cId="123830675" sldId="262"/>
            <ac:spMk id="821" creationId="{FFDA50A6-9025-751C-1BA0-3EADC5C35A13}"/>
          </ac:spMkLst>
        </pc:spChg>
        <pc:spChg chg="mod">
          <ac:chgData name="Isabelle Plank" userId="a1289ac7-07bb-4c5c-b82e-95f954aebe03" providerId="ADAL" clId="{1EE0B497-F77D-41A0-A0A0-E37151357CD2}" dt="2022-07-05T09:44:26.040" v="9460"/>
          <ac:spMkLst>
            <pc:docMk/>
            <pc:sldMk cId="123830675" sldId="262"/>
            <ac:spMk id="823" creationId="{6D6BB8D7-EE93-17FF-D37F-24AC9503EA77}"/>
          </ac:spMkLst>
        </pc:spChg>
        <pc:spChg chg="mod">
          <ac:chgData name="Isabelle Plank" userId="a1289ac7-07bb-4c5c-b82e-95f954aebe03" providerId="ADAL" clId="{1EE0B497-F77D-41A0-A0A0-E37151357CD2}" dt="2022-07-05T09:44:26.040" v="9460"/>
          <ac:spMkLst>
            <pc:docMk/>
            <pc:sldMk cId="123830675" sldId="262"/>
            <ac:spMk id="824" creationId="{E94B2301-000C-E346-E696-B1274F3114D9}"/>
          </ac:spMkLst>
        </pc:spChg>
        <pc:spChg chg="mod">
          <ac:chgData name="Isabelle Plank" userId="a1289ac7-07bb-4c5c-b82e-95f954aebe03" providerId="ADAL" clId="{1EE0B497-F77D-41A0-A0A0-E37151357CD2}" dt="2022-07-05T09:44:26.040" v="9460"/>
          <ac:spMkLst>
            <pc:docMk/>
            <pc:sldMk cId="123830675" sldId="262"/>
            <ac:spMk id="825" creationId="{600D67B0-B6E7-C6A9-640E-43ACEF9C488A}"/>
          </ac:spMkLst>
        </pc:spChg>
        <pc:spChg chg="mod">
          <ac:chgData name="Isabelle Plank" userId="a1289ac7-07bb-4c5c-b82e-95f954aebe03" providerId="ADAL" clId="{1EE0B497-F77D-41A0-A0A0-E37151357CD2}" dt="2022-07-05T09:44:26.040" v="9460"/>
          <ac:spMkLst>
            <pc:docMk/>
            <pc:sldMk cId="123830675" sldId="262"/>
            <ac:spMk id="826" creationId="{2DD2435C-A4AB-ADC7-0D49-6A3936305B19}"/>
          </ac:spMkLst>
        </pc:spChg>
        <pc:spChg chg="mod">
          <ac:chgData name="Isabelle Plank" userId="a1289ac7-07bb-4c5c-b82e-95f954aebe03" providerId="ADAL" clId="{1EE0B497-F77D-41A0-A0A0-E37151357CD2}" dt="2022-07-05T09:44:26.040" v="9460"/>
          <ac:spMkLst>
            <pc:docMk/>
            <pc:sldMk cId="123830675" sldId="262"/>
            <ac:spMk id="827" creationId="{CB82F5C7-7753-3687-62E3-CDD149AE85B5}"/>
          </ac:spMkLst>
        </pc:spChg>
        <pc:spChg chg="mod">
          <ac:chgData name="Isabelle Plank" userId="a1289ac7-07bb-4c5c-b82e-95f954aebe03" providerId="ADAL" clId="{1EE0B497-F77D-41A0-A0A0-E37151357CD2}" dt="2022-07-05T09:44:26.040" v="9460"/>
          <ac:spMkLst>
            <pc:docMk/>
            <pc:sldMk cId="123830675" sldId="262"/>
            <ac:spMk id="828" creationId="{9A2AABA8-54DF-1473-218F-44F91131D076}"/>
          </ac:spMkLst>
        </pc:spChg>
        <pc:spChg chg="mod">
          <ac:chgData name="Isabelle Plank" userId="a1289ac7-07bb-4c5c-b82e-95f954aebe03" providerId="ADAL" clId="{1EE0B497-F77D-41A0-A0A0-E37151357CD2}" dt="2022-07-05T09:44:26.040" v="9460"/>
          <ac:spMkLst>
            <pc:docMk/>
            <pc:sldMk cId="123830675" sldId="262"/>
            <ac:spMk id="829" creationId="{0FDA9025-E2BB-C0BB-752C-81EB903D280B}"/>
          </ac:spMkLst>
        </pc:spChg>
        <pc:spChg chg="mod">
          <ac:chgData name="Isabelle Plank" userId="a1289ac7-07bb-4c5c-b82e-95f954aebe03" providerId="ADAL" clId="{1EE0B497-F77D-41A0-A0A0-E37151357CD2}" dt="2022-07-05T09:44:26.040" v="9460"/>
          <ac:spMkLst>
            <pc:docMk/>
            <pc:sldMk cId="123830675" sldId="262"/>
            <ac:spMk id="830" creationId="{F52E421C-016D-5424-4447-385240EC7E99}"/>
          </ac:spMkLst>
        </pc:spChg>
        <pc:spChg chg="mod">
          <ac:chgData name="Isabelle Plank" userId="a1289ac7-07bb-4c5c-b82e-95f954aebe03" providerId="ADAL" clId="{1EE0B497-F77D-41A0-A0A0-E37151357CD2}" dt="2022-07-05T09:44:26.040" v="9460"/>
          <ac:spMkLst>
            <pc:docMk/>
            <pc:sldMk cId="123830675" sldId="262"/>
            <ac:spMk id="831" creationId="{F5DD1170-8A74-2B4D-AE68-8F9FDD79C4ED}"/>
          </ac:spMkLst>
        </pc:spChg>
        <pc:spChg chg="mod">
          <ac:chgData name="Isabelle Plank" userId="a1289ac7-07bb-4c5c-b82e-95f954aebe03" providerId="ADAL" clId="{1EE0B497-F77D-41A0-A0A0-E37151357CD2}" dt="2022-07-05T09:44:26.040" v="9460"/>
          <ac:spMkLst>
            <pc:docMk/>
            <pc:sldMk cId="123830675" sldId="262"/>
            <ac:spMk id="832" creationId="{D336E096-52F1-67FA-5831-2B84DB720069}"/>
          </ac:spMkLst>
        </pc:spChg>
        <pc:spChg chg="mod">
          <ac:chgData name="Isabelle Plank" userId="a1289ac7-07bb-4c5c-b82e-95f954aebe03" providerId="ADAL" clId="{1EE0B497-F77D-41A0-A0A0-E37151357CD2}" dt="2022-07-05T09:44:26.040" v="9460"/>
          <ac:spMkLst>
            <pc:docMk/>
            <pc:sldMk cId="123830675" sldId="262"/>
            <ac:spMk id="833" creationId="{1B01C48A-ABE3-310A-7F20-8D43F0C3F9EF}"/>
          </ac:spMkLst>
        </pc:spChg>
        <pc:spChg chg="mod">
          <ac:chgData name="Isabelle Plank" userId="a1289ac7-07bb-4c5c-b82e-95f954aebe03" providerId="ADAL" clId="{1EE0B497-F77D-41A0-A0A0-E37151357CD2}" dt="2022-07-05T09:44:26.040" v="9460"/>
          <ac:spMkLst>
            <pc:docMk/>
            <pc:sldMk cId="123830675" sldId="262"/>
            <ac:spMk id="834" creationId="{1AF7619D-6A1D-D5FE-8F0C-742BAD7412A7}"/>
          </ac:spMkLst>
        </pc:spChg>
        <pc:spChg chg="add del mod">
          <ac:chgData name="Isabelle Plank" userId="a1289ac7-07bb-4c5c-b82e-95f954aebe03" providerId="ADAL" clId="{1EE0B497-F77D-41A0-A0A0-E37151357CD2}" dt="2022-07-05T09:44:25.631" v="9447"/>
          <ac:spMkLst>
            <pc:docMk/>
            <pc:sldMk cId="123830675" sldId="262"/>
            <ac:spMk id="835" creationId="{4B510831-063B-8D7C-E821-F256AA58C852}"/>
          </ac:spMkLst>
        </pc:spChg>
        <pc:spChg chg="add del mod">
          <ac:chgData name="Isabelle Plank" userId="a1289ac7-07bb-4c5c-b82e-95f954aebe03" providerId="ADAL" clId="{1EE0B497-F77D-41A0-A0A0-E37151357CD2}" dt="2022-07-05T09:44:26.026" v="9454"/>
          <ac:spMkLst>
            <pc:docMk/>
            <pc:sldMk cId="123830675" sldId="262"/>
            <ac:spMk id="836" creationId="{FD7EC46E-592B-BCBE-377A-94042E6D637B}"/>
          </ac:spMkLst>
        </pc:spChg>
        <pc:spChg chg="mod">
          <ac:chgData name="Isabelle Plank" userId="a1289ac7-07bb-4c5c-b82e-95f954aebe03" providerId="ADAL" clId="{1EE0B497-F77D-41A0-A0A0-E37151357CD2}" dt="2022-07-05T09:44:26.436" v="9484"/>
          <ac:spMkLst>
            <pc:docMk/>
            <pc:sldMk cId="123830675" sldId="262"/>
            <ac:spMk id="838" creationId="{0F3CC28D-4C0E-16F6-314F-EC2BC01F5D53}"/>
          </ac:spMkLst>
        </pc:spChg>
        <pc:spChg chg="mod">
          <ac:chgData name="Isabelle Plank" userId="a1289ac7-07bb-4c5c-b82e-95f954aebe03" providerId="ADAL" clId="{1EE0B497-F77D-41A0-A0A0-E37151357CD2}" dt="2022-07-05T09:44:26.436" v="9484"/>
          <ac:spMkLst>
            <pc:docMk/>
            <pc:sldMk cId="123830675" sldId="262"/>
            <ac:spMk id="839" creationId="{1527FEBE-66E2-AA55-920B-9099090D4C82}"/>
          </ac:spMkLst>
        </pc:spChg>
        <pc:spChg chg="mod">
          <ac:chgData name="Isabelle Plank" userId="a1289ac7-07bb-4c5c-b82e-95f954aebe03" providerId="ADAL" clId="{1EE0B497-F77D-41A0-A0A0-E37151357CD2}" dt="2022-07-05T09:44:26.436" v="9484"/>
          <ac:spMkLst>
            <pc:docMk/>
            <pc:sldMk cId="123830675" sldId="262"/>
            <ac:spMk id="840" creationId="{78A3DF8D-EBEE-1D53-62E7-3AB4FE09C468}"/>
          </ac:spMkLst>
        </pc:spChg>
        <pc:spChg chg="mod">
          <ac:chgData name="Isabelle Plank" userId="a1289ac7-07bb-4c5c-b82e-95f954aebe03" providerId="ADAL" clId="{1EE0B497-F77D-41A0-A0A0-E37151357CD2}" dt="2022-07-05T09:44:26.436" v="9484"/>
          <ac:spMkLst>
            <pc:docMk/>
            <pc:sldMk cId="123830675" sldId="262"/>
            <ac:spMk id="841" creationId="{526F2D1E-36BE-63E8-6381-C650C16CF05C}"/>
          </ac:spMkLst>
        </pc:spChg>
        <pc:spChg chg="mod">
          <ac:chgData name="Isabelle Plank" userId="a1289ac7-07bb-4c5c-b82e-95f954aebe03" providerId="ADAL" clId="{1EE0B497-F77D-41A0-A0A0-E37151357CD2}" dt="2022-07-05T09:44:26.436" v="9484"/>
          <ac:spMkLst>
            <pc:docMk/>
            <pc:sldMk cId="123830675" sldId="262"/>
            <ac:spMk id="842" creationId="{B6276AA3-9472-8CA0-3068-C3BFA81BDE6D}"/>
          </ac:spMkLst>
        </pc:spChg>
        <pc:spChg chg="mod">
          <ac:chgData name="Isabelle Plank" userId="a1289ac7-07bb-4c5c-b82e-95f954aebe03" providerId="ADAL" clId="{1EE0B497-F77D-41A0-A0A0-E37151357CD2}" dt="2022-07-05T09:44:26.436" v="9484"/>
          <ac:spMkLst>
            <pc:docMk/>
            <pc:sldMk cId="123830675" sldId="262"/>
            <ac:spMk id="843" creationId="{546F7163-FC2F-FC5B-09E1-C35ED7ED9230}"/>
          </ac:spMkLst>
        </pc:spChg>
        <pc:spChg chg="add del mod">
          <ac:chgData name="Isabelle Plank" userId="a1289ac7-07bb-4c5c-b82e-95f954aebe03" providerId="ADAL" clId="{1EE0B497-F77D-41A0-A0A0-E37151357CD2}" dt="2022-07-05T09:44:27.298" v="9540"/>
          <ac:spMkLst>
            <pc:docMk/>
            <pc:sldMk cId="123830675" sldId="262"/>
            <ac:spMk id="844" creationId="{5FAA843C-CCE3-69F3-DD25-2E1D327E6EEC}"/>
          </ac:spMkLst>
        </pc:spChg>
        <pc:spChg chg="mod">
          <ac:chgData name="Isabelle Plank" userId="a1289ac7-07bb-4c5c-b82e-95f954aebe03" providerId="ADAL" clId="{1EE0B497-F77D-41A0-A0A0-E37151357CD2}" dt="2022-07-05T09:44:27.276" v="9520"/>
          <ac:spMkLst>
            <pc:docMk/>
            <pc:sldMk cId="123830675" sldId="262"/>
            <ac:spMk id="846" creationId="{0073A625-1BC5-A572-6817-EDDAD418A747}"/>
          </ac:spMkLst>
        </pc:spChg>
        <pc:spChg chg="mod">
          <ac:chgData name="Isabelle Plank" userId="a1289ac7-07bb-4c5c-b82e-95f954aebe03" providerId="ADAL" clId="{1EE0B497-F77D-41A0-A0A0-E37151357CD2}" dt="2022-07-05T09:44:27.276" v="9520"/>
          <ac:spMkLst>
            <pc:docMk/>
            <pc:sldMk cId="123830675" sldId="262"/>
            <ac:spMk id="847" creationId="{22A73D26-747B-4F8A-28FC-46872C65D6B5}"/>
          </ac:spMkLst>
        </pc:spChg>
        <pc:spChg chg="mod">
          <ac:chgData name="Isabelle Plank" userId="a1289ac7-07bb-4c5c-b82e-95f954aebe03" providerId="ADAL" clId="{1EE0B497-F77D-41A0-A0A0-E37151357CD2}" dt="2022-07-05T09:44:27.276" v="9520"/>
          <ac:spMkLst>
            <pc:docMk/>
            <pc:sldMk cId="123830675" sldId="262"/>
            <ac:spMk id="848" creationId="{BD1669C5-E0B1-50F1-8BC5-B0F276F6A8C2}"/>
          </ac:spMkLst>
        </pc:spChg>
        <pc:spChg chg="mod">
          <ac:chgData name="Isabelle Plank" userId="a1289ac7-07bb-4c5c-b82e-95f954aebe03" providerId="ADAL" clId="{1EE0B497-F77D-41A0-A0A0-E37151357CD2}" dt="2022-07-05T09:44:27.276" v="9520"/>
          <ac:spMkLst>
            <pc:docMk/>
            <pc:sldMk cId="123830675" sldId="262"/>
            <ac:spMk id="849" creationId="{DC9FF6DD-861F-F307-048E-29E0E31559A7}"/>
          </ac:spMkLst>
        </pc:spChg>
        <pc:spChg chg="mod">
          <ac:chgData name="Isabelle Plank" userId="a1289ac7-07bb-4c5c-b82e-95f954aebe03" providerId="ADAL" clId="{1EE0B497-F77D-41A0-A0A0-E37151357CD2}" dt="2022-07-05T09:44:27.276" v="9522"/>
          <ac:spMkLst>
            <pc:docMk/>
            <pc:sldMk cId="123830675" sldId="262"/>
            <ac:spMk id="851" creationId="{C98F9149-3256-DA88-D443-441C7614A2B4}"/>
          </ac:spMkLst>
        </pc:spChg>
        <pc:spChg chg="mod">
          <ac:chgData name="Isabelle Plank" userId="a1289ac7-07bb-4c5c-b82e-95f954aebe03" providerId="ADAL" clId="{1EE0B497-F77D-41A0-A0A0-E37151357CD2}" dt="2022-07-05T09:44:27.276" v="9522"/>
          <ac:spMkLst>
            <pc:docMk/>
            <pc:sldMk cId="123830675" sldId="262"/>
            <ac:spMk id="852" creationId="{D4394A98-E042-53A7-5320-9F5F281B224D}"/>
          </ac:spMkLst>
        </pc:spChg>
        <pc:spChg chg="mod">
          <ac:chgData name="Isabelle Plank" userId="a1289ac7-07bb-4c5c-b82e-95f954aebe03" providerId="ADAL" clId="{1EE0B497-F77D-41A0-A0A0-E37151357CD2}" dt="2022-07-05T09:44:27.276" v="9522"/>
          <ac:spMkLst>
            <pc:docMk/>
            <pc:sldMk cId="123830675" sldId="262"/>
            <ac:spMk id="853" creationId="{0296AB28-22F3-CAB5-FA91-D733C109A9F4}"/>
          </ac:spMkLst>
        </pc:spChg>
        <pc:spChg chg="mod">
          <ac:chgData name="Isabelle Plank" userId="a1289ac7-07bb-4c5c-b82e-95f954aebe03" providerId="ADAL" clId="{1EE0B497-F77D-41A0-A0A0-E37151357CD2}" dt="2022-07-05T09:44:27.276" v="9522"/>
          <ac:spMkLst>
            <pc:docMk/>
            <pc:sldMk cId="123830675" sldId="262"/>
            <ac:spMk id="854" creationId="{76DD8D17-FC8A-AB86-E696-FF28CAF54C0D}"/>
          </ac:spMkLst>
        </pc:spChg>
        <pc:spChg chg="mod">
          <ac:chgData name="Isabelle Plank" userId="a1289ac7-07bb-4c5c-b82e-95f954aebe03" providerId="ADAL" clId="{1EE0B497-F77D-41A0-A0A0-E37151357CD2}" dt="2022-07-05T09:44:27.276" v="9522"/>
          <ac:spMkLst>
            <pc:docMk/>
            <pc:sldMk cId="123830675" sldId="262"/>
            <ac:spMk id="855" creationId="{69E84154-B3AC-FB44-DF27-E7D6D364D60A}"/>
          </ac:spMkLst>
        </pc:spChg>
        <pc:spChg chg="mod">
          <ac:chgData name="Isabelle Plank" userId="a1289ac7-07bb-4c5c-b82e-95f954aebe03" providerId="ADAL" clId="{1EE0B497-F77D-41A0-A0A0-E37151357CD2}" dt="2022-07-05T09:44:27.276" v="9522"/>
          <ac:spMkLst>
            <pc:docMk/>
            <pc:sldMk cId="123830675" sldId="262"/>
            <ac:spMk id="856" creationId="{331A0D9A-C11F-285A-E8E2-BD9840C91EAC}"/>
          </ac:spMkLst>
        </pc:spChg>
        <pc:spChg chg="mod">
          <ac:chgData name="Isabelle Plank" userId="a1289ac7-07bb-4c5c-b82e-95f954aebe03" providerId="ADAL" clId="{1EE0B497-F77D-41A0-A0A0-E37151357CD2}" dt="2022-07-05T09:44:27.276" v="9522"/>
          <ac:spMkLst>
            <pc:docMk/>
            <pc:sldMk cId="123830675" sldId="262"/>
            <ac:spMk id="857" creationId="{ABCFD6C3-AC11-9576-5A08-73238DEE9161}"/>
          </ac:spMkLst>
        </pc:spChg>
        <pc:spChg chg="mod">
          <ac:chgData name="Isabelle Plank" userId="a1289ac7-07bb-4c5c-b82e-95f954aebe03" providerId="ADAL" clId="{1EE0B497-F77D-41A0-A0A0-E37151357CD2}" dt="2022-07-05T09:44:27.276" v="9522"/>
          <ac:spMkLst>
            <pc:docMk/>
            <pc:sldMk cId="123830675" sldId="262"/>
            <ac:spMk id="858" creationId="{8C2FBDE4-0075-A2CC-3D5D-275D7F0BF77D}"/>
          </ac:spMkLst>
        </pc:spChg>
        <pc:spChg chg="mod">
          <ac:chgData name="Isabelle Plank" userId="a1289ac7-07bb-4c5c-b82e-95f954aebe03" providerId="ADAL" clId="{1EE0B497-F77D-41A0-A0A0-E37151357CD2}" dt="2022-07-05T09:44:27.276" v="9522"/>
          <ac:spMkLst>
            <pc:docMk/>
            <pc:sldMk cId="123830675" sldId="262"/>
            <ac:spMk id="859" creationId="{7E0CF885-AF23-9A00-F104-651F4552BA13}"/>
          </ac:spMkLst>
        </pc:spChg>
        <pc:spChg chg="mod">
          <ac:chgData name="Isabelle Plank" userId="a1289ac7-07bb-4c5c-b82e-95f954aebe03" providerId="ADAL" clId="{1EE0B497-F77D-41A0-A0A0-E37151357CD2}" dt="2022-07-05T09:44:27.276" v="9522"/>
          <ac:spMkLst>
            <pc:docMk/>
            <pc:sldMk cId="123830675" sldId="262"/>
            <ac:spMk id="860" creationId="{FDE4EF41-7143-74A4-5ECD-1E25525B0994}"/>
          </ac:spMkLst>
        </pc:spChg>
        <pc:spChg chg="mod">
          <ac:chgData name="Isabelle Plank" userId="a1289ac7-07bb-4c5c-b82e-95f954aebe03" providerId="ADAL" clId="{1EE0B497-F77D-41A0-A0A0-E37151357CD2}" dt="2022-07-05T09:44:27.276" v="9522"/>
          <ac:spMkLst>
            <pc:docMk/>
            <pc:sldMk cId="123830675" sldId="262"/>
            <ac:spMk id="861" creationId="{D5E17D22-7CD8-AC42-58E0-AB24DA3B1720}"/>
          </ac:spMkLst>
        </pc:spChg>
        <pc:spChg chg="mod">
          <ac:chgData name="Isabelle Plank" userId="a1289ac7-07bb-4c5c-b82e-95f954aebe03" providerId="ADAL" clId="{1EE0B497-F77D-41A0-A0A0-E37151357CD2}" dt="2022-07-05T09:44:27.276" v="9522"/>
          <ac:spMkLst>
            <pc:docMk/>
            <pc:sldMk cId="123830675" sldId="262"/>
            <ac:spMk id="862" creationId="{7F2EFF8C-9379-2B54-C099-0347EB1A9059}"/>
          </ac:spMkLst>
        </pc:spChg>
        <pc:spChg chg="add del mod">
          <ac:chgData name="Isabelle Plank" userId="a1289ac7-07bb-4c5c-b82e-95f954aebe03" providerId="ADAL" clId="{1EE0B497-F77D-41A0-A0A0-E37151357CD2}" dt="2022-07-05T09:44:26.839" v="9509"/>
          <ac:spMkLst>
            <pc:docMk/>
            <pc:sldMk cId="123830675" sldId="262"/>
            <ac:spMk id="863" creationId="{3F154F00-381B-48E2-35DF-66BA6CD445C0}"/>
          </ac:spMkLst>
        </pc:spChg>
        <pc:spChg chg="add del mod">
          <ac:chgData name="Isabelle Plank" userId="a1289ac7-07bb-4c5c-b82e-95f954aebe03" providerId="ADAL" clId="{1EE0B497-F77D-41A0-A0A0-E37151357CD2}" dt="2022-07-05T09:44:27.266" v="9516"/>
          <ac:spMkLst>
            <pc:docMk/>
            <pc:sldMk cId="123830675" sldId="262"/>
            <ac:spMk id="864" creationId="{4006BE6B-1520-ED96-A9A8-BC16478070DA}"/>
          </ac:spMkLst>
        </pc:spChg>
        <pc:spChg chg="mod">
          <ac:chgData name="Isabelle Plank" userId="a1289ac7-07bb-4c5c-b82e-95f954aebe03" providerId="ADAL" clId="{1EE0B497-F77D-41A0-A0A0-E37151357CD2}" dt="2022-07-05T09:44:33.539" v="9546"/>
          <ac:spMkLst>
            <pc:docMk/>
            <pc:sldMk cId="123830675" sldId="262"/>
            <ac:spMk id="866" creationId="{C76A1E95-81C5-419F-F9F6-7EF4E553CF05}"/>
          </ac:spMkLst>
        </pc:spChg>
        <pc:spChg chg="mod">
          <ac:chgData name="Isabelle Plank" userId="a1289ac7-07bb-4c5c-b82e-95f954aebe03" providerId="ADAL" clId="{1EE0B497-F77D-41A0-A0A0-E37151357CD2}" dt="2022-07-05T09:44:33.539" v="9546"/>
          <ac:spMkLst>
            <pc:docMk/>
            <pc:sldMk cId="123830675" sldId="262"/>
            <ac:spMk id="867" creationId="{C49F4CDA-1FE3-C170-A30B-C6F7E18EB8B7}"/>
          </ac:spMkLst>
        </pc:spChg>
        <pc:spChg chg="mod">
          <ac:chgData name="Isabelle Plank" userId="a1289ac7-07bb-4c5c-b82e-95f954aebe03" providerId="ADAL" clId="{1EE0B497-F77D-41A0-A0A0-E37151357CD2}" dt="2022-07-05T09:44:33.539" v="9546"/>
          <ac:spMkLst>
            <pc:docMk/>
            <pc:sldMk cId="123830675" sldId="262"/>
            <ac:spMk id="868" creationId="{FEE08DB3-6F17-B017-01FB-63929CCDFB62}"/>
          </ac:spMkLst>
        </pc:spChg>
        <pc:spChg chg="mod">
          <ac:chgData name="Isabelle Plank" userId="a1289ac7-07bb-4c5c-b82e-95f954aebe03" providerId="ADAL" clId="{1EE0B497-F77D-41A0-A0A0-E37151357CD2}" dt="2022-07-05T09:44:33.539" v="9546"/>
          <ac:spMkLst>
            <pc:docMk/>
            <pc:sldMk cId="123830675" sldId="262"/>
            <ac:spMk id="869" creationId="{14DEFA3C-1689-3F5C-B493-5025CC9FD4C0}"/>
          </ac:spMkLst>
        </pc:spChg>
        <pc:spChg chg="mod">
          <ac:chgData name="Isabelle Plank" userId="a1289ac7-07bb-4c5c-b82e-95f954aebe03" providerId="ADAL" clId="{1EE0B497-F77D-41A0-A0A0-E37151357CD2}" dt="2022-07-05T09:44:33.551" v="9566"/>
          <ac:spMkLst>
            <pc:docMk/>
            <pc:sldMk cId="123830675" sldId="262"/>
            <ac:spMk id="871" creationId="{96A4A2DB-CC7A-B97C-4BF2-5EC1CF85ECCC}"/>
          </ac:spMkLst>
        </pc:spChg>
        <pc:spChg chg="mod">
          <ac:chgData name="Isabelle Plank" userId="a1289ac7-07bb-4c5c-b82e-95f954aebe03" providerId="ADAL" clId="{1EE0B497-F77D-41A0-A0A0-E37151357CD2}" dt="2022-07-05T09:44:33.551" v="9566"/>
          <ac:spMkLst>
            <pc:docMk/>
            <pc:sldMk cId="123830675" sldId="262"/>
            <ac:spMk id="872" creationId="{C1F5D81A-F2F2-B77D-4705-015BA6035465}"/>
          </ac:spMkLst>
        </pc:spChg>
        <pc:spChg chg="mod">
          <ac:chgData name="Isabelle Plank" userId="a1289ac7-07bb-4c5c-b82e-95f954aebe03" providerId="ADAL" clId="{1EE0B497-F77D-41A0-A0A0-E37151357CD2}" dt="2022-07-05T09:44:33.551" v="9566"/>
          <ac:spMkLst>
            <pc:docMk/>
            <pc:sldMk cId="123830675" sldId="262"/>
            <ac:spMk id="873" creationId="{EC4ABC0D-55C5-31AB-878B-AD98C5C7EC46}"/>
          </ac:spMkLst>
        </pc:spChg>
        <pc:spChg chg="mod">
          <ac:chgData name="Isabelle Plank" userId="a1289ac7-07bb-4c5c-b82e-95f954aebe03" providerId="ADAL" clId="{1EE0B497-F77D-41A0-A0A0-E37151357CD2}" dt="2022-07-05T09:44:33.551" v="9566"/>
          <ac:spMkLst>
            <pc:docMk/>
            <pc:sldMk cId="123830675" sldId="262"/>
            <ac:spMk id="874" creationId="{32DF48B8-CACB-1959-655E-616EE7C326FD}"/>
          </ac:spMkLst>
        </pc:spChg>
        <pc:spChg chg="mod">
          <ac:chgData name="Isabelle Plank" userId="a1289ac7-07bb-4c5c-b82e-95f954aebe03" providerId="ADAL" clId="{1EE0B497-F77D-41A0-A0A0-E37151357CD2}" dt="2022-07-05T09:44:33.551" v="9566"/>
          <ac:spMkLst>
            <pc:docMk/>
            <pc:sldMk cId="123830675" sldId="262"/>
            <ac:spMk id="875" creationId="{74D04160-0D6D-0029-027C-61641631F765}"/>
          </ac:spMkLst>
        </pc:spChg>
        <pc:spChg chg="mod">
          <ac:chgData name="Isabelle Plank" userId="a1289ac7-07bb-4c5c-b82e-95f954aebe03" providerId="ADAL" clId="{1EE0B497-F77D-41A0-A0A0-E37151357CD2}" dt="2022-07-05T09:44:33.551" v="9566"/>
          <ac:spMkLst>
            <pc:docMk/>
            <pc:sldMk cId="123830675" sldId="262"/>
            <ac:spMk id="876" creationId="{B8D9B866-20F3-58F3-3902-F9153C1350FD}"/>
          </ac:spMkLst>
        </pc:spChg>
        <pc:spChg chg="mod">
          <ac:chgData name="Isabelle Plank" userId="a1289ac7-07bb-4c5c-b82e-95f954aebe03" providerId="ADAL" clId="{1EE0B497-F77D-41A0-A0A0-E37151357CD2}" dt="2022-07-05T09:44:33.552" v="9568"/>
          <ac:spMkLst>
            <pc:docMk/>
            <pc:sldMk cId="123830675" sldId="262"/>
            <ac:spMk id="878" creationId="{4F195792-4A13-F69E-725B-E1D3B085D3BA}"/>
          </ac:spMkLst>
        </pc:spChg>
        <pc:spChg chg="mod">
          <ac:chgData name="Isabelle Plank" userId="a1289ac7-07bb-4c5c-b82e-95f954aebe03" providerId="ADAL" clId="{1EE0B497-F77D-41A0-A0A0-E37151357CD2}" dt="2022-07-05T09:44:33.552" v="9568"/>
          <ac:spMkLst>
            <pc:docMk/>
            <pc:sldMk cId="123830675" sldId="262"/>
            <ac:spMk id="879" creationId="{658BE624-5539-C903-9B42-678B3EF29D5E}"/>
          </ac:spMkLst>
        </pc:spChg>
        <pc:spChg chg="mod">
          <ac:chgData name="Isabelle Plank" userId="a1289ac7-07bb-4c5c-b82e-95f954aebe03" providerId="ADAL" clId="{1EE0B497-F77D-41A0-A0A0-E37151357CD2}" dt="2022-07-05T09:44:33.552" v="9568"/>
          <ac:spMkLst>
            <pc:docMk/>
            <pc:sldMk cId="123830675" sldId="262"/>
            <ac:spMk id="880" creationId="{EC3C148E-6641-54FC-47C8-B51FF9A575CA}"/>
          </ac:spMkLst>
        </pc:spChg>
        <pc:spChg chg="mod">
          <ac:chgData name="Isabelle Plank" userId="a1289ac7-07bb-4c5c-b82e-95f954aebe03" providerId="ADAL" clId="{1EE0B497-F77D-41A0-A0A0-E37151357CD2}" dt="2022-07-05T09:44:33.552" v="9568"/>
          <ac:spMkLst>
            <pc:docMk/>
            <pc:sldMk cId="123830675" sldId="262"/>
            <ac:spMk id="881" creationId="{F8F6B0FF-835B-5532-D802-2E64A16B952F}"/>
          </ac:spMkLst>
        </pc:spChg>
        <pc:spChg chg="mod">
          <ac:chgData name="Isabelle Plank" userId="a1289ac7-07bb-4c5c-b82e-95f954aebe03" providerId="ADAL" clId="{1EE0B497-F77D-41A0-A0A0-E37151357CD2}" dt="2022-07-05T09:44:33.552" v="9568"/>
          <ac:spMkLst>
            <pc:docMk/>
            <pc:sldMk cId="123830675" sldId="262"/>
            <ac:spMk id="882" creationId="{37F49996-426B-B783-21D4-8CFA6338DB17}"/>
          </ac:spMkLst>
        </pc:spChg>
        <pc:spChg chg="mod">
          <ac:chgData name="Isabelle Plank" userId="a1289ac7-07bb-4c5c-b82e-95f954aebe03" providerId="ADAL" clId="{1EE0B497-F77D-41A0-A0A0-E37151357CD2}" dt="2022-07-05T09:44:33.552" v="9570"/>
          <ac:spMkLst>
            <pc:docMk/>
            <pc:sldMk cId="123830675" sldId="262"/>
            <ac:spMk id="884" creationId="{50C60C72-0204-2DC0-75CF-85AD47B0F0C5}"/>
          </ac:spMkLst>
        </pc:spChg>
        <pc:spChg chg="mod">
          <ac:chgData name="Isabelle Plank" userId="a1289ac7-07bb-4c5c-b82e-95f954aebe03" providerId="ADAL" clId="{1EE0B497-F77D-41A0-A0A0-E37151357CD2}" dt="2022-07-05T09:44:33.552" v="9570"/>
          <ac:spMkLst>
            <pc:docMk/>
            <pc:sldMk cId="123830675" sldId="262"/>
            <ac:spMk id="885" creationId="{79F24E40-382A-E97C-9454-2701DB01CA62}"/>
          </ac:spMkLst>
        </pc:spChg>
        <pc:spChg chg="mod">
          <ac:chgData name="Isabelle Plank" userId="a1289ac7-07bb-4c5c-b82e-95f954aebe03" providerId="ADAL" clId="{1EE0B497-F77D-41A0-A0A0-E37151357CD2}" dt="2022-07-05T09:44:33.552" v="9570"/>
          <ac:spMkLst>
            <pc:docMk/>
            <pc:sldMk cId="123830675" sldId="262"/>
            <ac:spMk id="886" creationId="{B5288BE6-1C2A-CD3B-9C94-0E60A8266070}"/>
          </ac:spMkLst>
        </pc:spChg>
        <pc:spChg chg="mod">
          <ac:chgData name="Isabelle Plank" userId="a1289ac7-07bb-4c5c-b82e-95f954aebe03" providerId="ADAL" clId="{1EE0B497-F77D-41A0-A0A0-E37151357CD2}" dt="2022-07-05T09:44:33.552" v="9570"/>
          <ac:spMkLst>
            <pc:docMk/>
            <pc:sldMk cId="123830675" sldId="262"/>
            <ac:spMk id="887" creationId="{EFF4F3EB-36EE-2D94-8CA6-E20A85D33E42}"/>
          </ac:spMkLst>
        </pc:spChg>
        <pc:spChg chg="mod">
          <ac:chgData name="Isabelle Plank" userId="a1289ac7-07bb-4c5c-b82e-95f954aebe03" providerId="ADAL" clId="{1EE0B497-F77D-41A0-A0A0-E37151357CD2}" dt="2022-07-05T09:44:33.552" v="9570"/>
          <ac:spMkLst>
            <pc:docMk/>
            <pc:sldMk cId="123830675" sldId="262"/>
            <ac:spMk id="888" creationId="{7744E22C-7D8B-56A0-5C47-83D4C32F7A1E}"/>
          </ac:spMkLst>
        </pc:spChg>
        <pc:spChg chg="mod">
          <ac:chgData name="Isabelle Plank" userId="a1289ac7-07bb-4c5c-b82e-95f954aebe03" providerId="ADAL" clId="{1EE0B497-F77D-41A0-A0A0-E37151357CD2}" dt="2022-07-05T09:44:33.552" v="9570"/>
          <ac:spMkLst>
            <pc:docMk/>
            <pc:sldMk cId="123830675" sldId="262"/>
            <ac:spMk id="889" creationId="{5350B019-895E-98A0-2C4E-9C1FAF5D168C}"/>
          </ac:spMkLst>
        </pc:spChg>
        <pc:spChg chg="mod">
          <ac:chgData name="Isabelle Plank" userId="a1289ac7-07bb-4c5c-b82e-95f954aebe03" providerId="ADAL" clId="{1EE0B497-F77D-41A0-A0A0-E37151357CD2}" dt="2022-07-05T09:44:33.552" v="9570"/>
          <ac:spMkLst>
            <pc:docMk/>
            <pc:sldMk cId="123830675" sldId="262"/>
            <ac:spMk id="890" creationId="{2791A033-668D-77DD-ADAA-A59FE0245820}"/>
          </ac:spMkLst>
        </pc:spChg>
        <pc:grpChg chg="del mod">
          <ac:chgData name="Isabelle Plank" userId="a1289ac7-07bb-4c5c-b82e-95f954aebe03" providerId="ADAL" clId="{1EE0B497-F77D-41A0-A0A0-E37151357CD2}" dt="2022-07-05T09:25:56.888" v="6200" actId="165"/>
          <ac:grpSpMkLst>
            <pc:docMk/>
            <pc:sldMk cId="123830675" sldId="262"/>
            <ac:grpSpMk id="8" creationId="{7812BD52-B2EA-107E-5E4F-055C3BCC8B43}"/>
          </ac:grpSpMkLst>
        </pc:grpChg>
        <pc:grpChg chg="add mod ord">
          <ac:chgData name="Isabelle Plank" userId="a1289ac7-07bb-4c5c-b82e-95f954aebe03" providerId="ADAL" clId="{1EE0B497-F77D-41A0-A0A0-E37151357CD2}" dt="2022-07-05T09:44:33.553" v="9574"/>
          <ac:grpSpMkLst>
            <pc:docMk/>
            <pc:sldMk cId="123830675" sldId="262"/>
            <ac:grpSpMk id="111" creationId="{CADFB4D3-7957-C33B-E983-5D5977AB2261}"/>
          </ac:grpSpMkLst>
        </pc:grpChg>
        <pc:grpChg chg="add mod ord">
          <ac:chgData name="Isabelle Plank" userId="a1289ac7-07bb-4c5c-b82e-95f954aebe03" providerId="ADAL" clId="{1EE0B497-F77D-41A0-A0A0-E37151357CD2}" dt="2022-07-05T09:44:21.616" v="9402"/>
          <ac:grpSpMkLst>
            <pc:docMk/>
            <pc:sldMk cId="123830675" sldId="262"/>
            <ac:grpSpMk id="112" creationId="{7354A838-ADC7-7E5D-6D1B-AEA3923EDC52}"/>
          </ac:grpSpMkLst>
        </pc:grpChg>
        <pc:grpChg chg="add mod ord">
          <ac:chgData name="Isabelle Plank" userId="a1289ac7-07bb-4c5c-b82e-95f954aebe03" providerId="ADAL" clId="{1EE0B497-F77D-41A0-A0A0-E37151357CD2}" dt="2022-07-05T09:44:13.721" v="9285"/>
          <ac:grpSpMkLst>
            <pc:docMk/>
            <pc:sldMk cId="123830675" sldId="262"/>
            <ac:grpSpMk id="113" creationId="{FEC0295F-737D-E7B8-C854-A2C5B503D7D9}"/>
          </ac:grpSpMkLst>
        </pc:grpChg>
        <pc:grpChg chg="add mod ord">
          <ac:chgData name="Isabelle Plank" userId="a1289ac7-07bb-4c5c-b82e-95f954aebe03" providerId="ADAL" clId="{1EE0B497-F77D-41A0-A0A0-E37151357CD2}" dt="2022-07-05T09:44:27.294" v="9526"/>
          <ac:grpSpMkLst>
            <pc:docMk/>
            <pc:sldMk cId="123830675" sldId="262"/>
            <ac:grpSpMk id="114" creationId="{DF11189A-2AF8-5972-281A-280EE59DDBF3}"/>
          </ac:grpSpMkLst>
        </pc:grpChg>
        <pc:grpChg chg="add mod ord">
          <ac:chgData name="Isabelle Plank" userId="a1289ac7-07bb-4c5c-b82e-95f954aebe03" providerId="ADAL" clId="{1EE0B497-F77D-41A0-A0A0-E37151357CD2}" dt="2022-07-05T09:45:15.807" v="9611" actId="207"/>
          <ac:grpSpMkLst>
            <pc:docMk/>
            <pc:sldMk cId="123830675" sldId="262"/>
            <ac:grpSpMk id="115" creationId="{540358BD-93E3-B058-4EB5-A82C54257CA3}"/>
          </ac:grpSpMkLst>
        </pc:grpChg>
        <pc:grpChg chg="add mod ord">
          <ac:chgData name="Isabelle Plank" userId="a1289ac7-07bb-4c5c-b82e-95f954aebe03" providerId="ADAL" clId="{1EE0B497-F77D-41A0-A0A0-E37151357CD2}" dt="2022-07-05T09:44:13.722" v="9289"/>
          <ac:grpSpMkLst>
            <pc:docMk/>
            <pc:sldMk cId="123830675" sldId="262"/>
            <ac:grpSpMk id="116" creationId="{3C9E64AC-6D71-4CEB-5AE4-A2EB71DD0F91}"/>
          </ac:grpSpMkLst>
        </pc:grpChg>
        <pc:grpChg chg="add mod ord">
          <ac:chgData name="Isabelle Plank" userId="a1289ac7-07bb-4c5c-b82e-95f954aebe03" providerId="ADAL" clId="{1EE0B497-F77D-41A0-A0A0-E37151357CD2}" dt="2022-07-05T09:44:33.557" v="9586"/>
          <ac:grpSpMkLst>
            <pc:docMk/>
            <pc:sldMk cId="123830675" sldId="262"/>
            <ac:grpSpMk id="117" creationId="{CA01ED2F-C21A-0489-D652-6AEA90C30D56}"/>
          </ac:grpSpMkLst>
        </pc:grpChg>
        <pc:grpChg chg="add mod ord">
          <ac:chgData name="Isabelle Plank" userId="a1289ac7-07bb-4c5c-b82e-95f954aebe03" providerId="ADAL" clId="{1EE0B497-F77D-41A0-A0A0-E37151357CD2}" dt="2022-07-05T09:44:21.618" v="9406"/>
          <ac:grpSpMkLst>
            <pc:docMk/>
            <pc:sldMk cId="123830675" sldId="262"/>
            <ac:grpSpMk id="118" creationId="{61659B64-BCC5-4943-41A9-F95041C34A7A}"/>
          </ac:grpSpMkLst>
        </pc:grpChg>
        <pc:grpChg chg="add mod ord">
          <ac:chgData name="Isabelle Plank" userId="a1289ac7-07bb-4c5c-b82e-95f954aebe03" providerId="ADAL" clId="{1EE0B497-F77D-41A0-A0A0-E37151357CD2}" dt="2022-07-05T09:44:13.723" v="9293"/>
          <ac:grpSpMkLst>
            <pc:docMk/>
            <pc:sldMk cId="123830675" sldId="262"/>
            <ac:grpSpMk id="119" creationId="{0D2B3E27-9FF1-60F1-71D2-3D7C5038A817}"/>
          </ac:grpSpMkLst>
        </pc:grpChg>
        <pc:grpChg chg="add mod ord">
          <ac:chgData name="Isabelle Plank" userId="a1289ac7-07bb-4c5c-b82e-95f954aebe03" providerId="ADAL" clId="{1EE0B497-F77D-41A0-A0A0-E37151357CD2}" dt="2022-07-05T09:44:13.724" v="9297"/>
          <ac:grpSpMkLst>
            <pc:docMk/>
            <pc:sldMk cId="123830675" sldId="262"/>
            <ac:grpSpMk id="120" creationId="{7330BAA8-4299-D623-BBEC-D332F2484841}"/>
          </ac:grpSpMkLst>
        </pc:grpChg>
        <pc:grpChg chg="add mod ord">
          <ac:chgData name="Isabelle Plank" userId="a1289ac7-07bb-4c5c-b82e-95f954aebe03" providerId="ADAL" clId="{1EE0B497-F77D-41A0-A0A0-E37151357CD2}" dt="2022-07-05T09:44:21.620" v="9410"/>
          <ac:grpSpMkLst>
            <pc:docMk/>
            <pc:sldMk cId="123830675" sldId="262"/>
            <ac:grpSpMk id="121" creationId="{FF8D01C6-66C2-9011-FBFA-D65E36454054}"/>
          </ac:grpSpMkLst>
        </pc:grpChg>
        <pc:grpChg chg="add mod ord">
          <ac:chgData name="Isabelle Plank" userId="a1289ac7-07bb-4c5c-b82e-95f954aebe03" providerId="ADAL" clId="{1EE0B497-F77D-41A0-A0A0-E37151357CD2}" dt="2022-07-05T09:44:27.296" v="9534"/>
          <ac:grpSpMkLst>
            <pc:docMk/>
            <pc:sldMk cId="123830675" sldId="262"/>
            <ac:grpSpMk id="122" creationId="{B2418E9D-9274-90F5-4D9B-A9BF0616D6AC}"/>
          </ac:grpSpMkLst>
        </pc:grpChg>
        <pc:grpChg chg="add mod">
          <ac:chgData name="Isabelle Plank" userId="a1289ac7-07bb-4c5c-b82e-95f954aebe03" providerId="ADAL" clId="{1EE0B497-F77D-41A0-A0A0-E37151357CD2}" dt="2022-07-05T09:29:50.171" v="6242" actId="164"/>
          <ac:grpSpMkLst>
            <pc:docMk/>
            <pc:sldMk cId="123830675" sldId="262"/>
            <ac:grpSpMk id="123" creationId="{70CF4558-7386-23DF-A348-DADCE3AA2074}"/>
          </ac:grpSpMkLst>
        </pc:grpChg>
        <pc:grpChg chg="add mod ord">
          <ac:chgData name="Isabelle Plank" userId="a1289ac7-07bb-4c5c-b82e-95f954aebe03" providerId="ADAL" clId="{1EE0B497-F77D-41A0-A0A0-E37151357CD2}" dt="2022-07-05T09:44:33.556" v="9582"/>
          <ac:grpSpMkLst>
            <pc:docMk/>
            <pc:sldMk cId="123830675" sldId="262"/>
            <ac:grpSpMk id="124" creationId="{5D01F787-E9A1-C912-5AB5-B8689318ECC1}"/>
          </ac:grpSpMkLst>
        </pc:grpChg>
        <pc:grpChg chg="add mod ord">
          <ac:chgData name="Isabelle Plank" userId="a1289ac7-07bb-4c5c-b82e-95f954aebe03" providerId="ADAL" clId="{1EE0B497-F77D-41A0-A0A0-E37151357CD2}" dt="2022-07-05T09:44:27.297" v="9538"/>
          <ac:grpSpMkLst>
            <pc:docMk/>
            <pc:sldMk cId="123830675" sldId="262"/>
            <ac:grpSpMk id="125" creationId="{C0C6463B-CA3D-6FBD-CAAF-D0FD15B36637}"/>
          </ac:grpSpMkLst>
        </pc:grpChg>
        <pc:grpChg chg="add mod ord">
          <ac:chgData name="Isabelle Plank" userId="a1289ac7-07bb-4c5c-b82e-95f954aebe03" providerId="ADAL" clId="{1EE0B497-F77D-41A0-A0A0-E37151357CD2}" dt="2022-07-05T09:44:21.621" v="9414"/>
          <ac:grpSpMkLst>
            <pc:docMk/>
            <pc:sldMk cId="123830675" sldId="262"/>
            <ac:grpSpMk id="126" creationId="{7EF6FEC0-FD81-7F3D-D737-D2252BE06D4E}"/>
          </ac:grpSpMkLst>
        </pc:grpChg>
        <pc:grpChg chg="add del mod">
          <ac:chgData name="Isabelle Plank" userId="a1289ac7-07bb-4c5c-b82e-95f954aebe03" providerId="ADAL" clId="{1EE0B497-F77D-41A0-A0A0-E37151357CD2}" dt="2022-07-05T09:43:01.926" v="6545"/>
          <ac:grpSpMkLst>
            <pc:docMk/>
            <pc:sldMk cId="123830675" sldId="262"/>
            <ac:grpSpMk id="127" creationId="{679A83C9-19B6-C41F-5CF6-CACB8B9EC8D3}"/>
          </ac:grpSpMkLst>
        </pc:grpChg>
        <pc:grpChg chg="add del mod">
          <ac:chgData name="Isabelle Plank" userId="a1289ac7-07bb-4c5c-b82e-95f954aebe03" providerId="ADAL" clId="{1EE0B497-F77D-41A0-A0A0-E37151357CD2}" dt="2022-07-05T09:43:01.926" v="6545"/>
          <ac:grpSpMkLst>
            <pc:docMk/>
            <pc:sldMk cId="123830675" sldId="262"/>
            <ac:grpSpMk id="132" creationId="{65B1A03C-9C7C-B2D7-AAAA-DC827D96215E}"/>
          </ac:grpSpMkLst>
        </pc:grpChg>
        <pc:grpChg chg="add del mod">
          <ac:chgData name="Isabelle Plank" userId="a1289ac7-07bb-4c5c-b82e-95f954aebe03" providerId="ADAL" clId="{1EE0B497-F77D-41A0-A0A0-E37151357CD2}" dt="2022-07-05T09:43:01.926" v="6545"/>
          <ac:grpSpMkLst>
            <pc:docMk/>
            <pc:sldMk cId="123830675" sldId="262"/>
            <ac:grpSpMk id="137" creationId="{D2203C39-8C62-6E1C-39A2-3BB90D160C2A}"/>
          </ac:grpSpMkLst>
        </pc:grpChg>
        <pc:grpChg chg="add del mod">
          <ac:chgData name="Isabelle Plank" userId="a1289ac7-07bb-4c5c-b82e-95f954aebe03" providerId="ADAL" clId="{1EE0B497-F77D-41A0-A0A0-E37151357CD2}" dt="2022-07-05T09:43:01.926" v="6545"/>
          <ac:grpSpMkLst>
            <pc:docMk/>
            <pc:sldMk cId="123830675" sldId="262"/>
            <ac:grpSpMk id="147" creationId="{220CD9F6-A992-F6D9-8A78-9636B8BAA51C}"/>
          </ac:grpSpMkLst>
        </pc:grpChg>
        <pc:grpChg chg="add del mod">
          <ac:chgData name="Isabelle Plank" userId="a1289ac7-07bb-4c5c-b82e-95f954aebe03" providerId="ADAL" clId="{1EE0B497-F77D-41A0-A0A0-E37151357CD2}" dt="2022-07-05T09:43:01.926" v="6545"/>
          <ac:grpSpMkLst>
            <pc:docMk/>
            <pc:sldMk cId="123830675" sldId="262"/>
            <ac:grpSpMk id="154" creationId="{3037EAF7-E989-87F0-C373-1BE098E5CF3C}"/>
          </ac:grpSpMkLst>
        </pc:grpChg>
        <pc:grpChg chg="add del mod">
          <ac:chgData name="Isabelle Plank" userId="a1289ac7-07bb-4c5c-b82e-95f954aebe03" providerId="ADAL" clId="{1EE0B497-F77D-41A0-A0A0-E37151357CD2}" dt="2022-07-05T09:43:01.926" v="6545"/>
          <ac:grpSpMkLst>
            <pc:docMk/>
            <pc:sldMk cId="123830675" sldId="262"/>
            <ac:grpSpMk id="161" creationId="{90BE6171-71E8-277C-12C1-09382433DDCE}"/>
          </ac:grpSpMkLst>
        </pc:grpChg>
        <pc:grpChg chg="add del mod">
          <ac:chgData name="Isabelle Plank" userId="a1289ac7-07bb-4c5c-b82e-95f954aebe03" providerId="ADAL" clId="{1EE0B497-F77D-41A0-A0A0-E37151357CD2}" dt="2022-07-05T09:43:01.926" v="6545"/>
          <ac:grpSpMkLst>
            <pc:docMk/>
            <pc:sldMk cId="123830675" sldId="262"/>
            <ac:grpSpMk id="169" creationId="{6AC4F5E0-AEED-5C31-233A-3ED0C34304CE}"/>
          </ac:grpSpMkLst>
        </pc:grpChg>
        <pc:grpChg chg="add del mod">
          <ac:chgData name="Isabelle Plank" userId="a1289ac7-07bb-4c5c-b82e-95f954aebe03" providerId="ADAL" clId="{1EE0B497-F77D-41A0-A0A0-E37151357CD2}" dt="2022-07-05T09:43:01.926" v="6545"/>
          <ac:grpSpMkLst>
            <pc:docMk/>
            <pc:sldMk cId="123830675" sldId="262"/>
            <ac:grpSpMk id="173" creationId="{0F1828E7-31B7-0214-1D7D-45936C371631}"/>
          </ac:grpSpMkLst>
        </pc:grpChg>
        <pc:grpChg chg="add del mod">
          <ac:chgData name="Isabelle Plank" userId="a1289ac7-07bb-4c5c-b82e-95f954aebe03" providerId="ADAL" clId="{1EE0B497-F77D-41A0-A0A0-E37151357CD2}" dt="2022-07-05T09:43:01.926" v="6545"/>
          <ac:grpSpMkLst>
            <pc:docMk/>
            <pc:sldMk cId="123830675" sldId="262"/>
            <ac:grpSpMk id="181" creationId="{30154EAD-CCC1-2E15-682E-9E2B15257E94}"/>
          </ac:grpSpMkLst>
        </pc:grpChg>
        <pc:grpChg chg="add del mod">
          <ac:chgData name="Isabelle Plank" userId="a1289ac7-07bb-4c5c-b82e-95f954aebe03" providerId="ADAL" clId="{1EE0B497-F77D-41A0-A0A0-E37151357CD2}" dt="2022-07-05T09:43:01.926" v="6545"/>
          <ac:grpSpMkLst>
            <pc:docMk/>
            <pc:sldMk cId="123830675" sldId="262"/>
            <ac:grpSpMk id="185" creationId="{D83A6ECD-F25B-6396-7F77-175C2AF43770}"/>
          </ac:grpSpMkLst>
        </pc:grpChg>
        <pc:grpChg chg="add del mod">
          <ac:chgData name="Isabelle Plank" userId="a1289ac7-07bb-4c5c-b82e-95f954aebe03" providerId="ADAL" clId="{1EE0B497-F77D-41A0-A0A0-E37151357CD2}" dt="2022-07-05T09:43:01.926" v="6545"/>
          <ac:grpSpMkLst>
            <pc:docMk/>
            <pc:sldMk cId="123830675" sldId="262"/>
            <ac:grpSpMk id="190" creationId="{F9FE19A6-B4F5-667A-D589-C8D14006DAF1}"/>
          </ac:grpSpMkLst>
        </pc:grpChg>
        <pc:grpChg chg="add del mod">
          <ac:chgData name="Isabelle Plank" userId="a1289ac7-07bb-4c5c-b82e-95f954aebe03" providerId="ADAL" clId="{1EE0B497-F77D-41A0-A0A0-E37151357CD2}" dt="2022-07-05T09:43:01.926" v="6545"/>
          <ac:grpSpMkLst>
            <pc:docMk/>
            <pc:sldMk cId="123830675" sldId="262"/>
            <ac:grpSpMk id="195" creationId="{C7D61994-33D7-B9F1-3899-F93D2679AD60}"/>
          </ac:grpSpMkLst>
        </pc:grpChg>
        <pc:grpChg chg="add del mod">
          <ac:chgData name="Isabelle Plank" userId="a1289ac7-07bb-4c5c-b82e-95f954aebe03" providerId="ADAL" clId="{1EE0B497-F77D-41A0-A0A0-E37151357CD2}" dt="2022-07-05T09:43:01.926" v="6545"/>
          <ac:grpSpMkLst>
            <pc:docMk/>
            <pc:sldMk cId="123830675" sldId="262"/>
            <ac:grpSpMk id="201" creationId="{72E84FBE-8971-07EF-B254-EDAE34A2BD0C}"/>
          </ac:grpSpMkLst>
        </pc:grpChg>
        <pc:grpChg chg="add del mod">
          <ac:chgData name="Isabelle Plank" userId="a1289ac7-07bb-4c5c-b82e-95f954aebe03" providerId="ADAL" clId="{1EE0B497-F77D-41A0-A0A0-E37151357CD2}" dt="2022-07-05T09:43:01.926" v="6545"/>
          <ac:grpSpMkLst>
            <pc:docMk/>
            <pc:sldMk cId="123830675" sldId="262"/>
            <ac:grpSpMk id="216" creationId="{E24B919F-499E-15A7-C090-52F495CCD713}"/>
          </ac:grpSpMkLst>
        </pc:grpChg>
        <pc:grpChg chg="add del mod">
          <ac:chgData name="Isabelle Plank" userId="a1289ac7-07bb-4c5c-b82e-95f954aebe03" providerId="ADAL" clId="{1EE0B497-F77D-41A0-A0A0-E37151357CD2}" dt="2022-07-05T09:43:01.926" v="6545"/>
          <ac:grpSpMkLst>
            <pc:docMk/>
            <pc:sldMk cId="123830675" sldId="262"/>
            <ac:grpSpMk id="231" creationId="{EE4FFB2B-8218-45AC-266E-D41505D4C721}"/>
          </ac:grpSpMkLst>
        </pc:grpChg>
        <pc:grpChg chg="add del mod">
          <ac:chgData name="Isabelle Plank" userId="a1289ac7-07bb-4c5c-b82e-95f954aebe03" providerId="ADAL" clId="{1EE0B497-F77D-41A0-A0A0-E37151357CD2}" dt="2022-07-05T09:43:25.113" v="6597"/>
          <ac:grpSpMkLst>
            <pc:docMk/>
            <pc:sldMk cId="123830675" sldId="262"/>
            <ac:grpSpMk id="245" creationId="{A8055897-B227-FDB9-FB44-95F8BEA26AFC}"/>
          </ac:grpSpMkLst>
        </pc:grpChg>
        <pc:grpChg chg="add del mod">
          <ac:chgData name="Isabelle Plank" userId="a1289ac7-07bb-4c5c-b82e-95f954aebe03" providerId="ADAL" clId="{1EE0B497-F77D-41A0-A0A0-E37151357CD2}" dt="2022-07-05T09:43:25.113" v="6597"/>
          <ac:grpSpMkLst>
            <pc:docMk/>
            <pc:sldMk cId="123830675" sldId="262"/>
            <ac:grpSpMk id="250" creationId="{12008286-699A-317E-F126-7F1549BF77A5}"/>
          </ac:grpSpMkLst>
        </pc:grpChg>
        <pc:grpChg chg="add del mod">
          <ac:chgData name="Isabelle Plank" userId="a1289ac7-07bb-4c5c-b82e-95f954aebe03" providerId="ADAL" clId="{1EE0B497-F77D-41A0-A0A0-E37151357CD2}" dt="2022-07-05T09:43:25.113" v="6597"/>
          <ac:grpSpMkLst>
            <pc:docMk/>
            <pc:sldMk cId="123830675" sldId="262"/>
            <ac:grpSpMk id="257" creationId="{2CD3598A-5836-9F37-5EC9-FDF6A43ED016}"/>
          </ac:grpSpMkLst>
        </pc:grpChg>
        <pc:grpChg chg="add del mod">
          <ac:chgData name="Isabelle Plank" userId="a1289ac7-07bb-4c5c-b82e-95f954aebe03" providerId="ADAL" clId="{1EE0B497-F77D-41A0-A0A0-E37151357CD2}" dt="2022-07-05T09:43:25.113" v="6597"/>
          <ac:grpSpMkLst>
            <pc:docMk/>
            <pc:sldMk cId="123830675" sldId="262"/>
            <ac:grpSpMk id="262" creationId="{1B4E29C7-FD44-9DC9-FC2C-824007C36018}"/>
          </ac:grpSpMkLst>
        </pc:grpChg>
        <pc:grpChg chg="add del mod ord">
          <ac:chgData name="Isabelle Plank" userId="a1289ac7-07bb-4c5c-b82e-95f954aebe03" providerId="ADAL" clId="{1EE0B497-F77D-41A0-A0A0-E37151357CD2}" dt="2022-07-05T09:43:30.657" v="7129"/>
          <ac:grpSpMkLst>
            <pc:docMk/>
            <pc:sldMk cId="123830675" sldId="262"/>
            <ac:grpSpMk id="272" creationId="{0D2C167F-CE7E-3800-3C10-1B31D3588EC3}"/>
          </ac:grpSpMkLst>
        </pc:grpChg>
        <pc:grpChg chg="add del mod ord">
          <ac:chgData name="Isabelle Plank" userId="a1289ac7-07bb-4c5c-b82e-95f954aebe03" providerId="ADAL" clId="{1EE0B497-F77D-41A0-A0A0-E37151357CD2}" dt="2022-07-05T09:43:30.657" v="7129"/>
          <ac:grpSpMkLst>
            <pc:docMk/>
            <pc:sldMk cId="123830675" sldId="262"/>
            <ac:grpSpMk id="277" creationId="{2E4003EB-9793-9711-186F-FC485DB548A8}"/>
          </ac:grpSpMkLst>
        </pc:grpChg>
        <pc:grpChg chg="add del mod ord">
          <ac:chgData name="Isabelle Plank" userId="a1289ac7-07bb-4c5c-b82e-95f954aebe03" providerId="ADAL" clId="{1EE0B497-F77D-41A0-A0A0-E37151357CD2}" dt="2022-07-05T09:43:30.657" v="7129"/>
          <ac:grpSpMkLst>
            <pc:docMk/>
            <pc:sldMk cId="123830675" sldId="262"/>
            <ac:grpSpMk id="282" creationId="{3D3E9D94-DBD0-3583-D2AF-8D5A0F3FF6B7}"/>
          </ac:grpSpMkLst>
        </pc:grpChg>
        <pc:grpChg chg="add del mod ord">
          <ac:chgData name="Isabelle Plank" userId="a1289ac7-07bb-4c5c-b82e-95f954aebe03" providerId="ADAL" clId="{1EE0B497-F77D-41A0-A0A0-E37151357CD2}" dt="2022-07-05T09:43:30.657" v="7129"/>
          <ac:grpSpMkLst>
            <pc:docMk/>
            <pc:sldMk cId="123830675" sldId="262"/>
            <ac:grpSpMk id="292" creationId="{F7D00550-30EF-D970-1E8D-D96DCCEC4F91}"/>
          </ac:grpSpMkLst>
        </pc:grpChg>
        <pc:grpChg chg="add del mod ord">
          <ac:chgData name="Isabelle Plank" userId="a1289ac7-07bb-4c5c-b82e-95f954aebe03" providerId="ADAL" clId="{1EE0B497-F77D-41A0-A0A0-E37151357CD2}" dt="2022-07-05T09:43:29.418" v="6992"/>
          <ac:grpSpMkLst>
            <pc:docMk/>
            <pc:sldMk cId="123830675" sldId="262"/>
            <ac:grpSpMk id="299" creationId="{A1DF29F7-556A-BA4B-3D5A-A26B715E0714}"/>
          </ac:grpSpMkLst>
        </pc:grpChg>
        <pc:grpChg chg="add del mod ord">
          <ac:chgData name="Isabelle Plank" userId="a1289ac7-07bb-4c5c-b82e-95f954aebe03" providerId="ADAL" clId="{1EE0B497-F77D-41A0-A0A0-E37151357CD2}" dt="2022-07-05T09:43:29.418" v="6992"/>
          <ac:grpSpMkLst>
            <pc:docMk/>
            <pc:sldMk cId="123830675" sldId="262"/>
            <ac:grpSpMk id="304" creationId="{1D44C736-B4BC-FF8F-374B-B7E64C12A6F7}"/>
          </ac:grpSpMkLst>
        </pc:grpChg>
        <pc:grpChg chg="add del mod ord">
          <ac:chgData name="Isabelle Plank" userId="a1289ac7-07bb-4c5c-b82e-95f954aebe03" providerId="ADAL" clId="{1EE0B497-F77D-41A0-A0A0-E37151357CD2}" dt="2022-07-05T09:43:29.418" v="6992"/>
          <ac:grpSpMkLst>
            <pc:docMk/>
            <pc:sldMk cId="123830675" sldId="262"/>
            <ac:grpSpMk id="311" creationId="{D0CF49F3-37C1-0D47-62F6-559AF621716E}"/>
          </ac:grpSpMkLst>
        </pc:grpChg>
        <pc:grpChg chg="add del mod ord">
          <ac:chgData name="Isabelle Plank" userId="a1289ac7-07bb-4c5c-b82e-95f954aebe03" providerId="ADAL" clId="{1EE0B497-F77D-41A0-A0A0-E37151357CD2}" dt="2022-07-05T09:43:29.418" v="6992"/>
          <ac:grpSpMkLst>
            <pc:docMk/>
            <pc:sldMk cId="123830675" sldId="262"/>
            <ac:grpSpMk id="316" creationId="{6451FEE5-D224-78D1-D802-6252115BB941}"/>
          </ac:grpSpMkLst>
        </pc:grpChg>
        <pc:grpChg chg="add mod">
          <ac:chgData name="Isabelle Plank" userId="a1289ac7-07bb-4c5c-b82e-95f954aebe03" providerId="ADAL" clId="{1EE0B497-F77D-41A0-A0A0-E37151357CD2}" dt="2022-07-05T09:43:38.427" v="7131" actId="571"/>
          <ac:grpSpMkLst>
            <pc:docMk/>
            <pc:sldMk cId="123830675" sldId="262"/>
            <ac:grpSpMk id="326" creationId="{12FAE3BD-DA34-6A19-3345-132721D33BE1}"/>
          </ac:grpSpMkLst>
        </pc:grpChg>
        <pc:grpChg chg="add del mod ord">
          <ac:chgData name="Isabelle Plank" userId="a1289ac7-07bb-4c5c-b82e-95f954aebe03" providerId="ADAL" clId="{1EE0B497-F77D-41A0-A0A0-E37151357CD2}" dt="2022-07-05T09:43:41.036" v="7402"/>
          <ac:grpSpMkLst>
            <pc:docMk/>
            <pc:sldMk cId="123830675" sldId="262"/>
            <ac:grpSpMk id="331" creationId="{672A7EB4-0946-EED5-DFEE-C9A92FDA32DC}"/>
          </ac:grpSpMkLst>
        </pc:grpChg>
        <pc:grpChg chg="add del mod ord">
          <ac:chgData name="Isabelle Plank" userId="a1289ac7-07bb-4c5c-b82e-95f954aebe03" providerId="ADAL" clId="{1EE0B497-F77D-41A0-A0A0-E37151357CD2}" dt="2022-07-05T09:43:41.036" v="7402"/>
          <ac:grpSpMkLst>
            <pc:docMk/>
            <pc:sldMk cId="123830675" sldId="262"/>
            <ac:grpSpMk id="336" creationId="{3D38D8F3-D9C5-FC8D-C70C-AF3ED784BE04}"/>
          </ac:grpSpMkLst>
        </pc:grpChg>
        <pc:grpChg chg="add del mod ord">
          <ac:chgData name="Isabelle Plank" userId="a1289ac7-07bb-4c5c-b82e-95f954aebe03" providerId="ADAL" clId="{1EE0B497-F77D-41A0-A0A0-E37151357CD2}" dt="2022-07-05T09:43:41.036" v="7402"/>
          <ac:grpSpMkLst>
            <pc:docMk/>
            <pc:sldMk cId="123830675" sldId="262"/>
            <ac:grpSpMk id="341" creationId="{D537925F-CAFE-F53F-EBB9-9B22CD493372}"/>
          </ac:grpSpMkLst>
        </pc:grpChg>
        <pc:grpChg chg="add del mod ord">
          <ac:chgData name="Isabelle Plank" userId="a1289ac7-07bb-4c5c-b82e-95f954aebe03" providerId="ADAL" clId="{1EE0B497-F77D-41A0-A0A0-E37151357CD2}" dt="2022-07-05T09:43:41.036" v="7402"/>
          <ac:grpSpMkLst>
            <pc:docMk/>
            <pc:sldMk cId="123830675" sldId="262"/>
            <ac:grpSpMk id="351" creationId="{92D697BF-52A2-C92E-DDC7-3FE13FDDD70B}"/>
          </ac:grpSpMkLst>
        </pc:grpChg>
        <pc:grpChg chg="add del mod ord">
          <ac:chgData name="Isabelle Plank" userId="a1289ac7-07bb-4c5c-b82e-95f954aebe03" providerId="ADAL" clId="{1EE0B497-F77D-41A0-A0A0-E37151357CD2}" dt="2022-07-05T09:43:41.099" v="7481"/>
          <ac:grpSpMkLst>
            <pc:docMk/>
            <pc:sldMk cId="123830675" sldId="262"/>
            <ac:grpSpMk id="358" creationId="{42FBC5DE-D07C-98C2-71A9-6BC930EC8E7C}"/>
          </ac:grpSpMkLst>
        </pc:grpChg>
        <pc:grpChg chg="add del mod ord">
          <ac:chgData name="Isabelle Plank" userId="a1289ac7-07bb-4c5c-b82e-95f954aebe03" providerId="ADAL" clId="{1EE0B497-F77D-41A0-A0A0-E37151357CD2}" dt="2022-07-05T09:43:41.099" v="7481"/>
          <ac:grpSpMkLst>
            <pc:docMk/>
            <pc:sldMk cId="123830675" sldId="262"/>
            <ac:grpSpMk id="363" creationId="{08CD944E-F850-069B-C9CC-880B9F944579}"/>
          </ac:grpSpMkLst>
        </pc:grpChg>
        <pc:grpChg chg="add del mod ord">
          <ac:chgData name="Isabelle Plank" userId="a1289ac7-07bb-4c5c-b82e-95f954aebe03" providerId="ADAL" clId="{1EE0B497-F77D-41A0-A0A0-E37151357CD2}" dt="2022-07-05T09:43:41.099" v="7481"/>
          <ac:grpSpMkLst>
            <pc:docMk/>
            <pc:sldMk cId="123830675" sldId="262"/>
            <ac:grpSpMk id="370" creationId="{95239005-9196-8C00-AB29-FDF61B3DFC03}"/>
          </ac:grpSpMkLst>
        </pc:grpChg>
        <pc:grpChg chg="add del mod ord">
          <ac:chgData name="Isabelle Plank" userId="a1289ac7-07bb-4c5c-b82e-95f954aebe03" providerId="ADAL" clId="{1EE0B497-F77D-41A0-A0A0-E37151357CD2}" dt="2022-07-05T09:43:41.099" v="7481"/>
          <ac:grpSpMkLst>
            <pc:docMk/>
            <pc:sldMk cId="123830675" sldId="262"/>
            <ac:grpSpMk id="375" creationId="{98593414-3DCA-BCF1-D926-0DC8299474A3}"/>
          </ac:grpSpMkLst>
        </pc:grpChg>
        <pc:grpChg chg="add del mod">
          <ac:chgData name="Isabelle Plank" userId="a1289ac7-07bb-4c5c-b82e-95f954aebe03" providerId="ADAL" clId="{1EE0B497-F77D-41A0-A0A0-E37151357CD2}" dt="2022-07-05T09:43:47.241" v="7543"/>
          <ac:grpSpMkLst>
            <pc:docMk/>
            <pc:sldMk cId="123830675" sldId="262"/>
            <ac:grpSpMk id="385" creationId="{31A3A430-FB5D-45FB-EDE0-4A1D82025562}"/>
          </ac:grpSpMkLst>
        </pc:grpChg>
        <pc:grpChg chg="add del mod">
          <ac:chgData name="Isabelle Plank" userId="a1289ac7-07bb-4c5c-b82e-95f954aebe03" providerId="ADAL" clId="{1EE0B497-F77D-41A0-A0A0-E37151357CD2}" dt="2022-07-05T09:43:47.241" v="7543"/>
          <ac:grpSpMkLst>
            <pc:docMk/>
            <pc:sldMk cId="123830675" sldId="262"/>
            <ac:grpSpMk id="392" creationId="{E93DAE42-DD4F-540A-69D7-9CA6D6DE514D}"/>
          </ac:grpSpMkLst>
        </pc:grpChg>
        <pc:grpChg chg="add del mod">
          <ac:chgData name="Isabelle Plank" userId="a1289ac7-07bb-4c5c-b82e-95f954aebe03" providerId="ADAL" clId="{1EE0B497-F77D-41A0-A0A0-E37151357CD2}" dt="2022-07-05T09:43:47.241" v="7543"/>
          <ac:grpSpMkLst>
            <pc:docMk/>
            <pc:sldMk cId="123830675" sldId="262"/>
            <ac:grpSpMk id="400" creationId="{13C1B580-2B67-2225-DB82-072BA972C298}"/>
          </ac:grpSpMkLst>
        </pc:grpChg>
        <pc:grpChg chg="add del mod ord">
          <ac:chgData name="Isabelle Plank" userId="a1289ac7-07bb-4c5c-b82e-95f954aebe03" providerId="ADAL" clId="{1EE0B497-F77D-41A0-A0A0-E37151357CD2}" dt="2022-07-05T09:43:52.195" v="8089"/>
          <ac:grpSpMkLst>
            <pc:docMk/>
            <pc:sldMk cId="123830675" sldId="262"/>
            <ac:grpSpMk id="406" creationId="{898DFB81-92FD-FAAC-EAB8-519CCF5F117D}"/>
          </ac:grpSpMkLst>
        </pc:grpChg>
        <pc:grpChg chg="add del mod ord">
          <ac:chgData name="Isabelle Plank" userId="a1289ac7-07bb-4c5c-b82e-95f954aebe03" providerId="ADAL" clId="{1EE0B497-F77D-41A0-A0A0-E37151357CD2}" dt="2022-07-05T09:43:52.195" v="8089"/>
          <ac:grpSpMkLst>
            <pc:docMk/>
            <pc:sldMk cId="123830675" sldId="262"/>
            <ac:grpSpMk id="413" creationId="{C30C6A7E-96F5-303B-344C-86496B7E5233}"/>
          </ac:grpSpMkLst>
        </pc:grpChg>
        <pc:grpChg chg="add del mod ord">
          <ac:chgData name="Isabelle Plank" userId="a1289ac7-07bb-4c5c-b82e-95f954aebe03" providerId="ADAL" clId="{1EE0B497-F77D-41A0-A0A0-E37151357CD2}" dt="2022-07-05T09:43:52.195" v="8089"/>
          <ac:grpSpMkLst>
            <pc:docMk/>
            <pc:sldMk cId="123830675" sldId="262"/>
            <ac:grpSpMk id="421" creationId="{7FE43867-E024-4C1A-05EC-6ACADA71C1A0}"/>
          </ac:grpSpMkLst>
        </pc:grpChg>
        <pc:grpChg chg="add del mod ord">
          <ac:chgData name="Isabelle Plank" userId="a1289ac7-07bb-4c5c-b82e-95f954aebe03" providerId="ADAL" clId="{1EE0B497-F77D-41A0-A0A0-E37151357CD2}" dt="2022-07-05T09:43:51.195" v="7950"/>
          <ac:grpSpMkLst>
            <pc:docMk/>
            <pc:sldMk cId="123830675" sldId="262"/>
            <ac:grpSpMk id="426" creationId="{52BC3A90-F54D-0DED-1E28-3AE0E0425955}"/>
          </ac:grpSpMkLst>
        </pc:grpChg>
        <pc:grpChg chg="add del mod ord">
          <ac:chgData name="Isabelle Plank" userId="a1289ac7-07bb-4c5c-b82e-95f954aebe03" providerId="ADAL" clId="{1EE0B497-F77D-41A0-A0A0-E37151357CD2}" dt="2022-07-05T09:43:51.195" v="7950"/>
          <ac:grpSpMkLst>
            <pc:docMk/>
            <pc:sldMk cId="123830675" sldId="262"/>
            <ac:grpSpMk id="433" creationId="{4C04CE44-CD07-6626-F99C-BBEF3A567D7C}"/>
          </ac:grpSpMkLst>
        </pc:grpChg>
        <pc:grpChg chg="add del mod ord">
          <ac:chgData name="Isabelle Plank" userId="a1289ac7-07bb-4c5c-b82e-95f954aebe03" providerId="ADAL" clId="{1EE0B497-F77D-41A0-A0A0-E37151357CD2}" dt="2022-07-05T09:43:51.195" v="7950"/>
          <ac:grpSpMkLst>
            <pc:docMk/>
            <pc:sldMk cId="123830675" sldId="262"/>
            <ac:grpSpMk id="441" creationId="{39A0CD68-E54B-B1ED-D4D9-22AECB27D717}"/>
          </ac:grpSpMkLst>
        </pc:grpChg>
        <pc:grpChg chg="add del mod ord">
          <ac:chgData name="Isabelle Plank" userId="a1289ac7-07bb-4c5c-b82e-95f954aebe03" providerId="ADAL" clId="{1EE0B497-F77D-41A0-A0A0-E37151357CD2}" dt="2022-07-05T09:43:55.827" v="8367"/>
          <ac:grpSpMkLst>
            <pc:docMk/>
            <pc:sldMk cId="123830675" sldId="262"/>
            <ac:grpSpMk id="446" creationId="{5F1BB8E9-8E66-7D6C-FA08-D680222DEE05}"/>
          </ac:grpSpMkLst>
        </pc:grpChg>
        <pc:grpChg chg="add del mod ord">
          <ac:chgData name="Isabelle Plank" userId="a1289ac7-07bb-4c5c-b82e-95f954aebe03" providerId="ADAL" clId="{1EE0B497-F77D-41A0-A0A0-E37151357CD2}" dt="2022-07-05T09:43:55.827" v="8367"/>
          <ac:grpSpMkLst>
            <pc:docMk/>
            <pc:sldMk cId="123830675" sldId="262"/>
            <ac:grpSpMk id="453" creationId="{57DF8FF5-D336-1D4C-F290-8157CA0C6BBA}"/>
          </ac:grpSpMkLst>
        </pc:grpChg>
        <pc:grpChg chg="add del mod ord">
          <ac:chgData name="Isabelle Plank" userId="a1289ac7-07bb-4c5c-b82e-95f954aebe03" providerId="ADAL" clId="{1EE0B497-F77D-41A0-A0A0-E37151357CD2}" dt="2022-07-05T09:43:55.827" v="8367"/>
          <ac:grpSpMkLst>
            <pc:docMk/>
            <pc:sldMk cId="123830675" sldId="262"/>
            <ac:grpSpMk id="461" creationId="{24BC0585-57CC-7092-009D-BB46FE7E4BDD}"/>
          </ac:grpSpMkLst>
        </pc:grpChg>
        <pc:grpChg chg="add del mod ord">
          <ac:chgData name="Isabelle Plank" userId="a1289ac7-07bb-4c5c-b82e-95f954aebe03" providerId="ADAL" clId="{1EE0B497-F77D-41A0-A0A0-E37151357CD2}" dt="2022-07-05T09:43:56.281" v="8453"/>
          <ac:grpSpMkLst>
            <pc:docMk/>
            <pc:sldMk cId="123830675" sldId="262"/>
            <ac:grpSpMk id="466" creationId="{4C7F0750-DE9B-9580-1391-314A3EB1379A}"/>
          </ac:grpSpMkLst>
        </pc:grpChg>
        <pc:grpChg chg="add del mod ord">
          <ac:chgData name="Isabelle Plank" userId="a1289ac7-07bb-4c5c-b82e-95f954aebe03" providerId="ADAL" clId="{1EE0B497-F77D-41A0-A0A0-E37151357CD2}" dt="2022-07-05T09:43:56.281" v="8453"/>
          <ac:grpSpMkLst>
            <pc:docMk/>
            <pc:sldMk cId="123830675" sldId="262"/>
            <ac:grpSpMk id="474" creationId="{0A8B181C-06EC-BF0F-6EAC-5A8C28A98D07}"/>
          </ac:grpSpMkLst>
        </pc:grpChg>
        <pc:grpChg chg="add del mod ord">
          <ac:chgData name="Isabelle Plank" userId="a1289ac7-07bb-4c5c-b82e-95f954aebe03" providerId="ADAL" clId="{1EE0B497-F77D-41A0-A0A0-E37151357CD2}" dt="2022-07-05T09:43:56.281" v="8453"/>
          <ac:grpSpMkLst>
            <pc:docMk/>
            <pc:sldMk cId="123830675" sldId="262"/>
            <ac:grpSpMk id="482" creationId="{6C90F282-1A31-AE5B-4480-B585DC6F0AE7}"/>
          </ac:grpSpMkLst>
        </pc:grpChg>
        <pc:grpChg chg="add mod">
          <ac:chgData name="Isabelle Plank" userId="a1289ac7-07bb-4c5c-b82e-95f954aebe03" providerId="ADAL" clId="{1EE0B497-F77D-41A0-A0A0-E37151357CD2}" dt="2022-07-05T09:44:00.549" v="8455" actId="571"/>
          <ac:grpSpMkLst>
            <pc:docMk/>
            <pc:sldMk cId="123830675" sldId="262"/>
            <ac:grpSpMk id="486" creationId="{9EA833BB-4EEC-20D0-5D00-F07414221760}"/>
          </ac:grpSpMkLst>
        </pc:grpChg>
        <pc:grpChg chg="add mod">
          <ac:chgData name="Isabelle Plank" userId="a1289ac7-07bb-4c5c-b82e-95f954aebe03" providerId="ADAL" clId="{1EE0B497-F77D-41A0-A0A0-E37151357CD2}" dt="2022-07-05T09:44:00.549" v="8455" actId="571"/>
          <ac:grpSpMkLst>
            <pc:docMk/>
            <pc:sldMk cId="123830675" sldId="262"/>
            <ac:grpSpMk id="494" creationId="{330E5EA8-AA4A-C379-9FF0-958FDEF8D92B}"/>
          </ac:grpSpMkLst>
        </pc:grpChg>
        <pc:grpChg chg="add del mod">
          <ac:chgData name="Isabelle Plank" userId="a1289ac7-07bb-4c5c-b82e-95f954aebe03" providerId="ADAL" clId="{1EE0B497-F77D-41A0-A0A0-E37151357CD2}" dt="2022-07-05T09:44:04.036" v="8503"/>
          <ac:grpSpMkLst>
            <pc:docMk/>
            <pc:sldMk cId="123830675" sldId="262"/>
            <ac:grpSpMk id="499" creationId="{007A63C6-08B1-D9F0-1E8A-5C279C327485}"/>
          </ac:grpSpMkLst>
        </pc:grpChg>
        <pc:grpChg chg="add del mod">
          <ac:chgData name="Isabelle Plank" userId="a1289ac7-07bb-4c5c-b82e-95f954aebe03" providerId="ADAL" clId="{1EE0B497-F77D-41A0-A0A0-E37151357CD2}" dt="2022-07-05T09:44:04.036" v="8503"/>
          <ac:grpSpMkLst>
            <pc:docMk/>
            <pc:sldMk cId="123830675" sldId="262"/>
            <ac:grpSpMk id="507" creationId="{086D5722-5F6C-053C-DC78-1FC1ED34B75C}"/>
          </ac:grpSpMkLst>
        </pc:grpChg>
        <pc:grpChg chg="add del mod">
          <ac:chgData name="Isabelle Plank" userId="a1289ac7-07bb-4c5c-b82e-95f954aebe03" providerId="ADAL" clId="{1EE0B497-F77D-41A0-A0A0-E37151357CD2}" dt="2022-07-05T09:44:04.036" v="8503"/>
          <ac:grpSpMkLst>
            <pc:docMk/>
            <pc:sldMk cId="123830675" sldId="262"/>
            <ac:grpSpMk id="512" creationId="{0D7C8A25-158A-4D74-C1AD-D72D329C0652}"/>
          </ac:grpSpMkLst>
        </pc:grpChg>
        <pc:grpChg chg="add del mod">
          <ac:chgData name="Isabelle Plank" userId="a1289ac7-07bb-4c5c-b82e-95f954aebe03" providerId="ADAL" clId="{1EE0B497-F77D-41A0-A0A0-E37151357CD2}" dt="2022-07-05T09:44:04.036" v="8503"/>
          <ac:grpSpMkLst>
            <pc:docMk/>
            <pc:sldMk cId="123830675" sldId="262"/>
            <ac:grpSpMk id="516" creationId="{67F0E676-F72A-0712-BE88-4802E825AAF1}"/>
          </ac:grpSpMkLst>
        </pc:grpChg>
        <pc:grpChg chg="add del mod ord">
          <ac:chgData name="Isabelle Plank" userId="a1289ac7-07bb-4c5c-b82e-95f954aebe03" providerId="ADAL" clId="{1EE0B497-F77D-41A0-A0A0-E37151357CD2}" dt="2022-07-05T09:44:04.893" v="8774"/>
          <ac:grpSpMkLst>
            <pc:docMk/>
            <pc:sldMk cId="123830675" sldId="262"/>
            <ac:grpSpMk id="521" creationId="{75E42E95-1508-DDC7-8E54-7315D1A26BCF}"/>
          </ac:grpSpMkLst>
        </pc:grpChg>
        <pc:grpChg chg="add del mod ord">
          <ac:chgData name="Isabelle Plank" userId="a1289ac7-07bb-4c5c-b82e-95f954aebe03" providerId="ADAL" clId="{1EE0B497-F77D-41A0-A0A0-E37151357CD2}" dt="2022-07-05T09:44:04.893" v="8774"/>
          <ac:grpSpMkLst>
            <pc:docMk/>
            <pc:sldMk cId="123830675" sldId="262"/>
            <ac:grpSpMk id="529" creationId="{C51B8A0C-E989-6404-2C60-8AE66B29A0FB}"/>
          </ac:grpSpMkLst>
        </pc:grpChg>
        <pc:grpChg chg="add del mod ord">
          <ac:chgData name="Isabelle Plank" userId="a1289ac7-07bb-4c5c-b82e-95f954aebe03" providerId="ADAL" clId="{1EE0B497-F77D-41A0-A0A0-E37151357CD2}" dt="2022-07-05T09:44:04.893" v="8774"/>
          <ac:grpSpMkLst>
            <pc:docMk/>
            <pc:sldMk cId="123830675" sldId="262"/>
            <ac:grpSpMk id="533" creationId="{94870FC4-46BA-2770-35C6-C65E93DF437F}"/>
          </ac:grpSpMkLst>
        </pc:grpChg>
        <pc:grpChg chg="add del mod ord">
          <ac:chgData name="Isabelle Plank" userId="a1289ac7-07bb-4c5c-b82e-95f954aebe03" providerId="ADAL" clId="{1EE0B497-F77D-41A0-A0A0-E37151357CD2}" dt="2022-07-05T09:44:04.893" v="8774"/>
          <ac:grpSpMkLst>
            <pc:docMk/>
            <pc:sldMk cId="123830675" sldId="262"/>
            <ac:grpSpMk id="538" creationId="{F90A90D1-2528-85B6-73A2-591AC7BDF296}"/>
          </ac:grpSpMkLst>
        </pc:grpChg>
        <pc:grpChg chg="add del mod ord">
          <ac:chgData name="Isabelle Plank" userId="a1289ac7-07bb-4c5c-b82e-95f954aebe03" providerId="ADAL" clId="{1EE0B497-F77D-41A0-A0A0-E37151357CD2}" dt="2022-07-05T09:44:04.952" v="8853"/>
          <ac:grpSpMkLst>
            <pc:docMk/>
            <pc:sldMk cId="123830675" sldId="262"/>
            <ac:grpSpMk id="543" creationId="{6D8A13BC-7213-2D4E-3BC1-4311FA065676}"/>
          </ac:grpSpMkLst>
        </pc:grpChg>
        <pc:grpChg chg="add del mod ord">
          <ac:chgData name="Isabelle Plank" userId="a1289ac7-07bb-4c5c-b82e-95f954aebe03" providerId="ADAL" clId="{1EE0B497-F77D-41A0-A0A0-E37151357CD2}" dt="2022-07-05T09:44:04.952" v="8853"/>
          <ac:grpSpMkLst>
            <pc:docMk/>
            <pc:sldMk cId="123830675" sldId="262"/>
            <ac:grpSpMk id="551" creationId="{2C104AF0-8043-F05E-5ED0-B7BB3EF3B75E}"/>
          </ac:grpSpMkLst>
        </pc:grpChg>
        <pc:grpChg chg="add del mod ord">
          <ac:chgData name="Isabelle Plank" userId="a1289ac7-07bb-4c5c-b82e-95f954aebe03" providerId="ADAL" clId="{1EE0B497-F77D-41A0-A0A0-E37151357CD2}" dt="2022-07-05T09:44:04.952" v="8853"/>
          <ac:grpSpMkLst>
            <pc:docMk/>
            <pc:sldMk cId="123830675" sldId="262"/>
            <ac:grpSpMk id="556" creationId="{8E61EE8C-6C9C-F849-B8B2-3D8CF7D84922}"/>
          </ac:grpSpMkLst>
        </pc:grpChg>
        <pc:grpChg chg="add del mod ord">
          <ac:chgData name="Isabelle Plank" userId="a1289ac7-07bb-4c5c-b82e-95f954aebe03" providerId="ADAL" clId="{1EE0B497-F77D-41A0-A0A0-E37151357CD2}" dt="2022-07-05T09:44:04.952" v="8853"/>
          <ac:grpSpMkLst>
            <pc:docMk/>
            <pc:sldMk cId="123830675" sldId="262"/>
            <ac:grpSpMk id="560" creationId="{52EE700C-B172-3EF5-D1F2-04C1624EC3E5}"/>
          </ac:grpSpMkLst>
        </pc:grpChg>
        <pc:grpChg chg="add del mod">
          <ac:chgData name="Isabelle Plank" userId="a1289ac7-07bb-4c5c-b82e-95f954aebe03" providerId="ADAL" clId="{1EE0B497-F77D-41A0-A0A0-E37151357CD2}" dt="2022-07-05T09:44:08.536" v="8901"/>
          <ac:grpSpMkLst>
            <pc:docMk/>
            <pc:sldMk cId="123830675" sldId="262"/>
            <ac:grpSpMk id="565" creationId="{1261C88F-C677-DAA3-F3CE-0D797FC15C38}"/>
          </ac:grpSpMkLst>
        </pc:grpChg>
        <pc:grpChg chg="add del mod">
          <ac:chgData name="Isabelle Plank" userId="a1289ac7-07bb-4c5c-b82e-95f954aebe03" providerId="ADAL" clId="{1EE0B497-F77D-41A0-A0A0-E37151357CD2}" dt="2022-07-05T09:44:08.536" v="8901"/>
          <ac:grpSpMkLst>
            <pc:docMk/>
            <pc:sldMk cId="123830675" sldId="262"/>
            <ac:grpSpMk id="571" creationId="{D0682BCA-A601-EA80-2B5E-77A97FA04B5F}"/>
          </ac:grpSpMkLst>
        </pc:grpChg>
        <pc:grpChg chg="add del mod">
          <ac:chgData name="Isabelle Plank" userId="a1289ac7-07bb-4c5c-b82e-95f954aebe03" providerId="ADAL" clId="{1EE0B497-F77D-41A0-A0A0-E37151357CD2}" dt="2022-07-05T09:44:08.536" v="8901"/>
          <ac:grpSpMkLst>
            <pc:docMk/>
            <pc:sldMk cId="123830675" sldId="262"/>
            <ac:grpSpMk id="584" creationId="{59D8DAAD-5E7E-D9B1-6119-A1DA3ED47165}"/>
          </ac:grpSpMkLst>
        </pc:grpChg>
        <pc:grpChg chg="add del mod">
          <ac:chgData name="Isabelle Plank" userId="a1289ac7-07bb-4c5c-b82e-95f954aebe03" providerId="ADAL" clId="{1EE0B497-F77D-41A0-A0A0-E37151357CD2}" dt="2022-07-05T09:44:08.536" v="8901"/>
          <ac:grpSpMkLst>
            <pc:docMk/>
            <pc:sldMk cId="123830675" sldId="262"/>
            <ac:grpSpMk id="599" creationId="{C8DF34A0-FEAD-787D-B2BF-AED695C19265}"/>
          </ac:grpSpMkLst>
        </pc:grpChg>
        <pc:grpChg chg="add del mod ord">
          <ac:chgData name="Isabelle Plank" userId="a1289ac7-07bb-4c5c-b82e-95f954aebe03" providerId="ADAL" clId="{1EE0B497-F77D-41A0-A0A0-E37151357CD2}" dt="2022-07-05T09:44:09.212" v="9172"/>
          <ac:grpSpMkLst>
            <pc:docMk/>
            <pc:sldMk cId="123830675" sldId="262"/>
            <ac:grpSpMk id="614" creationId="{34520BDA-D00C-8E59-CFE0-97340FDE0673}"/>
          </ac:grpSpMkLst>
        </pc:grpChg>
        <pc:grpChg chg="add del mod ord">
          <ac:chgData name="Isabelle Plank" userId="a1289ac7-07bb-4c5c-b82e-95f954aebe03" providerId="ADAL" clId="{1EE0B497-F77D-41A0-A0A0-E37151357CD2}" dt="2022-07-05T09:44:09.212" v="9172"/>
          <ac:grpSpMkLst>
            <pc:docMk/>
            <pc:sldMk cId="123830675" sldId="262"/>
            <ac:grpSpMk id="620" creationId="{A04861F1-6F3D-E977-1703-60B75B14B366}"/>
          </ac:grpSpMkLst>
        </pc:grpChg>
        <pc:grpChg chg="add del mod ord">
          <ac:chgData name="Isabelle Plank" userId="a1289ac7-07bb-4c5c-b82e-95f954aebe03" providerId="ADAL" clId="{1EE0B497-F77D-41A0-A0A0-E37151357CD2}" dt="2022-07-05T09:44:09.212" v="9172"/>
          <ac:grpSpMkLst>
            <pc:docMk/>
            <pc:sldMk cId="123830675" sldId="262"/>
            <ac:grpSpMk id="635" creationId="{60864523-8374-1CB3-E77E-71102E7CE3F4}"/>
          </ac:grpSpMkLst>
        </pc:grpChg>
        <pc:grpChg chg="add del mod ord">
          <ac:chgData name="Isabelle Plank" userId="a1289ac7-07bb-4c5c-b82e-95f954aebe03" providerId="ADAL" clId="{1EE0B497-F77D-41A0-A0A0-E37151357CD2}" dt="2022-07-05T09:44:09.212" v="9172"/>
          <ac:grpSpMkLst>
            <pc:docMk/>
            <pc:sldMk cId="123830675" sldId="262"/>
            <ac:grpSpMk id="650" creationId="{181794B9-7AAE-0380-9E51-141CC9F4CF1A}"/>
          </ac:grpSpMkLst>
        </pc:grpChg>
        <pc:grpChg chg="add del mod ord">
          <ac:chgData name="Isabelle Plank" userId="a1289ac7-07bb-4c5c-b82e-95f954aebe03" providerId="ADAL" clId="{1EE0B497-F77D-41A0-A0A0-E37151357CD2}" dt="2022-07-05T09:44:09.264" v="9251"/>
          <ac:grpSpMkLst>
            <pc:docMk/>
            <pc:sldMk cId="123830675" sldId="262"/>
            <ac:grpSpMk id="663" creationId="{EA68D35A-09AB-60F3-D166-7075B3F034BB}"/>
          </ac:grpSpMkLst>
        </pc:grpChg>
        <pc:grpChg chg="add del mod ord">
          <ac:chgData name="Isabelle Plank" userId="a1289ac7-07bb-4c5c-b82e-95f954aebe03" providerId="ADAL" clId="{1EE0B497-F77D-41A0-A0A0-E37151357CD2}" dt="2022-07-05T09:44:09.264" v="9251"/>
          <ac:grpSpMkLst>
            <pc:docMk/>
            <pc:sldMk cId="123830675" sldId="262"/>
            <ac:grpSpMk id="669" creationId="{5B1291BF-3456-D90F-8621-E856D2F84992}"/>
          </ac:grpSpMkLst>
        </pc:grpChg>
        <pc:grpChg chg="add del mod ord">
          <ac:chgData name="Isabelle Plank" userId="a1289ac7-07bb-4c5c-b82e-95f954aebe03" providerId="ADAL" clId="{1EE0B497-F77D-41A0-A0A0-E37151357CD2}" dt="2022-07-05T09:44:09.264" v="9251"/>
          <ac:grpSpMkLst>
            <pc:docMk/>
            <pc:sldMk cId="123830675" sldId="262"/>
            <ac:grpSpMk id="682" creationId="{0AE4C777-A9B3-2080-7E40-88F4E2AC6BFC}"/>
          </ac:grpSpMkLst>
        </pc:grpChg>
        <pc:grpChg chg="add del mod ord">
          <ac:chgData name="Isabelle Plank" userId="a1289ac7-07bb-4c5c-b82e-95f954aebe03" providerId="ADAL" clId="{1EE0B497-F77D-41A0-A0A0-E37151357CD2}" dt="2022-07-05T09:44:09.264" v="9251"/>
          <ac:grpSpMkLst>
            <pc:docMk/>
            <pc:sldMk cId="123830675" sldId="262"/>
            <ac:grpSpMk id="697" creationId="{B8CD83FE-E18D-B8BA-FE50-F5876F439387}"/>
          </ac:grpSpMkLst>
        </pc:grpChg>
        <pc:grpChg chg="add del mod">
          <ac:chgData name="Isabelle Plank" userId="a1289ac7-07bb-4c5c-b82e-95f954aebe03" providerId="ADAL" clId="{1EE0B497-F77D-41A0-A0A0-E37151357CD2}" dt="2022-07-05T09:44:13.725" v="9299"/>
          <ac:grpSpMkLst>
            <pc:docMk/>
            <pc:sldMk cId="123830675" sldId="262"/>
            <ac:grpSpMk id="712" creationId="{96D2C266-7083-6AA8-2064-5B972A889FDE}"/>
          </ac:grpSpMkLst>
        </pc:grpChg>
        <pc:grpChg chg="add del mod">
          <ac:chgData name="Isabelle Plank" userId="a1289ac7-07bb-4c5c-b82e-95f954aebe03" providerId="ADAL" clId="{1EE0B497-F77D-41A0-A0A0-E37151357CD2}" dt="2022-07-05T09:44:13.725" v="9299"/>
          <ac:grpSpMkLst>
            <pc:docMk/>
            <pc:sldMk cId="123830675" sldId="262"/>
            <ac:grpSpMk id="722" creationId="{74B1C924-45F0-FAE6-212A-0CBE02149326}"/>
          </ac:grpSpMkLst>
        </pc:grpChg>
        <pc:grpChg chg="add del mod">
          <ac:chgData name="Isabelle Plank" userId="a1289ac7-07bb-4c5c-b82e-95f954aebe03" providerId="ADAL" clId="{1EE0B497-F77D-41A0-A0A0-E37151357CD2}" dt="2022-07-05T09:44:13.725" v="9299"/>
          <ac:grpSpMkLst>
            <pc:docMk/>
            <pc:sldMk cId="123830675" sldId="262"/>
            <ac:grpSpMk id="725" creationId="{E2468AD4-A1EF-37E5-A708-19753AF74D56}"/>
          </ac:grpSpMkLst>
        </pc:grpChg>
        <pc:grpChg chg="add del mod">
          <ac:chgData name="Isabelle Plank" userId="a1289ac7-07bb-4c5c-b82e-95f954aebe03" providerId="ADAL" clId="{1EE0B497-F77D-41A0-A0A0-E37151357CD2}" dt="2022-07-05T09:44:13.725" v="9299"/>
          <ac:grpSpMkLst>
            <pc:docMk/>
            <pc:sldMk cId="123830675" sldId="262"/>
            <ac:grpSpMk id="730" creationId="{3C98524E-8BD8-41E5-1F4D-B8720544ACDE}"/>
          </ac:grpSpMkLst>
        </pc:grpChg>
        <pc:grpChg chg="add del mod">
          <ac:chgData name="Isabelle Plank" userId="a1289ac7-07bb-4c5c-b82e-95f954aebe03" providerId="ADAL" clId="{1EE0B497-F77D-41A0-A0A0-E37151357CD2}" dt="2022-07-05T09:44:17.568" v="9368"/>
          <ac:grpSpMkLst>
            <pc:docMk/>
            <pc:sldMk cId="123830675" sldId="262"/>
            <ac:grpSpMk id="745" creationId="{15FA17AF-2EE1-26C6-0A86-407459CBAE9A}"/>
          </ac:grpSpMkLst>
        </pc:grpChg>
        <pc:grpChg chg="add del mod">
          <ac:chgData name="Isabelle Plank" userId="a1289ac7-07bb-4c5c-b82e-95f954aebe03" providerId="ADAL" clId="{1EE0B497-F77D-41A0-A0A0-E37151357CD2}" dt="2022-07-05T09:44:17.568" v="9368"/>
          <ac:grpSpMkLst>
            <pc:docMk/>
            <pc:sldMk cId="123830675" sldId="262"/>
            <ac:grpSpMk id="750" creationId="{8C18B4EB-E7BF-6F92-AFD6-8BB22790214B}"/>
          </ac:grpSpMkLst>
        </pc:grpChg>
        <pc:grpChg chg="add del mod">
          <ac:chgData name="Isabelle Plank" userId="a1289ac7-07bb-4c5c-b82e-95f954aebe03" providerId="ADAL" clId="{1EE0B497-F77D-41A0-A0A0-E37151357CD2}" dt="2022-07-05T09:44:17.568" v="9368"/>
          <ac:grpSpMkLst>
            <pc:docMk/>
            <pc:sldMk cId="123830675" sldId="262"/>
            <ac:grpSpMk id="758" creationId="{E0CF7497-7406-9E15-4A82-7A4385D3A865}"/>
          </ac:grpSpMkLst>
        </pc:grpChg>
        <pc:grpChg chg="add del mod">
          <ac:chgData name="Isabelle Plank" userId="a1289ac7-07bb-4c5c-b82e-95f954aebe03" providerId="ADAL" clId="{1EE0B497-F77D-41A0-A0A0-E37151357CD2}" dt="2022-07-05T09:44:17.568" v="9368"/>
          <ac:grpSpMkLst>
            <pc:docMk/>
            <pc:sldMk cId="123830675" sldId="262"/>
            <ac:grpSpMk id="762" creationId="{B32D7762-4201-7659-BB48-6DDCB6FF647B}"/>
          </ac:grpSpMkLst>
        </pc:grpChg>
        <pc:grpChg chg="add del mod">
          <ac:chgData name="Isabelle Plank" userId="a1289ac7-07bb-4c5c-b82e-95f954aebe03" providerId="ADAL" clId="{1EE0B497-F77D-41A0-A0A0-E37151357CD2}" dt="2022-07-05T09:44:21.622" v="9416"/>
          <ac:grpSpMkLst>
            <pc:docMk/>
            <pc:sldMk cId="123830675" sldId="262"/>
            <ac:grpSpMk id="777" creationId="{5616C3B1-8F59-A34B-4978-AEFE28CC1849}"/>
          </ac:grpSpMkLst>
        </pc:grpChg>
        <pc:grpChg chg="add del mod">
          <ac:chgData name="Isabelle Plank" userId="a1289ac7-07bb-4c5c-b82e-95f954aebe03" providerId="ADAL" clId="{1EE0B497-F77D-41A0-A0A0-E37151357CD2}" dt="2022-07-05T09:44:21.622" v="9416"/>
          <ac:grpSpMkLst>
            <pc:docMk/>
            <pc:sldMk cId="123830675" sldId="262"/>
            <ac:grpSpMk id="782" creationId="{49212636-3BB9-D464-AEAB-F1C95B87AD32}"/>
          </ac:grpSpMkLst>
        </pc:grpChg>
        <pc:grpChg chg="add del mod">
          <ac:chgData name="Isabelle Plank" userId="a1289ac7-07bb-4c5c-b82e-95f954aebe03" providerId="ADAL" clId="{1EE0B497-F77D-41A0-A0A0-E37151357CD2}" dt="2022-07-05T09:44:21.622" v="9416"/>
          <ac:grpSpMkLst>
            <pc:docMk/>
            <pc:sldMk cId="123830675" sldId="262"/>
            <ac:grpSpMk id="790" creationId="{42928E6E-0B06-1368-E1BE-47633A2475E3}"/>
          </ac:grpSpMkLst>
        </pc:grpChg>
        <pc:grpChg chg="add del mod">
          <ac:chgData name="Isabelle Plank" userId="a1289ac7-07bb-4c5c-b82e-95f954aebe03" providerId="ADAL" clId="{1EE0B497-F77D-41A0-A0A0-E37151357CD2}" dt="2022-07-05T09:44:21.622" v="9416"/>
          <ac:grpSpMkLst>
            <pc:docMk/>
            <pc:sldMk cId="123830675" sldId="262"/>
            <ac:grpSpMk id="794" creationId="{00A18C1E-4C9F-B862-67F1-8F5F14F37838}"/>
          </ac:grpSpMkLst>
        </pc:grpChg>
        <pc:grpChg chg="add del mod">
          <ac:chgData name="Isabelle Plank" userId="a1289ac7-07bb-4c5c-b82e-95f954aebe03" providerId="ADAL" clId="{1EE0B497-F77D-41A0-A0A0-E37151357CD2}" dt="2022-07-05T09:44:26.063" v="9478"/>
          <ac:grpSpMkLst>
            <pc:docMk/>
            <pc:sldMk cId="123830675" sldId="262"/>
            <ac:grpSpMk id="809" creationId="{85ED6ED5-0958-2FBB-426B-35948D7CB2A8}"/>
          </ac:grpSpMkLst>
        </pc:grpChg>
        <pc:grpChg chg="add del mod">
          <ac:chgData name="Isabelle Plank" userId="a1289ac7-07bb-4c5c-b82e-95f954aebe03" providerId="ADAL" clId="{1EE0B497-F77D-41A0-A0A0-E37151357CD2}" dt="2022-07-05T09:44:26.063" v="9478"/>
          <ac:grpSpMkLst>
            <pc:docMk/>
            <pc:sldMk cId="123830675" sldId="262"/>
            <ac:grpSpMk id="817" creationId="{19B31C9E-BF4A-B7F7-317D-694430D48A01}"/>
          </ac:grpSpMkLst>
        </pc:grpChg>
        <pc:grpChg chg="add del mod">
          <ac:chgData name="Isabelle Plank" userId="a1289ac7-07bb-4c5c-b82e-95f954aebe03" providerId="ADAL" clId="{1EE0B497-F77D-41A0-A0A0-E37151357CD2}" dt="2022-07-05T09:44:26.063" v="9478"/>
          <ac:grpSpMkLst>
            <pc:docMk/>
            <pc:sldMk cId="123830675" sldId="262"/>
            <ac:grpSpMk id="822" creationId="{9BF9D852-09D6-6BB1-64AA-546FF8BB23BB}"/>
          </ac:grpSpMkLst>
        </pc:grpChg>
        <pc:grpChg chg="add del mod">
          <ac:chgData name="Isabelle Plank" userId="a1289ac7-07bb-4c5c-b82e-95f954aebe03" providerId="ADAL" clId="{1EE0B497-F77D-41A0-A0A0-E37151357CD2}" dt="2022-07-05T09:44:27.298" v="9540"/>
          <ac:grpSpMkLst>
            <pc:docMk/>
            <pc:sldMk cId="123830675" sldId="262"/>
            <ac:grpSpMk id="837" creationId="{0C46502E-4142-EB24-3247-D628E014C201}"/>
          </ac:grpSpMkLst>
        </pc:grpChg>
        <pc:grpChg chg="add del mod">
          <ac:chgData name="Isabelle Plank" userId="a1289ac7-07bb-4c5c-b82e-95f954aebe03" providerId="ADAL" clId="{1EE0B497-F77D-41A0-A0A0-E37151357CD2}" dt="2022-07-05T09:44:27.298" v="9540"/>
          <ac:grpSpMkLst>
            <pc:docMk/>
            <pc:sldMk cId="123830675" sldId="262"/>
            <ac:grpSpMk id="845" creationId="{F9288EB7-6907-FC9E-C9E9-148BEEEDA650}"/>
          </ac:grpSpMkLst>
        </pc:grpChg>
        <pc:grpChg chg="add del mod">
          <ac:chgData name="Isabelle Plank" userId="a1289ac7-07bb-4c5c-b82e-95f954aebe03" providerId="ADAL" clId="{1EE0B497-F77D-41A0-A0A0-E37151357CD2}" dt="2022-07-05T09:44:27.298" v="9540"/>
          <ac:grpSpMkLst>
            <pc:docMk/>
            <pc:sldMk cId="123830675" sldId="262"/>
            <ac:grpSpMk id="850" creationId="{C2F69D01-A7A3-4405-4220-593478B15858}"/>
          </ac:grpSpMkLst>
        </pc:grpChg>
        <pc:grpChg chg="add del mod">
          <ac:chgData name="Isabelle Plank" userId="a1289ac7-07bb-4c5c-b82e-95f954aebe03" providerId="ADAL" clId="{1EE0B497-F77D-41A0-A0A0-E37151357CD2}" dt="2022-07-05T09:44:33.558" v="9588"/>
          <ac:grpSpMkLst>
            <pc:docMk/>
            <pc:sldMk cId="123830675" sldId="262"/>
            <ac:grpSpMk id="865" creationId="{0E24F587-B8CB-6752-3CF9-0B463E279FFD}"/>
          </ac:grpSpMkLst>
        </pc:grpChg>
        <pc:grpChg chg="add del mod">
          <ac:chgData name="Isabelle Plank" userId="a1289ac7-07bb-4c5c-b82e-95f954aebe03" providerId="ADAL" clId="{1EE0B497-F77D-41A0-A0A0-E37151357CD2}" dt="2022-07-05T09:44:33.558" v="9588"/>
          <ac:grpSpMkLst>
            <pc:docMk/>
            <pc:sldMk cId="123830675" sldId="262"/>
            <ac:grpSpMk id="870" creationId="{830B8093-B8C6-8CEE-3BCB-CE58251A94D5}"/>
          </ac:grpSpMkLst>
        </pc:grpChg>
        <pc:grpChg chg="add del mod">
          <ac:chgData name="Isabelle Plank" userId="a1289ac7-07bb-4c5c-b82e-95f954aebe03" providerId="ADAL" clId="{1EE0B497-F77D-41A0-A0A0-E37151357CD2}" dt="2022-07-05T09:44:33.558" v="9588"/>
          <ac:grpSpMkLst>
            <pc:docMk/>
            <pc:sldMk cId="123830675" sldId="262"/>
            <ac:grpSpMk id="877" creationId="{D1FACDE6-B5D8-B049-65F6-BFEF38D9B39B}"/>
          </ac:grpSpMkLst>
        </pc:grpChg>
        <pc:grpChg chg="add del mod">
          <ac:chgData name="Isabelle Plank" userId="a1289ac7-07bb-4c5c-b82e-95f954aebe03" providerId="ADAL" clId="{1EE0B497-F77D-41A0-A0A0-E37151357CD2}" dt="2022-07-05T09:44:33.558" v="9588"/>
          <ac:grpSpMkLst>
            <pc:docMk/>
            <pc:sldMk cId="123830675" sldId="262"/>
            <ac:grpSpMk id="883" creationId="{29555E4E-0FFA-022F-F194-5B7DF1439737}"/>
          </ac:grpSpMkLst>
        </pc:grpChg>
        <pc:picChg chg="add del mod">
          <ac:chgData name="Isabelle Plank" userId="a1289ac7-07bb-4c5c-b82e-95f954aebe03" providerId="ADAL" clId="{1EE0B497-F77D-41A0-A0A0-E37151357CD2}" dt="2022-07-05T09:25:45.345" v="6196" actId="27803"/>
          <ac:picMkLst>
            <pc:docMk/>
            <pc:sldMk cId="123830675" sldId="262"/>
            <ac:picMk id="7" creationId="{F327F66A-9499-508F-8961-461C10CB45AA}"/>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4088877852" sldId="263"/>
        </pc:sldMkLst>
        <pc:spChg chg="mod ord">
          <ac:chgData name="Isabelle Plank" userId="a1289ac7-07bb-4c5c-b82e-95f954aebe03" providerId="ADAL" clId="{1EE0B497-F77D-41A0-A0A0-E37151357CD2}" dt="2022-07-08T12:29:56.736" v="11363" actId="700"/>
          <ac:spMkLst>
            <pc:docMk/>
            <pc:sldMk cId="4088877852" sldId="263"/>
            <ac:spMk id="2" creationId="{B0C1975D-5346-8554-B9D3-CB019A1CD4F0}"/>
          </ac:spMkLst>
        </pc:spChg>
        <pc:spChg chg="mod ord">
          <ac:chgData name="Isabelle Plank" userId="a1289ac7-07bb-4c5c-b82e-95f954aebe03" providerId="ADAL" clId="{1EE0B497-F77D-41A0-A0A0-E37151357CD2}" dt="2022-07-08T12:29:56.736" v="11363" actId="700"/>
          <ac:spMkLst>
            <pc:docMk/>
            <pc:sldMk cId="4088877852" sldId="263"/>
            <ac:spMk id="3" creationId="{8F4A595F-5A45-1F61-18E8-DE5575CE5ED6}"/>
          </ac:spMkLst>
        </pc:spChg>
        <pc:spChg chg="mod ord">
          <ac:chgData name="Isabelle Plank" userId="a1289ac7-07bb-4c5c-b82e-95f954aebe03" providerId="ADAL" clId="{1EE0B497-F77D-41A0-A0A0-E37151357CD2}" dt="2022-07-08T12:29:56.736" v="11363" actId="700"/>
          <ac:spMkLst>
            <pc:docMk/>
            <pc:sldMk cId="4088877852" sldId="263"/>
            <ac:spMk id="4" creationId="{AACDEE6C-5846-8F61-662D-C36D8273353C}"/>
          </ac:spMkLst>
        </pc:spChg>
        <pc:spChg chg="del">
          <ac:chgData name="Isabelle Plank" userId="a1289ac7-07bb-4c5c-b82e-95f954aebe03" providerId="ADAL" clId="{1EE0B497-F77D-41A0-A0A0-E37151357CD2}" dt="2022-07-08T10:13:14.231" v="11042" actId="700"/>
          <ac:spMkLst>
            <pc:docMk/>
            <pc:sldMk cId="4088877852" sldId="263"/>
            <ac:spMk id="5" creationId="{CF5401AC-7F3E-B94C-9F13-56264E3C5FA8}"/>
          </ac:spMkLst>
        </pc:spChg>
        <pc:spChg chg="add del mod ord">
          <ac:chgData name="Isabelle Plank" userId="a1289ac7-07bb-4c5c-b82e-95f954aebe03" providerId="ADAL" clId="{1EE0B497-F77D-41A0-A0A0-E37151357CD2}" dt="2022-07-08T12:29:56.736" v="11363" actId="700"/>
          <ac:spMkLst>
            <pc:docMk/>
            <pc:sldMk cId="4088877852" sldId="263"/>
            <ac:spMk id="6" creationId="{B3640158-AACC-06AA-C1D6-827CA562731D}"/>
          </ac:spMkLst>
        </pc:spChg>
        <pc:spChg chg="add mod ord">
          <ac:chgData name="Isabelle Plank" userId="a1289ac7-07bb-4c5c-b82e-95f954aebe03" providerId="ADAL" clId="{1EE0B497-F77D-41A0-A0A0-E37151357CD2}" dt="2022-07-08T12:29:56.736" v="11363" actId="700"/>
          <ac:spMkLst>
            <pc:docMk/>
            <pc:sldMk cId="4088877852" sldId="263"/>
            <ac:spMk id="8" creationId="{7FCC60BA-52AA-5AA5-32F8-A076DBADA50D}"/>
          </ac:spMkLst>
        </pc:spChg>
        <pc:picChg chg="add mod">
          <ac:chgData name="Isabelle Plank" userId="a1289ac7-07bb-4c5c-b82e-95f954aebe03" providerId="ADAL" clId="{1EE0B497-F77D-41A0-A0A0-E37151357CD2}" dt="2022-07-05T09:55:22.166" v="9622" actId="1076"/>
          <ac:picMkLst>
            <pc:docMk/>
            <pc:sldMk cId="4088877852" sldId="263"/>
            <ac:picMk id="7" creationId="{7FBA774D-A80D-C001-5089-912E5BC97303}"/>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2075970118" sldId="264"/>
        </pc:sldMkLst>
        <pc:spChg chg="mod ord">
          <ac:chgData name="Isabelle Plank" userId="a1289ac7-07bb-4c5c-b82e-95f954aebe03" providerId="ADAL" clId="{1EE0B497-F77D-41A0-A0A0-E37151357CD2}" dt="2022-07-08T12:29:56.736" v="11363" actId="700"/>
          <ac:spMkLst>
            <pc:docMk/>
            <pc:sldMk cId="2075970118" sldId="264"/>
            <ac:spMk id="2" creationId="{45B6B032-D999-6764-E150-C5A1E74AC1AE}"/>
          </ac:spMkLst>
        </pc:spChg>
        <pc:spChg chg="mod ord">
          <ac:chgData name="Isabelle Plank" userId="a1289ac7-07bb-4c5c-b82e-95f954aebe03" providerId="ADAL" clId="{1EE0B497-F77D-41A0-A0A0-E37151357CD2}" dt="2022-07-08T12:29:56.736" v="11363" actId="700"/>
          <ac:spMkLst>
            <pc:docMk/>
            <pc:sldMk cId="2075970118" sldId="264"/>
            <ac:spMk id="3" creationId="{8DC78F84-FDE6-58AC-4134-67C1A0D0E1C3}"/>
          </ac:spMkLst>
        </pc:spChg>
        <pc:spChg chg="mod ord">
          <ac:chgData name="Isabelle Plank" userId="a1289ac7-07bb-4c5c-b82e-95f954aebe03" providerId="ADAL" clId="{1EE0B497-F77D-41A0-A0A0-E37151357CD2}" dt="2022-07-08T12:29:56.736" v="11363" actId="700"/>
          <ac:spMkLst>
            <pc:docMk/>
            <pc:sldMk cId="2075970118" sldId="264"/>
            <ac:spMk id="4" creationId="{51B8A089-774E-A4E2-ACD8-2C0AB244544C}"/>
          </ac:spMkLst>
        </pc:spChg>
        <pc:spChg chg="del">
          <ac:chgData name="Isabelle Plank" userId="a1289ac7-07bb-4c5c-b82e-95f954aebe03" providerId="ADAL" clId="{1EE0B497-F77D-41A0-A0A0-E37151357CD2}" dt="2022-07-08T10:13:14.231" v="11042" actId="700"/>
          <ac:spMkLst>
            <pc:docMk/>
            <pc:sldMk cId="2075970118" sldId="264"/>
            <ac:spMk id="5" creationId="{A0253B96-71B3-375C-D3C1-7923CD69CA00}"/>
          </ac:spMkLst>
        </pc:spChg>
        <pc:spChg chg="add del mod ord">
          <ac:chgData name="Isabelle Plank" userId="a1289ac7-07bb-4c5c-b82e-95f954aebe03" providerId="ADAL" clId="{1EE0B497-F77D-41A0-A0A0-E37151357CD2}" dt="2022-07-08T12:29:56.736" v="11363" actId="700"/>
          <ac:spMkLst>
            <pc:docMk/>
            <pc:sldMk cId="2075970118" sldId="264"/>
            <ac:spMk id="6" creationId="{18C7D88D-AD08-8F2D-659C-3E00E718FBFB}"/>
          </ac:spMkLst>
        </pc:spChg>
        <pc:spChg chg="add mod ord">
          <ac:chgData name="Isabelle Plank" userId="a1289ac7-07bb-4c5c-b82e-95f954aebe03" providerId="ADAL" clId="{1EE0B497-F77D-41A0-A0A0-E37151357CD2}" dt="2022-07-08T12:29:56.736" v="11363" actId="700"/>
          <ac:spMkLst>
            <pc:docMk/>
            <pc:sldMk cId="2075970118" sldId="264"/>
            <ac:spMk id="8" creationId="{ED4919EF-A05A-9E7A-E82A-2192B9B632CA}"/>
          </ac:spMkLst>
        </pc:spChg>
        <pc:spChg chg="mod">
          <ac:chgData name="Isabelle Plank" userId="a1289ac7-07bb-4c5c-b82e-95f954aebe03" providerId="ADAL" clId="{1EE0B497-F77D-41A0-A0A0-E37151357CD2}" dt="2022-07-05T09:58:26.518" v="9820" actId="27803"/>
          <ac:spMkLst>
            <pc:docMk/>
            <pc:sldMk cId="2075970118" sldId="264"/>
            <ac:spMk id="11" creationId="{4471E2E7-EAD3-54DA-4410-1AF592047EFC}"/>
          </ac:spMkLst>
        </pc:spChg>
        <pc:spChg chg="mod">
          <ac:chgData name="Isabelle Plank" userId="a1289ac7-07bb-4c5c-b82e-95f954aebe03" providerId="ADAL" clId="{1EE0B497-F77D-41A0-A0A0-E37151357CD2}" dt="2022-07-05T09:58:26.518" v="9820" actId="27803"/>
          <ac:spMkLst>
            <pc:docMk/>
            <pc:sldMk cId="2075970118" sldId="264"/>
            <ac:spMk id="12" creationId="{28E3572D-AE71-A9A8-D798-522E41F2CA8C}"/>
          </ac:spMkLst>
        </pc:spChg>
        <pc:spChg chg="mod">
          <ac:chgData name="Isabelle Plank" userId="a1289ac7-07bb-4c5c-b82e-95f954aebe03" providerId="ADAL" clId="{1EE0B497-F77D-41A0-A0A0-E37151357CD2}" dt="2022-07-05T09:58:26.518" v="9820" actId="27803"/>
          <ac:spMkLst>
            <pc:docMk/>
            <pc:sldMk cId="2075970118" sldId="264"/>
            <ac:spMk id="13" creationId="{7B0CE5B4-5A2D-4276-10F3-410B7DC7B584}"/>
          </ac:spMkLst>
        </pc:spChg>
        <pc:spChg chg="mod">
          <ac:chgData name="Isabelle Plank" userId="a1289ac7-07bb-4c5c-b82e-95f954aebe03" providerId="ADAL" clId="{1EE0B497-F77D-41A0-A0A0-E37151357CD2}" dt="2022-07-05T09:58:26.518" v="9820" actId="27803"/>
          <ac:spMkLst>
            <pc:docMk/>
            <pc:sldMk cId="2075970118" sldId="264"/>
            <ac:spMk id="14" creationId="{B8DB7531-1E12-6F17-27FF-C5972204476E}"/>
          </ac:spMkLst>
        </pc:spChg>
        <pc:spChg chg="mod">
          <ac:chgData name="Isabelle Plank" userId="a1289ac7-07bb-4c5c-b82e-95f954aebe03" providerId="ADAL" clId="{1EE0B497-F77D-41A0-A0A0-E37151357CD2}" dt="2022-07-05T09:58:26.518" v="9820" actId="27803"/>
          <ac:spMkLst>
            <pc:docMk/>
            <pc:sldMk cId="2075970118" sldId="264"/>
            <ac:spMk id="15" creationId="{994CC3C6-AAFB-F496-17F3-841030140864}"/>
          </ac:spMkLst>
        </pc:spChg>
        <pc:spChg chg="mod">
          <ac:chgData name="Isabelle Plank" userId="a1289ac7-07bb-4c5c-b82e-95f954aebe03" providerId="ADAL" clId="{1EE0B497-F77D-41A0-A0A0-E37151357CD2}" dt="2022-07-05T09:58:26.518" v="9820" actId="27803"/>
          <ac:spMkLst>
            <pc:docMk/>
            <pc:sldMk cId="2075970118" sldId="264"/>
            <ac:spMk id="16" creationId="{51D29AB0-99DD-D232-FE6A-53F638E46046}"/>
          </ac:spMkLst>
        </pc:spChg>
        <pc:spChg chg="mod">
          <ac:chgData name="Isabelle Plank" userId="a1289ac7-07bb-4c5c-b82e-95f954aebe03" providerId="ADAL" clId="{1EE0B497-F77D-41A0-A0A0-E37151357CD2}" dt="2022-07-05T09:58:26.518" v="9820" actId="27803"/>
          <ac:spMkLst>
            <pc:docMk/>
            <pc:sldMk cId="2075970118" sldId="264"/>
            <ac:spMk id="17" creationId="{CB1514D3-A970-E2CA-2EC5-93585A63A6F6}"/>
          </ac:spMkLst>
        </pc:spChg>
        <pc:spChg chg="mod">
          <ac:chgData name="Isabelle Plank" userId="a1289ac7-07bb-4c5c-b82e-95f954aebe03" providerId="ADAL" clId="{1EE0B497-F77D-41A0-A0A0-E37151357CD2}" dt="2022-07-05T09:58:26.518" v="9820" actId="27803"/>
          <ac:spMkLst>
            <pc:docMk/>
            <pc:sldMk cId="2075970118" sldId="264"/>
            <ac:spMk id="18" creationId="{2EEA35DB-8B01-24D2-FA3B-6AF969F0745D}"/>
          </ac:spMkLst>
        </pc:spChg>
        <pc:spChg chg="mod">
          <ac:chgData name="Isabelle Plank" userId="a1289ac7-07bb-4c5c-b82e-95f954aebe03" providerId="ADAL" clId="{1EE0B497-F77D-41A0-A0A0-E37151357CD2}" dt="2022-07-05T09:58:26.518" v="9820" actId="27803"/>
          <ac:spMkLst>
            <pc:docMk/>
            <pc:sldMk cId="2075970118" sldId="264"/>
            <ac:spMk id="20" creationId="{53973E35-916C-EF40-42EE-508D7B002C7F}"/>
          </ac:spMkLst>
        </pc:spChg>
        <pc:spChg chg="mod">
          <ac:chgData name="Isabelle Plank" userId="a1289ac7-07bb-4c5c-b82e-95f954aebe03" providerId="ADAL" clId="{1EE0B497-F77D-41A0-A0A0-E37151357CD2}" dt="2022-07-05T09:58:26.518" v="9820" actId="27803"/>
          <ac:spMkLst>
            <pc:docMk/>
            <pc:sldMk cId="2075970118" sldId="264"/>
            <ac:spMk id="21" creationId="{4998BAF9-EC57-B7B5-C9A3-3E572C775C97}"/>
          </ac:spMkLst>
        </pc:spChg>
        <pc:spChg chg="mod">
          <ac:chgData name="Isabelle Plank" userId="a1289ac7-07bb-4c5c-b82e-95f954aebe03" providerId="ADAL" clId="{1EE0B497-F77D-41A0-A0A0-E37151357CD2}" dt="2022-07-05T09:58:26.518" v="9820" actId="27803"/>
          <ac:spMkLst>
            <pc:docMk/>
            <pc:sldMk cId="2075970118" sldId="264"/>
            <ac:spMk id="22" creationId="{006F5937-E5CC-8AC7-4722-AAD8CCFD0694}"/>
          </ac:spMkLst>
        </pc:spChg>
        <pc:spChg chg="mod">
          <ac:chgData name="Isabelle Plank" userId="a1289ac7-07bb-4c5c-b82e-95f954aebe03" providerId="ADAL" clId="{1EE0B497-F77D-41A0-A0A0-E37151357CD2}" dt="2022-07-05T09:58:26.518" v="9820" actId="27803"/>
          <ac:spMkLst>
            <pc:docMk/>
            <pc:sldMk cId="2075970118" sldId="264"/>
            <ac:spMk id="23" creationId="{5A102503-239D-CEB1-4D71-995FA24A9FF8}"/>
          </ac:spMkLst>
        </pc:spChg>
        <pc:spChg chg="mod">
          <ac:chgData name="Isabelle Plank" userId="a1289ac7-07bb-4c5c-b82e-95f954aebe03" providerId="ADAL" clId="{1EE0B497-F77D-41A0-A0A0-E37151357CD2}" dt="2022-07-05T09:58:26.518" v="9820" actId="27803"/>
          <ac:spMkLst>
            <pc:docMk/>
            <pc:sldMk cId="2075970118" sldId="264"/>
            <ac:spMk id="25" creationId="{080AB86A-C56E-DCC7-1605-F6F8A04528C3}"/>
          </ac:spMkLst>
        </pc:spChg>
        <pc:spChg chg="mod">
          <ac:chgData name="Isabelle Plank" userId="a1289ac7-07bb-4c5c-b82e-95f954aebe03" providerId="ADAL" clId="{1EE0B497-F77D-41A0-A0A0-E37151357CD2}" dt="2022-07-05T09:58:26.518" v="9820" actId="27803"/>
          <ac:spMkLst>
            <pc:docMk/>
            <pc:sldMk cId="2075970118" sldId="264"/>
            <ac:spMk id="26" creationId="{A5AFF4DF-1325-5768-9D1A-83C75AF3CDBD}"/>
          </ac:spMkLst>
        </pc:spChg>
        <pc:spChg chg="mod">
          <ac:chgData name="Isabelle Plank" userId="a1289ac7-07bb-4c5c-b82e-95f954aebe03" providerId="ADAL" clId="{1EE0B497-F77D-41A0-A0A0-E37151357CD2}" dt="2022-07-05T09:58:26.518" v="9820" actId="27803"/>
          <ac:spMkLst>
            <pc:docMk/>
            <pc:sldMk cId="2075970118" sldId="264"/>
            <ac:spMk id="27" creationId="{F0A50E3C-464F-5A12-D2F6-28BE359274BB}"/>
          </ac:spMkLst>
        </pc:spChg>
        <pc:spChg chg="mod">
          <ac:chgData name="Isabelle Plank" userId="a1289ac7-07bb-4c5c-b82e-95f954aebe03" providerId="ADAL" clId="{1EE0B497-F77D-41A0-A0A0-E37151357CD2}" dt="2022-07-05T09:58:26.518" v="9820" actId="27803"/>
          <ac:spMkLst>
            <pc:docMk/>
            <pc:sldMk cId="2075970118" sldId="264"/>
            <ac:spMk id="28" creationId="{D8BCE1DF-B380-F8F7-978B-CED319A2C38A}"/>
          </ac:spMkLst>
        </pc:spChg>
        <pc:spChg chg="mod">
          <ac:chgData name="Isabelle Plank" userId="a1289ac7-07bb-4c5c-b82e-95f954aebe03" providerId="ADAL" clId="{1EE0B497-F77D-41A0-A0A0-E37151357CD2}" dt="2022-07-05T09:58:26.518" v="9820" actId="27803"/>
          <ac:spMkLst>
            <pc:docMk/>
            <pc:sldMk cId="2075970118" sldId="264"/>
            <ac:spMk id="29" creationId="{B57A1C82-C45D-26F4-6A6D-38AD5528C9D3}"/>
          </ac:spMkLst>
        </pc:spChg>
        <pc:spChg chg="mod">
          <ac:chgData name="Isabelle Plank" userId="a1289ac7-07bb-4c5c-b82e-95f954aebe03" providerId="ADAL" clId="{1EE0B497-F77D-41A0-A0A0-E37151357CD2}" dt="2022-07-05T09:58:26.518" v="9820" actId="27803"/>
          <ac:spMkLst>
            <pc:docMk/>
            <pc:sldMk cId="2075970118" sldId="264"/>
            <ac:spMk id="30" creationId="{35C159FA-80FC-38F3-6B83-42971147E2A8}"/>
          </ac:spMkLst>
        </pc:spChg>
        <pc:spChg chg="mod">
          <ac:chgData name="Isabelle Plank" userId="a1289ac7-07bb-4c5c-b82e-95f954aebe03" providerId="ADAL" clId="{1EE0B497-F77D-41A0-A0A0-E37151357CD2}" dt="2022-07-05T09:58:26.518" v="9820" actId="27803"/>
          <ac:spMkLst>
            <pc:docMk/>
            <pc:sldMk cId="2075970118" sldId="264"/>
            <ac:spMk id="32" creationId="{C6C40C14-4C5C-D377-BC6D-0A23BAC8C397}"/>
          </ac:spMkLst>
        </pc:spChg>
        <pc:spChg chg="mod">
          <ac:chgData name="Isabelle Plank" userId="a1289ac7-07bb-4c5c-b82e-95f954aebe03" providerId="ADAL" clId="{1EE0B497-F77D-41A0-A0A0-E37151357CD2}" dt="2022-07-05T09:58:26.518" v="9820" actId="27803"/>
          <ac:spMkLst>
            <pc:docMk/>
            <pc:sldMk cId="2075970118" sldId="264"/>
            <ac:spMk id="33" creationId="{AC51D4CE-1B06-B1AD-16BE-71A6060E3DC4}"/>
          </ac:spMkLst>
        </pc:spChg>
        <pc:spChg chg="mod">
          <ac:chgData name="Isabelle Plank" userId="a1289ac7-07bb-4c5c-b82e-95f954aebe03" providerId="ADAL" clId="{1EE0B497-F77D-41A0-A0A0-E37151357CD2}" dt="2022-07-05T09:58:26.518" v="9820" actId="27803"/>
          <ac:spMkLst>
            <pc:docMk/>
            <pc:sldMk cId="2075970118" sldId="264"/>
            <ac:spMk id="34" creationId="{ADF2F4E8-6EA5-AD31-0D8A-CD7AC5ACDF6F}"/>
          </ac:spMkLst>
        </pc:spChg>
        <pc:spChg chg="mod">
          <ac:chgData name="Isabelle Plank" userId="a1289ac7-07bb-4c5c-b82e-95f954aebe03" providerId="ADAL" clId="{1EE0B497-F77D-41A0-A0A0-E37151357CD2}" dt="2022-07-05T09:58:26.518" v="9820" actId="27803"/>
          <ac:spMkLst>
            <pc:docMk/>
            <pc:sldMk cId="2075970118" sldId="264"/>
            <ac:spMk id="35" creationId="{BF398EB1-236F-61FF-38E1-7B6E8F08D6AC}"/>
          </ac:spMkLst>
        </pc:spChg>
        <pc:spChg chg="mod">
          <ac:chgData name="Isabelle Plank" userId="a1289ac7-07bb-4c5c-b82e-95f954aebe03" providerId="ADAL" clId="{1EE0B497-F77D-41A0-A0A0-E37151357CD2}" dt="2022-07-05T09:58:26.518" v="9820" actId="27803"/>
          <ac:spMkLst>
            <pc:docMk/>
            <pc:sldMk cId="2075970118" sldId="264"/>
            <ac:spMk id="36" creationId="{D55E27AA-6445-F182-D5D1-3126D5418627}"/>
          </ac:spMkLst>
        </pc:spChg>
        <pc:spChg chg="mod">
          <ac:chgData name="Isabelle Plank" userId="a1289ac7-07bb-4c5c-b82e-95f954aebe03" providerId="ADAL" clId="{1EE0B497-F77D-41A0-A0A0-E37151357CD2}" dt="2022-07-05T09:58:26.518" v="9820" actId="27803"/>
          <ac:spMkLst>
            <pc:docMk/>
            <pc:sldMk cId="2075970118" sldId="264"/>
            <ac:spMk id="37" creationId="{4758E693-B8AB-C04A-2449-D0A69EBC72FA}"/>
          </ac:spMkLst>
        </pc:spChg>
        <pc:spChg chg="mod">
          <ac:chgData name="Isabelle Plank" userId="a1289ac7-07bb-4c5c-b82e-95f954aebe03" providerId="ADAL" clId="{1EE0B497-F77D-41A0-A0A0-E37151357CD2}" dt="2022-07-05T09:58:26.518" v="9820" actId="27803"/>
          <ac:spMkLst>
            <pc:docMk/>
            <pc:sldMk cId="2075970118" sldId="264"/>
            <ac:spMk id="38" creationId="{E840FA07-EEA5-7924-E893-EC30E0A93F6B}"/>
          </ac:spMkLst>
        </pc:spChg>
        <pc:spChg chg="mod">
          <ac:chgData name="Isabelle Plank" userId="a1289ac7-07bb-4c5c-b82e-95f954aebe03" providerId="ADAL" clId="{1EE0B497-F77D-41A0-A0A0-E37151357CD2}" dt="2022-07-05T09:58:26.518" v="9820" actId="27803"/>
          <ac:spMkLst>
            <pc:docMk/>
            <pc:sldMk cId="2075970118" sldId="264"/>
            <ac:spMk id="39" creationId="{313456D1-1CFD-9B8B-6AB7-17887116A93B}"/>
          </ac:spMkLst>
        </pc:spChg>
        <pc:spChg chg="mod">
          <ac:chgData name="Isabelle Plank" userId="a1289ac7-07bb-4c5c-b82e-95f954aebe03" providerId="ADAL" clId="{1EE0B497-F77D-41A0-A0A0-E37151357CD2}" dt="2022-07-05T09:58:26.518" v="9820" actId="27803"/>
          <ac:spMkLst>
            <pc:docMk/>
            <pc:sldMk cId="2075970118" sldId="264"/>
            <ac:spMk id="40" creationId="{7ADCE4DD-82C5-A546-5050-827D97D1E88F}"/>
          </ac:spMkLst>
        </pc:spChg>
        <pc:spChg chg="mod">
          <ac:chgData name="Isabelle Plank" userId="a1289ac7-07bb-4c5c-b82e-95f954aebe03" providerId="ADAL" clId="{1EE0B497-F77D-41A0-A0A0-E37151357CD2}" dt="2022-07-05T09:58:26.518" v="9820" actId="27803"/>
          <ac:spMkLst>
            <pc:docMk/>
            <pc:sldMk cId="2075970118" sldId="264"/>
            <ac:spMk id="41" creationId="{B3FB721E-5525-2E20-2419-F0BC4AE96023}"/>
          </ac:spMkLst>
        </pc:spChg>
        <pc:spChg chg="mod">
          <ac:chgData name="Isabelle Plank" userId="a1289ac7-07bb-4c5c-b82e-95f954aebe03" providerId="ADAL" clId="{1EE0B497-F77D-41A0-A0A0-E37151357CD2}" dt="2022-07-05T09:58:26.518" v="9820" actId="27803"/>
          <ac:spMkLst>
            <pc:docMk/>
            <pc:sldMk cId="2075970118" sldId="264"/>
            <ac:spMk id="42" creationId="{B42A5B88-126D-EEFB-FB2D-E34D9E7A2CD1}"/>
          </ac:spMkLst>
        </pc:spChg>
        <pc:spChg chg="mod">
          <ac:chgData name="Isabelle Plank" userId="a1289ac7-07bb-4c5c-b82e-95f954aebe03" providerId="ADAL" clId="{1EE0B497-F77D-41A0-A0A0-E37151357CD2}" dt="2022-07-05T09:58:26.518" v="9820" actId="27803"/>
          <ac:spMkLst>
            <pc:docMk/>
            <pc:sldMk cId="2075970118" sldId="264"/>
            <ac:spMk id="44" creationId="{0969087F-A77A-C618-6DDA-5CD605C5E591}"/>
          </ac:spMkLst>
        </pc:spChg>
        <pc:spChg chg="mod">
          <ac:chgData name="Isabelle Plank" userId="a1289ac7-07bb-4c5c-b82e-95f954aebe03" providerId="ADAL" clId="{1EE0B497-F77D-41A0-A0A0-E37151357CD2}" dt="2022-07-05T09:58:26.518" v="9820" actId="27803"/>
          <ac:spMkLst>
            <pc:docMk/>
            <pc:sldMk cId="2075970118" sldId="264"/>
            <ac:spMk id="45" creationId="{90B5ECD0-967C-809A-2EE7-78DD69E9A0D3}"/>
          </ac:spMkLst>
        </pc:spChg>
        <pc:spChg chg="mod">
          <ac:chgData name="Isabelle Plank" userId="a1289ac7-07bb-4c5c-b82e-95f954aebe03" providerId="ADAL" clId="{1EE0B497-F77D-41A0-A0A0-E37151357CD2}" dt="2022-07-05T09:58:26.518" v="9820" actId="27803"/>
          <ac:spMkLst>
            <pc:docMk/>
            <pc:sldMk cId="2075970118" sldId="264"/>
            <ac:spMk id="46" creationId="{1C36A61B-E665-7E55-CFAC-B253CAE79294}"/>
          </ac:spMkLst>
        </pc:spChg>
        <pc:spChg chg="mod">
          <ac:chgData name="Isabelle Plank" userId="a1289ac7-07bb-4c5c-b82e-95f954aebe03" providerId="ADAL" clId="{1EE0B497-F77D-41A0-A0A0-E37151357CD2}" dt="2022-07-05T09:58:26.518" v="9820" actId="27803"/>
          <ac:spMkLst>
            <pc:docMk/>
            <pc:sldMk cId="2075970118" sldId="264"/>
            <ac:spMk id="47" creationId="{5246CA58-034E-5044-24A4-00935DED12A5}"/>
          </ac:spMkLst>
        </pc:spChg>
        <pc:spChg chg="mod">
          <ac:chgData name="Isabelle Plank" userId="a1289ac7-07bb-4c5c-b82e-95f954aebe03" providerId="ADAL" clId="{1EE0B497-F77D-41A0-A0A0-E37151357CD2}" dt="2022-07-05T09:58:26.518" v="9820" actId="27803"/>
          <ac:spMkLst>
            <pc:docMk/>
            <pc:sldMk cId="2075970118" sldId="264"/>
            <ac:spMk id="48" creationId="{661864D3-7C5A-9F5E-D3CF-BC10BDCFBCC9}"/>
          </ac:spMkLst>
        </pc:spChg>
        <pc:spChg chg="mod">
          <ac:chgData name="Isabelle Plank" userId="a1289ac7-07bb-4c5c-b82e-95f954aebe03" providerId="ADAL" clId="{1EE0B497-F77D-41A0-A0A0-E37151357CD2}" dt="2022-07-05T09:58:26.518" v="9820" actId="27803"/>
          <ac:spMkLst>
            <pc:docMk/>
            <pc:sldMk cId="2075970118" sldId="264"/>
            <ac:spMk id="49" creationId="{E5ED34CA-5272-DB35-5145-832DEB4418B9}"/>
          </ac:spMkLst>
        </pc:spChg>
        <pc:spChg chg="mod">
          <ac:chgData name="Isabelle Plank" userId="a1289ac7-07bb-4c5c-b82e-95f954aebe03" providerId="ADAL" clId="{1EE0B497-F77D-41A0-A0A0-E37151357CD2}" dt="2022-07-05T09:58:26.518" v="9820" actId="27803"/>
          <ac:spMkLst>
            <pc:docMk/>
            <pc:sldMk cId="2075970118" sldId="264"/>
            <ac:spMk id="50" creationId="{A331F9FF-8F1B-2E33-51AD-68A25E316E77}"/>
          </ac:spMkLst>
        </pc:spChg>
        <pc:spChg chg="mod">
          <ac:chgData name="Isabelle Plank" userId="a1289ac7-07bb-4c5c-b82e-95f954aebe03" providerId="ADAL" clId="{1EE0B497-F77D-41A0-A0A0-E37151357CD2}" dt="2022-07-05T09:58:26.518" v="9820" actId="27803"/>
          <ac:spMkLst>
            <pc:docMk/>
            <pc:sldMk cId="2075970118" sldId="264"/>
            <ac:spMk id="51" creationId="{8B87D3F3-7CDA-F73D-2315-DB201194EAE5}"/>
          </ac:spMkLst>
        </pc:spChg>
        <pc:spChg chg="mod">
          <ac:chgData name="Isabelle Plank" userId="a1289ac7-07bb-4c5c-b82e-95f954aebe03" providerId="ADAL" clId="{1EE0B497-F77D-41A0-A0A0-E37151357CD2}" dt="2022-07-05T09:58:26.518" v="9820" actId="27803"/>
          <ac:spMkLst>
            <pc:docMk/>
            <pc:sldMk cId="2075970118" sldId="264"/>
            <ac:spMk id="52" creationId="{F2BFB189-DD92-7E04-0947-E704C513743B}"/>
          </ac:spMkLst>
        </pc:spChg>
        <pc:spChg chg="mod">
          <ac:chgData name="Isabelle Plank" userId="a1289ac7-07bb-4c5c-b82e-95f954aebe03" providerId="ADAL" clId="{1EE0B497-F77D-41A0-A0A0-E37151357CD2}" dt="2022-07-05T09:58:26.518" v="9820" actId="27803"/>
          <ac:spMkLst>
            <pc:docMk/>
            <pc:sldMk cId="2075970118" sldId="264"/>
            <ac:spMk id="53" creationId="{8CFD8357-054B-B96B-732C-B9AA397864D0}"/>
          </ac:spMkLst>
        </pc:spChg>
        <pc:spChg chg="mod">
          <ac:chgData name="Isabelle Plank" userId="a1289ac7-07bb-4c5c-b82e-95f954aebe03" providerId="ADAL" clId="{1EE0B497-F77D-41A0-A0A0-E37151357CD2}" dt="2022-07-05T09:58:26.518" v="9820" actId="27803"/>
          <ac:spMkLst>
            <pc:docMk/>
            <pc:sldMk cId="2075970118" sldId="264"/>
            <ac:spMk id="54" creationId="{4E1272BD-1007-9848-A062-E3495A0F349A}"/>
          </ac:spMkLst>
        </pc:spChg>
        <pc:spChg chg="mod">
          <ac:chgData name="Isabelle Plank" userId="a1289ac7-07bb-4c5c-b82e-95f954aebe03" providerId="ADAL" clId="{1EE0B497-F77D-41A0-A0A0-E37151357CD2}" dt="2022-07-05T09:58:26.518" v="9820" actId="27803"/>
          <ac:spMkLst>
            <pc:docMk/>
            <pc:sldMk cId="2075970118" sldId="264"/>
            <ac:spMk id="55" creationId="{7FE9600B-8047-DC51-63B9-4FE2B372A7C8}"/>
          </ac:spMkLst>
        </pc:spChg>
        <pc:spChg chg="mod">
          <ac:chgData name="Isabelle Plank" userId="a1289ac7-07bb-4c5c-b82e-95f954aebe03" providerId="ADAL" clId="{1EE0B497-F77D-41A0-A0A0-E37151357CD2}" dt="2022-07-05T09:58:26.518" v="9820" actId="27803"/>
          <ac:spMkLst>
            <pc:docMk/>
            <pc:sldMk cId="2075970118" sldId="264"/>
            <ac:spMk id="56" creationId="{F14D8737-8198-AA61-CB39-7ECEA14DA8DC}"/>
          </ac:spMkLst>
        </pc:spChg>
        <pc:spChg chg="mod">
          <ac:chgData name="Isabelle Plank" userId="a1289ac7-07bb-4c5c-b82e-95f954aebe03" providerId="ADAL" clId="{1EE0B497-F77D-41A0-A0A0-E37151357CD2}" dt="2022-07-05T09:58:26.518" v="9820" actId="27803"/>
          <ac:spMkLst>
            <pc:docMk/>
            <pc:sldMk cId="2075970118" sldId="264"/>
            <ac:spMk id="57" creationId="{769A8962-271E-1A07-4BB7-2E0E1FC9332B}"/>
          </ac:spMkLst>
        </pc:spChg>
        <pc:spChg chg="mod">
          <ac:chgData name="Isabelle Plank" userId="a1289ac7-07bb-4c5c-b82e-95f954aebe03" providerId="ADAL" clId="{1EE0B497-F77D-41A0-A0A0-E37151357CD2}" dt="2022-07-05T09:58:26.518" v="9820" actId="27803"/>
          <ac:spMkLst>
            <pc:docMk/>
            <pc:sldMk cId="2075970118" sldId="264"/>
            <ac:spMk id="58" creationId="{40389B56-94C5-DB01-3CFF-C264B0F0BA3A}"/>
          </ac:spMkLst>
        </pc:spChg>
        <pc:spChg chg="mod">
          <ac:chgData name="Isabelle Plank" userId="a1289ac7-07bb-4c5c-b82e-95f954aebe03" providerId="ADAL" clId="{1EE0B497-F77D-41A0-A0A0-E37151357CD2}" dt="2022-07-05T09:58:26.518" v="9820" actId="27803"/>
          <ac:spMkLst>
            <pc:docMk/>
            <pc:sldMk cId="2075970118" sldId="264"/>
            <ac:spMk id="59" creationId="{BD64AA35-FD8F-BBF1-C449-F588916A9425}"/>
          </ac:spMkLst>
        </pc:spChg>
        <pc:spChg chg="mod">
          <ac:chgData name="Isabelle Plank" userId="a1289ac7-07bb-4c5c-b82e-95f954aebe03" providerId="ADAL" clId="{1EE0B497-F77D-41A0-A0A0-E37151357CD2}" dt="2022-07-05T09:58:26.518" v="9820" actId="27803"/>
          <ac:spMkLst>
            <pc:docMk/>
            <pc:sldMk cId="2075970118" sldId="264"/>
            <ac:spMk id="60" creationId="{860EAF19-4BB5-3465-E4E9-BCD4835886C1}"/>
          </ac:spMkLst>
        </pc:spChg>
        <pc:spChg chg="mod">
          <ac:chgData name="Isabelle Plank" userId="a1289ac7-07bb-4c5c-b82e-95f954aebe03" providerId="ADAL" clId="{1EE0B497-F77D-41A0-A0A0-E37151357CD2}" dt="2022-07-05T09:58:26.518" v="9820" actId="27803"/>
          <ac:spMkLst>
            <pc:docMk/>
            <pc:sldMk cId="2075970118" sldId="264"/>
            <ac:spMk id="61" creationId="{9D4D1E05-14A6-4124-7A93-780C0B9D2B23}"/>
          </ac:spMkLst>
        </pc:spChg>
        <pc:spChg chg="mod">
          <ac:chgData name="Isabelle Plank" userId="a1289ac7-07bb-4c5c-b82e-95f954aebe03" providerId="ADAL" clId="{1EE0B497-F77D-41A0-A0A0-E37151357CD2}" dt="2022-07-05T09:58:26.518" v="9820" actId="27803"/>
          <ac:spMkLst>
            <pc:docMk/>
            <pc:sldMk cId="2075970118" sldId="264"/>
            <ac:spMk id="62" creationId="{226336E6-73BB-4411-3AA6-BA13C3F81C8D}"/>
          </ac:spMkLst>
        </pc:spChg>
        <pc:spChg chg="mod">
          <ac:chgData name="Isabelle Plank" userId="a1289ac7-07bb-4c5c-b82e-95f954aebe03" providerId="ADAL" clId="{1EE0B497-F77D-41A0-A0A0-E37151357CD2}" dt="2022-07-05T09:58:26.518" v="9820" actId="27803"/>
          <ac:spMkLst>
            <pc:docMk/>
            <pc:sldMk cId="2075970118" sldId="264"/>
            <ac:spMk id="63" creationId="{4B87A3D2-BE7D-30C6-28E7-D0911B1F162E}"/>
          </ac:spMkLst>
        </pc:spChg>
        <pc:spChg chg="mod">
          <ac:chgData name="Isabelle Plank" userId="a1289ac7-07bb-4c5c-b82e-95f954aebe03" providerId="ADAL" clId="{1EE0B497-F77D-41A0-A0A0-E37151357CD2}" dt="2022-07-05T09:58:26.518" v="9820" actId="27803"/>
          <ac:spMkLst>
            <pc:docMk/>
            <pc:sldMk cId="2075970118" sldId="264"/>
            <ac:spMk id="64" creationId="{780D81DA-4602-ABE6-B4AB-F8CACF144282}"/>
          </ac:spMkLst>
        </pc:spChg>
        <pc:spChg chg="mod">
          <ac:chgData name="Isabelle Plank" userId="a1289ac7-07bb-4c5c-b82e-95f954aebe03" providerId="ADAL" clId="{1EE0B497-F77D-41A0-A0A0-E37151357CD2}" dt="2022-07-05T09:58:26.518" v="9820" actId="27803"/>
          <ac:spMkLst>
            <pc:docMk/>
            <pc:sldMk cId="2075970118" sldId="264"/>
            <ac:spMk id="65" creationId="{BE759087-374E-5814-8DDE-74242CFC72D8}"/>
          </ac:spMkLst>
        </pc:spChg>
        <pc:spChg chg="mod">
          <ac:chgData name="Isabelle Plank" userId="a1289ac7-07bb-4c5c-b82e-95f954aebe03" providerId="ADAL" clId="{1EE0B497-F77D-41A0-A0A0-E37151357CD2}" dt="2022-07-05T09:58:26.518" v="9820" actId="27803"/>
          <ac:spMkLst>
            <pc:docMk/>
            <pc:sldMk cId="2075970118" sldId="264"/>
            <ac:spMk id="66" creationId="{42592A29-6283-D454-638F-BA8DF7769BE7}"/>
          </ac:spMkLst>
        </pc:spChg>
        <pc:spChg chg="mod">
          <ac:chgData name="Isabelle Plank" userId="a1289ac7-07bb-4c5c-b82e-95f954aebe03" providerId="ADAL" clId="{1EE0B497-F77D-41A0-A0A0-E37151357CD2}" dt="2022-07-05T09:58:26.518" v="9820" actId="27803"/>
          <ac:spMkLst>
            <pc:docMk/>
            <pc:sldMk cId="2075970118" sldId="264"/>
            <ac:spMk id="68" creationId="{630A5871-5D28-7D61-B4F0-FC652DCE1069}"/>
          </ac:spMkLst>
        </pc:spChg>
        <pc:spChg chg="mod">
          <ac:chgData name="Isabelle Plank" userId="a1289ac7-07bb-4c5c-b82e-95f954aebe03" providerId="ADAL" clId="{1EE0B497-F77D-41A0-A0A0-E37151357CD2}" dt="2022-07-05T09:58:26.518" v="9820" actId="27803"/>
          <ac:spMkLst>
            <pc:docMk/>
            <pc:sldMk cId="2075970118" sldId="264"/>
            <ac:spMk id="69" creationId="{58B7415C-5989-652C-12D7-3AA0262639C5}"/>
          </ac:spMkLst>
        </pc:spChg>
        <pc:spChg chg="mod">
          <ac:chgData name="Isabelle Plank" userId="a1289ac7-07bb-4c5c-b82e-95f954aebe03" providerId="ADAL" clId="{1EE0B497-F77D-41A0-A0A0-E37151357CD2}" dt="2022-07-05T09:58:26.518" v="9820" actId="27803"/>
          <ac:spMkLst>
            <pc:docMk/>
            <pc:sldMk cId="2075970118" sldId="264"/>
            <ac:spMk id="70" creationId="{56486B97-01AE-7F5D-7365-3F11E2137D69}"/>
          </ac:spMkLst>
        </pc:spChg>
        <pc:spChg chg="mod">
          <ac:chgData name="Isabelle Plank" userId="a1289ac7-07bb-4c5c-b82e-95f954aebe03" providerId="ADAL" clId="{1EE0B497-F77D-41A0-A0A0-E37151357CD2}" dt="2022-07-05T09:58:26.518" v="9820" actId="27803"/>
          <ac:spMkLst>
            <pc:docMk/>
            <pc:sldMk cId="2075970118" sldId="264"/>
            <ac:spMk id="71" creationId="{C7A37B76-56A0-48B1-935D-B8D4B04A77AD}"/>
          </ac:spMkLst>
        </pc:spChg>
        <pc:spChg chg="mod">
          <ac:chgData name="Isabelle Plank" userId="a1289ac7-07bb-4c5c-b82e-95f954aebe03" providerId="ADAL" clId="{1EE0B497-F77D-41A0-A0A0-E37151357CD2}" dt="2022-07-05T09:58:26.518" v="9820" actId="27803"/>
          <ac:spMkLst>
            <pc:docMk/>
            <pc:sldMk cId="2075970118" sldId="264"/>
            <ac:spMk id="72" creationId="{BA8EF562-F270-40C2-023E-B605F8DF3D9A}"/>
          </ac:spMkLst>
        </pc:spChg>
        <pc:spChg chg="mod">
          <ac:chgData name="Isabelle Plank" userId="a1289ac7-07bb-4c5c-b82e-95f954aebe03" providerId="ADAL" clId="{1EE0B497-F77D-41A0-A0A0-E37151357CD2}" dt="2022-07-05T09:58:26.518" v="9820" actId="27803"/>
          <ac:spMkLst>
            <pc:docMk/>
            <pc:sldMk cId="2075970118" sldId="264"/>
            <ac:spMk id="73" creationId="{7F884B9D-7761-773B-A3C2-76C20B28AFAF}"/>
          </ac:spMkLst>
        </pc:spChg>
        <pc:spChg chg="mod">
          <ac:chgData name="Isabelle Plank" userId="a1289ac7-07bb-4c5c-b82e-95f954aebe03" providerId="ADAL" clId="{1EE0B497-F77D-41A0-A0A0-E37151357CD2}" dt="2022-07-05T09:58:26.518" v="9820" actId="27803"/>
          <ac:spMkLst>
            <pc:docMk/>
            <pc:sldMk cId="2075970118" sldId="264"/>
            <ac:spMk id="74" creationId="{3D88C122-6BFE-172E-6FB3-A9E9FEB4FF6D}"/>
          </ac:spMkLst>
        </pc:spChg>
        <pc:spChg chg="mod">
          <ac:chgData name="Isabelle Plank" userId="a1289ac7-07bb-4c5c-b82e-95f954aebe03" providerId="ADAL" clId="{1EE0B497-F77D-41A0-A0A0-E37151357CD2}" dt="2022-07-05T09:58:26.518" v="9820" actId="27803"/>
          <ac:spMkLst>
            <pc:docMk/>
            <pc:sldMk cId="2075970118" sldId="264"/>
            <ac:spMk id="76" creationId="{D1F75DB1-E8E7-E1BD-908E-1C9E16DF0F6A}"/>
          </ac:spMkLst>
        </pc:spChg>
        <pc:spChg chg="mod">
          <ac:chgData name="Isabelle Plank" userId="a1289ac7-07bb-4c5c-b82e-95f954aebe03" providerId="ADAL" clId="{1EE0B497-F77D-41A0-A0A0-E37151357CD2}" dt="2022-07-05T09:58:26.518" v="9820" actId="27803"/>
          <ac:spMkLst>
            <pc:docMk/>
            <pc:sldMk cId="2075970118" sldId="264"/>
            <ac:spMk id="77" creationId="{099CA470-2E00-D920-93ED-FBCBAC32EA2F}"/>
          </ac:spMkLst>
        </pc:spChg>
        <pc:spChg chg="mod">
          <ac:chgData name="Isabelle Plank" userId="a1289ac7-07bb-4c5c-b82e-95f954aebe03" providerId="ADAL" clId="{1EE0B497-F77D-41A0-A0A0-E37151357CD2}" dt="2022-07-05T09:58:26.518" v="9820" actId="27803"/>
          <ac:spMkLst>
            <pc:docMk/>
            <pc:sldMk cId="2075970118" sldId="264"/>
            <ac:spMk id="78" creationId="{94F11E2F-DFCB-F0C0-FE6E-B31A7FFA58E9}"/>
          </ac:spMkLst>
        </pc:spChg>
        <pc:spChg chg="mod">
          <ac:chgData name="Isabelle Plank" userId="a1289ac7-07bb-4c5c-b82e-95f954aebe03" providerId="ADAL" clId="{1EE0B497-F77D-41A0-A0A0-E37151357CD2}" dt="2022-07-05T09:58:26.518" v="9820" actId="27803"/>
          <ac:spMkLst>
            <pc:docMk/>
            <pc:sldMk cId="2075970118" sldId="264"/>
            <ac:spMk id="79" creationId="{E99545E7-9EEB-8BFE-FFB2-DF767CF4AE0F}"/>
          </ac:spMkLst>
        </pc:spChg>
        <pc:spChg chg="mod">
          <ac:chgData name="Isabelle Plank" userId="a1289ac7-07bb-4c5c-b82e-95f954aebe03" providerId="ADAL" clId="{1EE0B497-F77D-41A0-A0A0-E37151357CD2}" dt="2022-07-05T09:58:26.518" v="9820" actId="27803"/>
          <ac:spMkLst>
            <pc:docMk/>
            <pc:sldMk cId="2075970118" sldId="264"/>
            <ac:spMk id="80" creationId="{BE5503FF-64AE-73DB-59F1-068C6FEFAC9C}"/>
          </ac:spMkLst>
        </pc:spChg>
        <pc:spChg chg="mod">
          <ac:chgData name="Isabelle Plank" userId="a1289ac7-07bb-4c5c-b82e-95f954aebe03" providerId="ADAL" clId="{1EE0B497-F77D-41A0-A0A0-E37151357CD2}" dt="2022-07-05T09:58:26.518" v="9820" actId="27803"/>
          <ac:spMkLst>
            <pc:docMk/>
            <pc:sldMk cId="2075970118" sldId="264"/>
            <ac:spMk id="81" creationId="{28FC2533-BCF0-409C-B1FC-67449F0DE93C}"/>
          </ac:spMkLst>
        </pc:spChg>
        <pc:spChg chg="mod">
          <ac:chgData name="Isabelle Plank" userId="a1289ac7-07bb-4c5c-b82e-95f954aebe03" providerId="ADAL" clId="{1EE0B497-F77D-41A0-A0A0-E37151357CD2}" dt="2022-07-05T09:58:26.518" v="9820" actId="27803"/>
          <ac:spMkLst>
            <pc:docMk/>
            <pc:sldMk cId="2075970118" sldId="264"/>
            <ac:spMk id="82" creationId="{F9D91E84-4800-A5F9-5CFA-F0E961F0E628}"/>
          </ac:spMkLst>
        </pc:spChg>
        <pc:spChg chg="mod">
          <ac:chgData name="Isabelle Plank" userId="a1289ac7-07bb-4c5c-b82e-95f954aebe03" providerId="ADAL" clId="{1EE0B497-F77D-41A0-A0A0-E37151357CD2}" dt="2022-07-05T09:58:26.518" v="9820" actId="27803"/>
          <ac:spMkLst>
            <pc:docMk/>
            <pc:sldMk cId="2075970118" sldId="264"/>
            <ac:spMk id="83" creationId="{C9476311-8CFB-CDF8-DB40-659EC861BFF2}"/>
          </ac:spMkLst>
        </pc:spChg>
        <pc:spChg chg="mod">
          <ac:chgData name="Isabelle Plank" userId="a1289ac7-07bb-4c5c-b82e-95f954aebe03" providerId="ADAL" clId="{1EE0B497-F77D-41A0-A0A0-E37151357CD2}" dt="2022-07-05T09:58:26.518" v="9820" actId="27803"/>
          <ac:spMkLst>
            <pc:docMk/>
            <pc:sldMk cId="2075970118" sldId="264"/>
            <ac:spMk id="84" creationId="{7598AA91-EAA7-46DC-52F4-750422FBD20D}"/>
          </ac:spMkLst>
        </pc:spChg>
        <pc:spChg chg="mod">
          <ac:chgData name="Isabelle Plank" userId="a1289ac7-07bb-4c5c-b82e-95f954aebe03" providerId="ADAL" clId="{1EE0B497-F77D-41A0-A0A0-E37151357CD2}" dt="2022-07-05T09:58:26.518" v="9820" actId="27803"/>
          <ac:spMkLst>
            <pc:docMk/>
            <pc:sldMk cId="2075970118" sldId="264"/>
            <ac:spMk id="85" creationId="{FFC94333-31BF-A891-D7F1-1EBC08589182}"/>
          </ac:spMkLst>
        </pc:spChg>
        <pc:spChg chg="mod">
          <ac:chgData name="Isabelle Plank" userId="a1289ac7-07bb-4c5c-b82e-95f954aebe03" providerId="ADAL" clId="{1EE0B497-F77D-41A0-A0A0-E37151357CD2}" dt="2022-07-05T09:58:26.518" v="9820" actId="27803"/>
          <ac:spMkLst>
            <pc:docMk/>
            <pc:sldMk cId="2075970118" sldId="264"/>
            <ac:spMk id="86" creationId="{FC7790C8-D00D-5B26-5850-8AC5B12B110F}"/>
          </ac:spMkLst>
        </pc:spChg>
        <pc:spChg chg="mod">
          <ac:chgData name="Isabelle Plank" userId="a1289ac7-07bb-4c5c-b82e-95f954aebe03" providerId="ADAL" clId="{1EE0B497-F77D-41A0-A0A0-E37151357CD2}" dt="2022-07-05T09:58:26.518" v="9820" actId="27803"/>
          <ac:spMkLst>
            <pc:docMk/>
            <pc:sldMk cId="2075970118" sldId="264"/>
            <ac:spMk id="87" creationId="{3BE4B0E7-EEEA-6FB9-FE42-AE547522FE3E}"/>
          </ac:spMkLst>
        </pc:spChg>
        <pc:spChg chg="mod">
          <ac:chgData name="Isabelle Plank" userId="a1289ac7-07bb-4c5c-b82e-95f954aebe03" providerId="ADAL" clId="{1EE0B497-F77D-41A0-A0A0-E37151357CD2}" dt="2022-07-05T09:58:26.518" v="9820" actId="27803"/>
          <ac:spMkLst>
            <pc:docMk/>
            <pc:sldMk cId="2075970118" sldId="264"/>
            <ac:spMk id="88" creationId="{3F412BDE-5B5E-6C94-78FB-A288F65E1C66}"/>
          </ac:spMkLst>
        </pc:spChg>
        <pc:spChg chg="mod">
          <ac:chgData name="Isabelle Plank" userId="a1289ac7-07bb-4c5c-b82e-95f954aebe03" providerId="ADAL" clId="{1EE0B497-F77D-41A0-A0A0-E37151357CD2}" dt="2022-07-05T09:58:26.518" v="9820" actId="27803"/>
          <ac:spMkLst>
            <pc:docMk/>
            <pc:sldMk cId="2075970118" sldId="264"/>
            <ac:spMk id="89" creationId="{35C268F1-C2E9-3218-A5B2-487A13DBFCA8}"/>
          </ac:spMkLst>
        </pc:spChg>
        <pc:spChg chg="mod">
          <ac:chgData name="Isabelle Plank" userId="a1289ac7-07bb-4c5c-b82e-95f954aebe03" providerId="ADAL" clId="{1EE0B497-F77D-41A0-A0A0-E37151357CD2}" dt="2022-07-05T09:58:26.518" v="9820" actId="27803"/>
          <ac:spMkLst>
            <pc:docMk/>
            <pc:sldMk cId="2075970118" sldId="264"/>
            <ac:spMk id="92" creationId="{D7D8DA42-94E2-63C2-9CC9-1AA16B7035C8}"/>
          </ac:spMkLst>
        </pc:spChg>
        <pc:spChg chg="mod">
          <ac:chgData name="Isabelle Plank" userId="a1289ac7-07bb-4c5c-b82e-95f954aebe03" providerId="ADAL" clId="{1EE0B497-F77D-41A0-A0A0-E37151357CD2}" dt="2022-07-05T09:58:26.518" v="9820" actId="27803"/>
          <ac:spMkLst>
            <pc:docMk/>
            <pc:sldMk cId="2075970118" sldId="264"/>
            <ac:spMk id="93" creationId="{498D45B9-09A5-2239-ECEE-4999FF76276C}"/>
          </ac:spMkLst>
        </pc:spChg>
        <pc:spChg chg="mod">
          <ac:chgData name="Isabelle Plank" userId="a1289ac7-07bb-4c5c-b82e-95f954aebe03" providerId="ADAL" clId="{1EE0B497-F77D-41A0-A0A0-E37151357CD2}" dt="2022-07-05T09:58:26.518" v="9820" actId="27803"/>
          <ac:spMkLst>
            <pc:docMk/>
            <pc:sldMk cId="2075970118" sldId="264"/>
            <ac:spMk id="94" creationId="{07B6239D-96BF-3A2F-1C1B-FE49F9C22718}"/>
          </ac:spMkLst>
        </pc:spChg>
        <pc:spChg chg="mod">
          <ac:chgData name="Isabelle Plank" userId="a1289ac7-07bb-4c5c-b82e-95f954aebe03" providerId="ADAL" clId="{1EE0B497-F77D-41A0-A0A0-E37151357CD2}" dt="2022-07-05T09:58:26.518" v="9820" actId="27803"/>
          <ac:spMkLst>
            <pc:docMk/>
            <pc:sldMk cId="2075970118" sldId="264"/>
            <ac:spMk id="95" creationId="{DBC2276E-FFFC-2071-45EF-7569BBEC870B}"/>
          </ac:spMkLst>
        </pc:spChg>
        <pc:spChg chg="mod">
          <ac:chgData name="Isabelle Plank" userId="a1289ac7-07bb-4c5c-b82e-95f954aebe03" providerId="ADAL" clId="{1EE0B497-F77D-41A0-A0A0-E37151357CD2}" dt="2022-07-05T09:58:26.518" v="9820" actId="27803"/>
          <ac:spMkLst>
            <pc:docMk/>
            <pc:sldMk cId="2075970118" sldId="264"/>
            <ac:spMk id="96" creationId="{F1BBFD8E-43C8-E7DF-721F-A26B0148EDF8}"/>
          </ac:spMkLst>
        </pc:spChg>
        <pc:spChg chg="mod">
          <ac:chgData name="Isabelle Plank" userId="a1289ac7-07bb-4c5c-b82e-95f954aebe03" providerId="ADAL" clId="{1EE0B497-F77D-41A0-A0A0-E37151357CD2}" dt="2022-07-05T09:58:26.518" v="9820" actId="27803"/>
          <ac:spMkLst>
            <pc:docMk/>
            <pc:sldMk cId="2075970118" sldId="264"/>
            <ac:spMk id="97" creationId="{4E61767A-65B4-FA7C-2F0E-DFAEDCFCEB7B}"/>
          </ac:spMkLst>
        </pc:spChg>
        <pc:spChg chg="mod">
          <ac:chgData name="Isabelle Plank" userId="a1289ac7-07bb-4c5c-b82e-95f954aebe03" providerId="ADAL" clId="{1EE0B497-F77D-41A0-A0A0-E37151357CD2}" dt="2022-07-05T09:58:26.518" v="9820" actId="27803"/>
          <ac:spMkLst>
            <pc:docMk/>
            <pc:sldMk cId="2075970118" sldId="264"/>
            <ac:spMk id="98" creationId="{1F9DDE85-8746-2C1E-B699-7C10B09F4849}"/>
          </ac:spMkLst>
        </pc:spChg>
        <pc:spChg chg="mod">
          <ac:chgData name="Isabelle Plank" userId="a1289ac7-07bb-4c5c-b82e-95f954aebe03" providerId="ADAL" clId="{1EE0B497-F77D-41A0-A0A0-E37151357CD2}" dt="2022-07-05T09:58:26.518" v="9820" actId="27803"/>
          <ac:spMkLst>
            <pc:docMk/>
            <pc:sldMk cId="2075970118" sldId="264"/>
            <ac:spMk id="99" creationId="{7655378B-0836-F1BF-86D7-24AD49FDB0CD}"/>
          </ac:spMkLst>
        </pc:spChg>
        <pc:spChg chg="mod">
          <ac:chgData name="Isabelle Plank" userId="a1289ac7-07bb-4c5c-b82e-95f954aebe03" providerId="ADAL" clId="{1EE0B497-F77D-41A0-A0A0-E37151357CD2}" dt="2022-07-05T09:58:26.518" v="9820" actId="27803"/>
          <ac:spMkLst>
            <pc:docMk/>
            <pc:sldMk cId="2075970118" sldId="264"/>
            <ac:spMk id="101" creationId="{9072CCDF-6F58-4899-A791-0E9E817B55A6}"/>
          </ac:spMkLst>
        </pc:spChg>
        <pc:spChg chg="mod">
          <ac:chgData name="Isabelle Plank" userId="a1289ac7-07bb-4c5c-b82e-95f954aebe03" providerId="ADAL" clId="{1EE0B497-F77D-41A0-A0A0-E37151357CD2}" dt="2022-07-05T09:58:26.518" v="9820" actId="27803"/>
          <ac:spMkLst>
            <pc:docMk/>
            <pc:sldMk cId="2075970118" sldId="264"/>
            <ac:spMk id="102" creationId="{9A1D569F-644C-F7F5-BED1-02B42FEAF366}"/>
          </ac:spMkLst>
        </pc:spChg>
        <pc:spChg chg="mod">
          <ac:chgData name="Isabelle Plank" userId="a1289ac7-07bb-4c5c-b82e-95f954aebe03" providerId="ADAL" clId="{1EE0B497-F77D-41A0-A0A0-E37151357CD2}" dt="2022-07-05T09:58:26.518" v="9820" actId="27803"/>
          <ac:spMkLst>
            <pc:docMk/>
            <pc:sldMk cId="2075970118" sldId="264"/>
            <ac:spMk id="103" creationId="{40D848DA-2D20-33C7-E667-D206BA30490E}"/>
          </ac:spMkLst>
        </pc:spChg>
        <pc:spChg chg="mod">
          <ac:chgData name="Isabelle Plank" userId="a1289ac7-07bb-4c5c-b82e-95f954aebe03" providerId="ADAL" clId="{1EE0B497-F77D-41A0-A0A0-E37151357CD2}" dt="2022-07-05T09:58:26.518" v="9820" actId="27803"/>
          <ac:spMkLst>
            <pc:docMk/>
            <pc:sldMk cId="2075970118" sldId="264"/>
            <ac:spMk id="104" creationId="{227EDCFF-041B-F039-8DB9-45BF36BE8E1A}"/>
          </ac:spMkLst>
        </pc:spChg>
        <pc:spChg chg="mod">
          <ac:chgData name="Isabelle Plank" userId="a1289ac7-07bb-4c5c-b82e-95f954aebe03" providerId="ADAL" clId="{1EE0B497-F77D-41A0-A0A0-E37151357CD2}" dt="2022-07-05T09:58:26.518" v="9820" actId="27803"/>
          <ac:spMkLst>
            <pc:docMk/>
            <pc:sldMk cId="2075970118" sldId="264"/>
            <ac:spMk id="105" creationId="{7181C72C-7CB7-1A3C-0B0A-4778E3F574E7}"/>
          </ac:spMkLst>
        </pc:spChg>
        <pc:spChg chg="mod">
          <ac:chgData name="Isabelle Plank" userId="a1289ac7-07bb-4c5c-b82e-95f954aebe03" providerId="ADAL" clId="{1EE0B497-F77D-41A0-A0A0-E37151357CD2}" dt="2022-07-05T09:58:26.518" v="9820" actId="27803"/>
          <ac:spMkLst>
            <pc:docMk/>
            <pc:sldMk cId="2075970118" sldId="264"/>
            <ac:spMk id="107" creationId="{8AD9F000-966D-DC74-CFA8-8F97ED2932F2}"/>
          </ac:spMkLst>
        </pc:spChg>
        <pc:spChg chg="mod">
          <ac:chgData name="Isabelle Plank" userId="a1289ac7-07bb-4c5c-b82e-95f954aebe03" providerId="ADAL" clId="{1EE0B497-F77D-41A0-A0A0-E37151357CD2}" dt="2022-07-05T09:58:26.518" v="9820" actId="27803"/>
          <ac:spMkLst>
            <pc:docMk/>
            <pc:sldMk cId="2075970118" sldId="264"/>
            <ac:spMk id="108" creationId="{E1CCC3C4-0B9F-7C51-1712-C5ECA9B2563B}"/>
          </ac:spMkLst>
        </pc:spChg>
        <pc:spChg chg="mod">
          <ac:chgData name="Isabelle Plank" userId="a1289ac7-07bb-4c5c-b82e-95f954aebe03" providerId="ADAL" clId="{1EE0B497-F77D-41A0-A0A0-E37151357CD2}" dt="2022-07-05T09:58:26.518" v="9820" actId="27803"/>
          <ac:spMkLst>
            <pc:docMk/>
            <pc:sldMk cId="2075970118" sldId="264"/>
            <ac:spMk id="109" creationId="{FA03E367-592C-1A1F-96C0-7E5E10520A2D}"/>
          </ac:spMkLst>
        </pc:spChg>
        <pc:spChg chg="mod">
          <ac:chgData name="Isabelle Plank" userId="a1289ac7-07bb-4c5c-b82e-95f954aebe03" providerId="ADAL" clId="{1EE0B497-F77D-41A0-A0A0-E37151357CD2}" dt="2022-07-05T09:58:26.518" v="9820" actId="27803"/>
          <ac:spMkLst>
            <pc:docMk/>
            <pc:sldMk cId="2075970118" sldId="264"/>
            <ac:spMk id="110" creationId="{C58A4E18-FBE1-9672-8EFE-B6F883BDCCC1}"/>
          </ac:spMkLst>
        </pc:spChg>
        <pc:spChg chg="mod">
          <ac:chgData name="Isabelle Plank" userId="a1289ac7-07bb-4c5c-b82e-95f954aebe03" providerId="ADAL" clId="{1EE0B497-F77D-41A0-A0A0-E37151357CD2}" dt="2022-07-05T09:58:26.518" v="9820" actId="27803"/>
          <ac:spMkLst>
            <pc:docMk/>
            <pc:sldMk cId="2075970118" sldId="264"/>
            <ac:spMk id="112" creationId="{C49CC391-4790-DB5E-1CDA-4FC13C5CE6F6}"/>
          </ac:spMkLst>
        </pc:spChg>
        <pc:spChg chg="mod">
          <ac:chgData name="Isabelle Plank" userId="a1289ac7-07bb-4c5c-b82e-95f954aebe03" providerId="ADAL" clId="{1EE0B497-F77D-41A0-A0A0-E37151357CD2}" dt="2022-07-05T09:58:26.518" v="9820" actId="27803"/>
          <ac:spMkLst>
            <pc:docMk/>
            <pc:sldMk cId="2075970118" sldId="264"/>
            <ac:spMk id="113" creationId="{98BF5711-30CB-7424-F1E8-9A545265699C}"/>
          </ac:spMkLst>
        </pc:spChg>
        <pc:spChg chg="mod">
          <ac:chgData name="Isabelle Plank" userId="a1289ac7-07bb-4c5c-b82e-95f954aebe03" providerId="ADAL" clId="{1EE0B497-F77D-41A0-A0A0-E37151357CD2}" dt="2022-07-05T09:58:26.518" v="9820" actId="27803"/>
          <ac:spMkLst>
            <pc:docMk/>
            <pc:sldMk cId="2075970118" sldId="264"/>
            <ac:spMk id="114" creationId="{7F74F78E-BBE1-D83B-6607-640F75D96612}"/>
          </ac:spMkLst>
        </pc:spChg>
        <pc:spChg chg="mod">
          <ac:chgData name="Isabelle Plank" userId="a1289ac7-07bb-4c5c-b82e-95f954aebe03" providerId="ADAL" clId="{1EE0B497-F77D-41A0-A0A0-E37151357CD2}" dt="2022-07-05T09:58:26.518" v="9820" actId="27803"/>
          <ac:spMkLst>
            <pc:docMk/>
            <pc:sldMk cId="2075970118" sldId="264"/>
            <ac:spMk id="115" creationId="{44E26714-0AF9-CF8F-F93B-8B06D1658A62}"/>
          </ac:spMkLst>
        </pc:spChg>
        <pc:spChg chg="mod">
          <ac:chgData name="Isabelle Plank" userId="a1289ac7-07bb-4c5c-b82e-95f954aebe03" providerId="ADAL" clId="{1EE0B497-F77D-41A0-A0A0-E37151357CD2}" dt="2022-07-05T09:58:26.518" v="9820" actId="27803"/>
          <ac:spMkLst>
            <pc:docMk/>
            <pc:sldMk cId="2075970118" sldId="264"/>
            <ac:spMk id="116" creationId="{7D4ACACB-62F0-55B0-84DE-4B5C0A2BE593}"/>
          </ac:spMkLst>
        </pc:spChg>
        <pc:spChg chg="mod">
          <ac:chgData name="Isabelle Plank" userId="a1289ac7-07bb-4c5c-b82e-95f954aebe03" providerId="ADAL" clId="{1EE0B497-F77D-41A0-A0A0-E37151357CD2}" dt="2022-07-05T09:58:26.518" v="9820" actId="27803"/>
          <ac:spMkLst>
            <pc:docMk/>
            <pc:sldMk cId="2075970118" sldId="264"/>
            <ac:spMk id="117" creationId="{62008741-BE88-2707-A551-CAF2FBE2A2CB}"/>
          </ac:spMkLst>
        </pc:spChg>
        <pc:spChg chg="mod">
          <ac:chgData name="Isabelle Plank" userId="a1289ac7-07bb-4c5c-b82e-95f954aebe03" providerId="ADAL" clId="{1EE0B497-F77D-41A0-A0A0-E37151357CD2}" dt="2022-07-05T09:58:26.518" v="9820" actId="27803"/>
          <ac:spMkLst>
            <pc:docMk/>
            <pc:sldMk cId="2075970118" sldId="264"/>
            <ac:spMk id="120" creationId="{5C09A801-36CE-E983-A3CA-C3E77DEEFC50}"/>
          </ac:spMkLst>
        </pc:spChg>
        <pc:spChg chg="mod">
          <ac:chgData name="Isabelle Plank" userId="a1289ac7-07bb-4c5c-b82e-95f954aebe03" providerId="ADAL" clId="{1EE0B497-F77D-41A0-A0A0-E37151357CD2}" dt="2022-07-05T09:58:26.518" v="9820" actId="27803"/>
          <ac:spMkLst>
            <pc:docMk/>
            <pc:sldMk cId="2075970118" sldId="264"/>
            <ac:spMk id="121" creationId="{2665F013-E32D-0E32-2CD5-F549A8F0C08C}"/>
          </ac:spMkLst>
        </pc:spChg>
        <pc:spChg chg="mod">
          <ac:chgData name="Isabelle Plank" userId="a1289ac7-07bb-4c5c-b82e-95f954aebe03" providerId="ADAL" clId="{1EE0B497-F77D-41A0-A0A0-E37151357CD2}" dt="2022-07-05T09:58:26.518" v="9820" actId="27803"/>
          <ac:spMkLst>
            <pc:docMk/>
            <pc:sldMk cId="2075970118" sldId="264"/>
            <ac:spMk id="122" creationId="{479E5003-75F0-AA24-D868-21F0C5E8ADC4}"/>
          </ac:spMkLst>
        </pc:spChg>
        <pc:spChg chg="mod">
          <ac:chgData name="Isabelle Plank" userId="a1289ac7-07bb-4c5c-b82e-95f954aebe03" providerId="ADAL" clId="{1EE0B497-F77D-41A0-A0A0-E37151357CD2}" dt="2022-07-05T09:58:26.518" v="9820" actId="27803"/>
          <ac:spMkLst>
            <pc:docMk/>
            <pc:sldMk cId="2075970118" sldId="264"/>
            <ac:spMk id="123" creationId="{CFFD8ACF-740F-75F8-7FB1-1825DC88531C}"/>
          </ac:spMkLst>
        </pc:spChg>
        <pc:spChg chg="mod">
          <ac:chgData name="Isabelle Plank" userId="a1289ac7-07bb-4c5c-b82e-95f954aebe03" providerId="ADAL" clId="{1EE0B497-F77D-41A0-A0A0-E37151357CD2}" dt="2022-07-05T09:58:26.518" v="9820" actId="27803"/>
          <ac:spMkLst>
            <pc:docMk/>
            <pc:sldMk cId="2075970118" sldId="264"/>
            <ac:spMk id="124" creationId="{AF452A5B-C880-60DC-D9FD-515A33D17AA9}"/>
          </ac:spMkLst>
        </pc:spChg>
        <pc:spChg chg="mod">
          <ac:chgData name="Isabelle Plank" userId="a1289ac7-07bb-4c5c-b82e-95f954aebe03" providerId="ADAL" clId="{1EE0B497-F77D-41A0-A0A0-E37151357CD2}" dt="2022-07-05T09:58:26.518" v="9820" actId="27803"/>
          <ac:spMkLst>
            <pc:docMk/>
            <pc:sldMk cId="2075970118" sldId="264"/>
            <ac:spMk id="125" creationId="{02C30120-D53D-1C9A-9A30-03F013A59DBF}"/>
          </ac:spMkLst>
        </pc:spChg>
        <pc:spChg chg="mod">
          <ac:chgData name="Isabelle Plank" userId="a1289ac7-07bb-4c5c-b82e-95f954aebe03" providerId="ADAL" clId="{1EE0B497-F77D-41A0-A0A0-E37151357CD2}" dt="2022-07-05T09:58:26.518" v="9820" actId="27803"/>
          <ac:spMkLst>
            <pc:docMk/>
            <pc:sldMk cId="2075970118" sldId="264"/>
            <ac:spMk id="126" creationId="{8A114BEE-7B0F-91F2-0586-3515B222E6DB}"/>
          </ac:spMkLst>
        </pc:spChg>
        <pc:spChg chg="mod">
          <ac:chgData name="Isabelle Plank" userId="a1289ac7-07bb-4c5c-b82e-95f954aebe03" providerId="ADAL" clId="{1EE0B497-F77D-41A0-A0A0-E37151357CD2}" dt="2022-07-05T09:58:26.518" v="9820" actId="27803"/>
          <ac:spMkLst>
            <pc:docMk/>
            <pc:sldMk cId="2075970118" sldId="264"/>
            <ac:spMk id="128" creationId="{E0F0A2D4-6E5E-0DE3-DCB5-7D22B1755D77}"/>
          </ac:spMkLst>
        </pc:spChg>
        <pc:spChg chg="mod">
          <ac:chgData name="Isabelle Plank" userId="a1289ac7-07bb-4c5c-b82e-95f954aebe03" providerId="ADAL" clId="{1EE0B497-F77D-41A0-A0A0-E37151357CD2}" dt="2022-07-05T09:58:26.518" v="9820" actId="27803"/>
          <ac:spMkLst>
            <pc:docMk/>
            <pc:sldMk cId="2075970118" sldId="264"/>
            <ac:spMk id="129" creationId="{E8BA834F-92EC-E78A-A8B5-E5ECF64D1842}"/>
          </ac:spMkLst>
        </pc:spChg>
        <pc:spChg chg="mod">
          <ac:chgData name="Isabelle Plank" userId="a1289ac7-07bb-4c5c-b82e-95f954aebe03" providerId="ADAL" clId="{1EE0B497-F77D-41A0-A0A0-E37151357CD2}" dt="2022-07-05T09:58:26.518" v="9820" actId="27803"/>
          <ac:spMkLst>
            <pc:docMk/>
            <pc:sldMk cId="2075970118" sldId="264"/>
            <ac:spMk id="130" creationId="{0C1E5B99-2B44-FE29-45E0-6E485C8DE6AF}"/>
          </ac:spMkLst>
        </pc:spChg>
        <pc:spChg chg="mod">
          <ac:chgData name="Isabelle Plank" userId="a1289ac7-07bb-4c5c-b82e-95f954aebe03" providerId="ADAL" clId="{1EE0B497-F77D-41A0-A0A0-E37151357CD2}" dt="2022-07-05T09:58:26.518" v="9820" actId="27803"/>
          <ac:spMkLst>
            <pc:docMk/>
            <pc:sldMk cId="2075970118" sldId="264"/>
            <ac:spMk id="131" creationId="{B5CAE061-E166-52A0-2A2C-E2D8CC6C2910}"/>
          </ac:spMkLst>
        </pc:spChg>
        <pc:spChg chg="mod">
          <ac:chgData name="Isabelle Plank" userId="a1289ac7-07bb-4c5c-b82e-95f954aebe03" providerId="ADAL" clId="{1EE0B497-F77D-41A0-A0A0-E37151357CD2}" dt="2022-07-05T09:58:26.518" v="9820" actId="27803"/>
          <ac:spMkLst>
            <pc:docMk/>
            <pc:sldMk cId="2075970118" sldId="264"/>
            <ac:spMk id="132" creationId="{372FA06E-F173-96ED-6103-17980DCF1EC8}"/>
          </ac:spMkLst>
        </pc:spChg>
        <pc:spChg chg="mod">
          <ac:chgData name="Isabelle Plank" userId="a1289ac7-07bb-4c5c-b82e-95f954aebe03" providerId="ADAL" clId="{1EE0B497-F77D-41A0-A0A0-E37151357CD2}" dt="2022-07-05T09:58:26.518" v="9820" actId="27803"/>
          <ac:spMkLst>
            <pc:docMk/>
            <pc:sldMk cId="2075970118" sldId="264"/>
            <ac:spMk id="133" creationId="{BFA986E2-282B-E5C9-5B3F-CB4B52A4BA3A}"/>
          </ac:spMkLst>
        </pc:spChg>
        <pc:spChg chg="mod">
          <ac:chgData name="Isabelle Plank" userId="a1289ac7-07bb-4c5c-b82e-95f954aebe03" providerId="ADAL" clId="{1EE0B497-F77D-41A0-A0A0-E37151357CD2}" dt="2022-07-05T09:58:26.518" v="9820" actId="27803"/>
          <ac:spMkLst>
            <pc:docMk/>
            <pc:sldMk cId="2075970118" sldId="264"/>
            <ac:spMk id="135" creationId="{F90EE2BA-C26A-D2DB-CEF7-378E303307A5}"/>
          </ac:spMkLst>
        </pc:spChg>
        <pc:spChg chg="mod">
          <ac:chgData name="Isabelle Plank" userId="a1289ac7-07bb-4c5c-b82e-95f954aebe03" providerId="ADAL" clId="{1EE0B497-F77D-41A0-A0A0-E37151357CD2}" dt="2022-07-05T09:58:26.518" v="9820" actId="27803"/>
          <ac:spMkLst>
            <pc:docMk/>
            <pc:sldMk cId="2075970118" sldId="264"/>
            <ac:spMk id="136" creationId="{D3951AA1-B988-E94E-36D8-78AD900C37B2}"/>
          </ac:spMkLst>
        </pc:spChg>
        <pc:spChg chg="mod">
          <ac:chgData name="Isabelle Plank" userId="a1289ac7-07bb-4c5c-b82e-95f954aebe03" providerId="ADAL" clId="{1EE0B497-F77D-41A0-A0A0-E37151357CD2}" dt="2022-07-05T09:58:26.518" v="9820" actId="27803"/>
          <ac:spMkLst>
            <pc:docMk/>
            <pc:sldMk cId="2075970118" sldId="264"/>
            <ac:spMk id="137" creationId="{4A56CEF0-2427-E369-09F6-1AB8CE0A42BE}"/>
          </ac:spMkLst>
        </pc:spChg>
        <pc:spChg chg="mod">
          <ac:chgData name="Isabelle Plank" userId="a1289ac7-07bb-4c5c-b82e-95f954aebe03" providerId="ADAL" clId="{1EE0B497-F77D-41A0-A0A0-E37151357CD2}" dt="2022-07-05T09:58:26.518" v="9820" actId="27803"/>
          <ac:spMkLst>
            <pc:docMk/>
            <pc:sldMk cId="2075970118" sldId="264"/>
            <ac:spMk id="138" creationId="{13454CB7-D770-2F40-0CDD-BFDF2DB936FF}"/>
          </ac:spMkLst>
        </pc:spChg>
        <pc:spChg chg="mod">
          <ac:chgData name="Isabelle Plank" userId="a1289ac7-07bb-4c5c-b82e-95f954aebe03" providerId="ADAL" clId="{1EE0B497-F77D-41A0-A0A0-E37151357CD2}" dt="2022-07-05T09:58:26.518" v="9820" actId="27803"/>
          <ac:spMkLst>
            <pc:docMk/>
            <pc:sldMk cId="2075970118" sldId="264"/>
            <ac:spMk id="139" creationId="{FCBD706D-7672-0620-43FF-72FC67A594BC}"/>
          </ac:spMkLst>
        </pc:spChg>
        <pc:spChg chg="mod">
          <ac:chgData name="Isabelle Plank" userId="a1289ac7-07bb-4c5c-b82e-95f954aebe03" providerId="ADAL" clId="{1EE0B497-F77D-41A0-A0A0-E37151357CD2}" dt="2022-07-05T09:58:26.518" v="9820" actId="27803"/>
          <ac:spMkLst>
            <pc:docMk/>
            <pc:sldMk cId="2075970118" sldId="264"/>
            <ac:spMk id="141" creationId="{3D30B0CA-D933-0D5F-686F-78331B79D467}"/>
          </ac:spMkLst>
        </pc:spChg>
        <pc:spChg chg="mod">
          <ac:chgData name="Isabelle Plank" userId="a1289ac7-07bb-4c5c-b82e-95f954aebe03" providerId="ADAL" clId="{1EE0B497-F77D-41A0-A0A0-E37151357CD2}" dt="2022-07-05T09:58:26.518" v="9820" actId="27803"/>
          <ac:spMkLst>
            <pc:docMk/>
            <pc:sldMk cId="2075970118" sldId="264"/>
            <ac:spMk id="142" creationId="{EB65FC15-DBAA-0863-C125-CF4F775B78EB}"/>
          </ac:spMkLst>
        </pc:spChg>
        <pc:spChg chg="mod">
          <ac:chgData name="Isabelle Plank" userId="a1289ac7-07bb-4c5c-b82e-95f954aebe03" providerId="ADAL" clId="{1EE0B497-F77D-41A0-A0A0-E37151357CD2}" dt="2022-07-05T09:58:26.518" v="9820" actId="27803"/>
          <ac:spMkLst>
            <pc:docMk/>
            <pc:sldMk cId="2075970118" sldId="264"/>
            <ac:spMk id="143" creationId="{D3FAF91C-C628-F6BC-8769-9F13D46D4CF0}"/>
          </ac:spMkLst>
        </pc:spChg>
        <pc:spChg chg="mod">
          <ac:chgData name="Isabelle Plank" userId="a1289ac7-07bb-4c5c-b82e-95f954aebe03" providerId="ADAL" clId="{1EE0B497-F77D-41A0-A0A0-E37151357CD2}" dt="2022-07-05T09:58:26.518" v="9820" actId="27803"/>
          <ac:spMkLst>
            <pc:docMk/>
            <pc:sldMk cId="2075970118" sldId="264"/>
            <ac:spMk id="144" creationId="{0A999879-AD89-3FE1-C9E4-9D5841647DA2}"/>
          </ac:spMkLst>
        </pc:spChg>
        <pc:spChg chg="mod">
          <ac:chgData name="Isabelle Plank" userId="a1289ac7-07bb-4c5c-b82e-95f954aebe03" providerId="ADAL" clId="{1EE0B497-F77D-41A0-A0A0-E37151357CD2}" dt="2022-07-05T09:58:26.518" v="9820" actId="27803"/>
          <ac:spMkLst>
            <pc:docMk/>
            <pc:sldMk cId="2075970118" sldId="264"/>
            <ac:spMk id="147" creationId="{0F510D74-1B71-A186-9F53-4040F2120EEA}"/>
          </ac:spMkLst>
        </pc:spChg>
        <pc:spChg chg="mod">
          <ac:chgData name="Isabelle Plank" userId="a1289ac7-07bb-4c5c-b82e-95f954aebe03" providerId="ADAL" clId="{1EE0B497-F77D-41A0-A0A0-E37151357CD2}" dt="2022-07-05T09:58:26.518" v="9820" actId="27803"/>
          <ac:spMkLst>
            <pc:docMk/>
            <pc:sldMk cId="2075970118" sldId="264"/>
            <ac:spMk id="148" creationId="{A0DD716E-35B8-D3A3-FA8C-F166C7E77EDC}"/>
          </ac:spMkLst>
        </pc:spChg>
        <pc:spChg chg="mod">
          <ac:chgData name="Isabelle Plank" userId="a1289ac7-07bb-4c5c-b82e-95f954aebe03" providerId="ADAL" clId="{1EE0B497-F77D-41A0-A0A0-E37151357CD2}" dt="2022-07-05T09:58:26.518" v="9820" actId="27803"/>
          <ac:spMkLst>
            <pc:docMk/>
            <pc:sldMk cId="2075970118" sldId="264"/>
            <ac:spMk id="149" creationId="{C727561B-6E0A-D01F-A7B6-CAA0CF433967}"/>
          </ac:spMkLst>
        </pc:spChg>
        <pc:spChg chg="mod">
          <ac:chgData name="Isabelle Plank" userId="a1289ac7-07bb-4c5c-b82e-95f954aebe03" providerId="ADAL" clId="{1EE0B497-F77D-41A0-A0A0-E37151357CD2}" dt="2022-07-05T09:58:26.518" v="9820" actId="27803"/>
          <ac:spMkLst>
            <pc:docMk/>
            <pc:sldMk cId="2075970118" sldId="264"/>
            <ac:spMk id="150" creationId="{E21F9BF3-9373-659B-BE2D-701753988B86}"/>
          </ac:spMkLst>
        </pc:spChg>
        <pc:spChg chg="mod">
          <ac:chgData name="Isabelle Plank" userId="a1289ac7-07bb-4c5c-b82e-95f954aebe03" providerId="ADAL" clId="{1EE0B497-F77D-41A0-A0A0-E37151357CD2}" dt="2022-07-05T09:58:26.518" v="9820" actId="27803"/>
          <ac:spMkLst>
            <pc:docMk/>
            <pc:sldMk cId="2075970118" sldId="264"/>
            <ac:spMk id="151" creationId="{B202755C-0B37-5106-9169-0703BA9C1D8F}"/>
          </ac:spMkLst>
        </pc:spChg>
        <pc:spChg chg="mod">
          <ac:chgData name="Isabelle Plank" userId="a1289ac7-07bb-4c5c-b82e-95f954aebe03" providerId="ADAL" clId="{1EE0B497-F77D-41A0-A0A0-E37151357CD2}" dt="2022-07-05T09:58:26.518" v="9820" actId="27803"/>
          <ac:spMkLst>
            <pc:docMk/>
            <pc:sldMk cId="2075970118" sldId="264"/>
            <ac:spMk id="152" creationId="{A6C7EB7A-A7AF-1954-CC39-D806324B324C}"/>
          </ac:spMkLst>
        </pc:spChg>
        <pc:spChg chg="mod">
          <ac:chgData name="Isabelle Plank" userId="a1289ac7-07bb-4c5c-b82e-95f954aebe03" providerId="ADAL" clId="{1EE0B497-F77D-41A0-A0A0-E37151357CD2}" dt="2022-07-05T09:58:26.518" v="9820" actId="27803"/>
          <ac:spMkLst>
            <pc:docMk/>
            <pc:sldMk cId="2075970118" sldId="264"/>
            <ac:spMk id="153" creationId="{BD890A59-C541-2BA9-2549-3D4A9ADB4052}"/>
          </ac:spMkLst>
        </pc:spChg>
        <pc:spChg chg="mod">
          <ac:chgData name="Isabelle Plank" userId="a1289ac7-07bb-4c5c-b82e-95f954aebe03" providerId="ADAL" clId="{1EE0B497-F77D-41A0-A0A0-E37151357CD2}" dt="2022-07-05T09:58:26.518" v="9820" actId="27803"/>
          <ac:spMkLst>
            <pc:docMk/>
            <pc:sldMk cId="2075970118" sldId="264"/>
            <ac:spMk id="154" creationId="{6B01EE3D-8076-D255-2018-8CD77724D86A}"/>
          </ac:spMkLst>
        </pc:spChg>
        <pc:spChg chg="mod">
          <ac:chgData name="Isabelle Plank" userId="a1289ac7-07bb-4c5c-b82e-95f954aebe03" providerId="ADAL" clId="{1EE0B497-F77D-41A0-A0A0-E37151357CD2}" dt="2022-07-05T09:58:26.518" v="9820" actId="27803"/>
          <ac:spMkLst>
            <pc:docMk/>
            <pc:sldMk cId="2075970118" sldId="264"/>
            <ac:spMk id="157" creationId="{72A08928-A76C-02D4-D7F8-7C4BBFC0F37E}"/>
          </ac:spMkLst>
        </pc:spChg>
        <pc:spChg chg="mod">
          <ac:chgData name="Isabelle Plank" userId="a1289ac7-07bb-4c5c-b82e-95f954aebe03" providerId="ADAL" clId="{1EE0B497-F77D-41A0-A0A0-E37151357CD2}" dt="2022-07-05T09:58:26.518" v="9820" actId="27803"/>
          <ac:spMkLst>
            <pc:docMk/>
            <pc:sldMk cId="2075970118" sldId="264"/>
            <ac:spMk id="158" creationId="{C9F5AF9E-247D-FA7F-D8DE-D5FA298E4C0F}"/>
          </ac:spMkLst>
        </pc:spChg>
        <pc:spChg chg="mod">
          <ac:chgData name="Isabelle Plank" userId="a1289ac7-07bb-4c5c-b82e-95f954aebe03" providerId="ADAL" clId="{1EE0B497-F77D-41A0-A0A0-E37151357CD2}" dt="2022-07-05T09:58:26.518" v="9820" actId="27803"/>
          <ac:spMkLst>
            <pc:docMk/>
            <pc:sldMk cId="2075970118" sldId="264"/>
            <ac:spMk id="159" creationId="{30D96461-ED7C-5878-5EF0-6ED17B1B94AE}"/>
          </ac:spMkLst>
        </pc:spChg>
        <pc:spChg chg="mod">
          <ac:chgData name="Isabelle Plank" userId="a1289ac7-07bb-4c5c-b82e-95f954aebe03" providerId="ADAL" clId="{1EE0B497-F77D-41A0-A0A0-E37151357CD2}" dt="2022-07-05T09:58:26.518" v="9820" actId="27803"/>
          <ac:spMkLst>
            <pc:docMk/>
            <pc:sldMk cId="2075970118" sldId="264"/>
            <ac:spMk id="160" creationId="{AE302515-B582-1C98-BDBE-FDFE9D075C3F}"/>
          </ac:spMkLst>
        </pc:spChg>
        <pc:spChg chg="mod">
          <ac:chgData name="Isabelle Plank" userId="a1289ac7-07bb-4c5c-b82e-95f954aebe03" providerId="ADAL" clId="{1EE0B497-F77D-41A0-A0A0-E37151357CD2}" dt="2022-07-05T09:58:26.518" v="9820" actId="27803"/>
          <ac:spMkLst>
            <pc:docMk/>
            <pc:sldMk cId="2075970118" sldId="264"/>
            <ac:spMk id="161" creationId="{284DC997-FAF6-DF63-F412-C364264A389E}"/>
          </ac:spMkLst>
        </pc:spChg>
        <pc:spChg chg="mod">
          <ac:chgData name="Isabelle Plank" userId="a1289ac7-07bb-4c5c-b82e-95f954aebe03" providerId="ADAL" clId="{1EE0B497-F77D-41A0-A0A0-E37151357CD2}" dt="2022-07-05T09:58:26.518" v="9820" actId="27803"/>
          <ac:spMkLst>
            <pc:docMk/>
            <pc:sldMk cId="2075970118" sldId="264"/>
            <ac:spMk id="162" creationId="{B7400C7C-A7D4-BFF1-0897-B6461858F572}"/>
          </ac:spMkLst>
        </pc:spChg>
        <pc:spChg chg="mod">
          <ac:chgData name="Isabelle Plank" userId="a1289ac7-07bb-4c5c-b82e-95f954aebe03" providerId="ADAL" clId="{1EE0B497-F77D-41A0-A0A0-E37151357CD2}" dt="2022-07-05T09:58:26.518" v="9820" actId="27803"/>
          <ac:spMkLst>
            <pc:docMk/>
            <pc:sldMk cId="2075970118" sldId="264"/>
            <ac:spMk id="163" creationId="{370DA0F9-58DC-6923-5B50-B3E3CE52BFDB}"/>
          </ac:spMkLst>
        </pc:spChg>
        <pc:spChg chg="mod">
          <ac:chgData name="Isabelle Plank" userId="a1289ac7-07bb-4c5c-b82e-95f954aebe03" providerId="ADAL" clId="{1EE0B497-F77D-41A0-A0A0-E37151357CD2}" dt="2022-07-05T09:58:26.518" v="9820" actId="27803"/>
          <ac:spMkLst>
            <pc:docMk/>
            <pc:sldMk cId="2075970118" sldId="264"/>
            <ac:spMk id="164" creationId="{69F79C47-47C9-F885-1967-D7F2A53870EF}"/>
          </ac:spMkLst>
        </pc:spChg>
        <pc:spChg chg="mod">
          <ac:chgData name="Isabelle Plank" userId="a1289ac7-07bb-4c5c-b82e-95f954aebe03" providerId="ADAL" clId="{1EE0B497-F77D-41A0-A0A0-E37151357CD2}" dt="2022-07-05T09:58:26.518" v="9820" actId="27803"/>
          <ac:spMkLst>
            <pc:docMk/>
            <pc:sldMk cId="2075970118" sldId="264"/>
            <ac:spMk id="166" creationId="{992E692B-3E3A-4317-9DC1-B2E3AE1C58EF}"/>
          </ac:spMkLst>
        </pc:spChg>
        <pc:spChg chg="mod">
          <ac:chgData name="Isabelle Plank" userId="a1289ac7-07bb-4c5c-b82e-95f954aebe03" providerId="ADAL" clId="{1EE0B497-F77D-41A0-A0A0-E37151357CD2}" dt="2022-07-05T09:58:26.518" v="9820" actId="27803"/>
          <ac:spMkLst>
            <pc:docMk/>
            <pc:sldMk cId="2075970118" sldId="264"/>
            <ac:spMk id="167" creationId="{BF147C64-B340-744E-BDBE-2597D3E8D4EE}"/>
          </ac:spMkLst>
        </pc:spChg>
        <pc:spChg chg="mod">
          <ac:chgData name="Isabelle Plank" userId="a1289ac7-07bb-4c5c-b82e-95f954aebe03" providerId="ADAL" clId="{1EE0B497-F77D-41A0-A0A0-E37151357CD2}" dt="2022-07-05T09:58:26.518" v="9820" actId="27803"/>
          <ac:spMkLst>
            <pc:docMk/>
            <pc:sldMk cId="2075970118" sldId="264"/>
            <ac:spMk id="168" creationId="{4E8C38F7-A334-6E61-C364-7D1BF93CC13E}"/>
          </ac:spMkLst>
        </pc:spChg>
        <pc:spChg chg="mod">
          <ac:chgData name="Isabelle Plank" userId="a1289ac7-07bb-4c5c-b82e-95f954aebe03" providerId="ADAL" clId="{1EE0B497-F77D-41A0-A0A0-E37151357CD2}" dt="2022-07-05T09:58:26.518" v="9820" actId="27803"/>
          <ac:spMkLst>
            <pc:docMk/>
            <pc:sldMk cId="2075970118" sldId="264"/>
            <ac:spMk id="169" creationId="{96741869-06C7-714A-6F53-E96737A3E8B4}"/>
          </ac:spMkLst>
        </pc:spChg>
        <pc:spChg chg="mod">
          <ac:chgData name="Isabelle Plank" userId="a1289ac7-07bb-4c5c-b82e-95f954aebe03" providerId="ADAL" clId="{1EE0B497-F77D-41A0-A0A0-E37151357CD2}" dt="2022-07-05T09:58:26.518" v="9820" actId="27803"/>
          <ac:spMkLst>
            <pc:docMk/>
            <pc:sldMk cId="2075970118" sldId="264"/>
            <ac:spMk id="170" creationId="{E0494F4E-CD55-FDC3-A505-E5CF4442F0C8}"/>
          </ac:spMkLst>
        </pc:spChg>
        <pc:spChg chg="mod">
          <ac:chgData name="Isabelle Plank" userId="a1289ac7-07bb-4c5c-b82e-95f954aebe03" providerId="ADAL" clId="{1EE0B497-F77D-41A0-A0A0-E37151357CD2}" dt="2022-07-05T09:58:26.518" v="9820" actId="27803"/>
          <ac:spMkLst>
            <pc:docMk/>
            <pc:sldMk cId="2075970118" sldId="264"/>
            <ac:spMk id="171" creationId="{7EDB3AF7-396D-8858-667E-E466E48C41CC}"/>
          </ac:spMkLst>
        </pc:spChg>
        <pc:spChg chg="mod">
          <ac:chgData name="Isabelle Plank" userId="a1289ac7-07bb-4c5c-b82e-95f954aebe03" providerId="ADAL" clId="{1EE0B497-F77D-41A0-A0A0-E37151357CD2}" dt="2022-07-05T09:58:26.518" v="9820" actId="27803"/>
          <ac:spMkLst>
            <pc:docMk/>
            <pc:sldMk cId="2075970118" sldId="264"/>
            <ac:spMk id="172" creationId="{F1842E42-72B0-1CDB-D3AA-98C488F5F139}"/>
          </ac:spMkLst>
        </pc:spChg>
        <pc:spChg chg="mod">
          <ac:chgData name="Isabelle Plank" userId="a1289ac7-07bb-4c5c-b82e-95f954aebe03" providerId="ADAL" clId="{1EE0B497-F77D-41A0-A0A0-E37151357CD2}" dt="2022-07-05T09:58:26.518" v="9820" actId="27803"/>
          <ac:spMkLst>
            <pc:docMk/>
            <pc:sldMk cId="2075970118" sldId="264"/>
            <ac:spMk id="173" creationId="{823CEFEC-AA30-177D-D3E8-A030554F004D}"/>
          </ac:spMkLst>
        </pc:spChg>
        <pc:spChg chg="mod">
          <ac:chgData name="Isabelle Plank" userId="a1289ac7-07bb-4c5c-b82e-95f954aebe03" providerId="ADAL" clId="{1EE0B497-F77D-41A0-A0A0-E37151357CD2}" dt="2022-07-05T09:58:26.518" v="9820" actId="27803"/>
          <ac:spMkLst>
            <pc:docMk/>
            <pc:sldMk cId="2075970118" sldId="264"/>
            <ac:spMk id="174" creationId="{D6059642-DAAA-1568-1220-12A01D99D14F}"/>
          </ac:spMkLst>
        </pc:spChg>
        <pc:spChg chg="mod">
          <ac:chgData name="Isabelle Plank" userId="a1289ac7-07bb-4c5c-b82e-95f954aebe03" providerId="ADAL" clId="{1EE0B497-F77D-41A0-A0A0-E37151357CD2}" dt="2022-07-05T09:58:26.518" v="9820" actId="27803"/>
          <ac:spMkLst>
            <pc:docMk/>
            <pc:sldMk cId="2075970118" sldId="264"/>
            <ac:spMk id="176" creationId="{F54CA25D-348C-2298-EC3D-72D6D20A8544}"/>
          </ac:spMkLst>
        </pc:spChg>
        <pc:spChg chg="mod">
          <ac:chgData name="Isabelle Plank" userId="a1289ac7-07bb-4c5c-b82e-95f954aebe03" providerId="ADAL" clId="{1EE0B497-F77D-41A0-A0A0-E37151357CD2}" dt="2022-07-05T09:58:26.518" v="9820" actId="27803"/>
          <ac:spMkLst>
            <pc:docMk/>
            <pc:sldMk cId="2075970118" sldId="264"/>
            <ac:spMk id="177" creationId="{9BF95DE6-851D-EC81-9C1E-F89F6C850FC7}"/>
          </ac:spMkLst>
        </pc:spChg>
        <pc:spChg chg="mod">
          <ac:chgData name="Isabelle Plank" userId="a1289ac7-07bb-4c5c-b82e-95f954aebe03" providerId="ADAL" clId="{1EE0B497-F77D-41A0-A0A0-E37151357CD2}" dt="2022-07-05T09:58:26.518" v="9820" actId="27803"/>
          <ac:spMkLst>
            <pc:docMk/>
            <pc:sldMk cId="2075970118" sldId="264"/>
            <ac:spMk id="178" creationId="{55EBBF70-2920-3E90-7F42-E3CCF2ED9CD5}"/>
          </ac:spMkLst>
        </pc:spChg>
        <pc:spChg chg="mod">
          <ac:chgData name="Isabelle Plank" userId="a1289ac7-07bb-4c5c-b82e-95f954aebe03" providerId="ADAL" clId="{1EE0B497-F77D-41A0-A0A0-E37151357CD2}" dt="2022-07-05T09:58:26.518" v="9820" actId="27803"/>
          <ac:spMkLst>
            <pc:docMk/>
            <pc:sldMk cId="2075970118" sldId="264"/>
            <ac:spMk id="179" creationId="{770CD595-F594-55D8-CAF9-A168765A411E}"/>
          </ac:spMkLst>
        </pc:spChg>
        <pc:grpChg chg="mod">
          <ac:chgData name="Isabelle Plank" userId="a1289ac7-07bb-4c5c-b82e-95f954aebe03" providerId="ADAL" clId="{1EE0B497-F77D-41A0-A0A0-E37151357CD2}" dt="2022-07-05T09:58:26.518" v="9820" actId="27803"/>
          <ac:grpSpMkLst>
            <pc:docMk/>
            <pc:sldMk cId="2075970118" sldId="264"/>
            <ac:grpSpMk id="8" creationId="{16C74456-9B85-20BD-0AD7-E59643FAC207}"/>
          </ac:grpSpMkLst>
        </pc:grpChg>
        <pc:grpChg chg="mod">
          <ac:chgData name="Isabelle Plank" userId="a1289ac7-07bb-4c5c-b82e-95f954aebe03" providerId="ADAL" clId="{1EE0B497-F77D-41A0-A0A0-E37151357CD2}" dt="2022-07-05T09:58:26.518" v="9820" actId="27803"/>
          <ac:grpSpMkLst>
            <pc:docMk/>
            <pc:sldMk cId="2075970118" sldId="264"/>
            <ac:grpSpMk id="9" creationId="{3F16A2A7-1963-D113-AB96-D003C7EB5D5E}"/>
          </ac:grpSpMkLst>
        </pc:grpChg>
        <pc:grpChg chg="mod">
          <ac:chgData name="Isabelle Plank" userId="a1289ac7-07bb-4c5c-b82e-95f954aebe03" providerId="ADAL" clId="{1EE0B497-F77D-41A0-A0A0-E37151357CD2}" dt="2022-07-05T09:58:26.518" v="9820" actId="27803"/>
          <ac:grpSpMkLst>
            <pc:docMk/>
            <pc:sldMk cId="2075970118" sldId="264"/>
            <ac:grpSpMk id="10" creationId="{499650C4-0092-9850-DFF0-C827891C8CF3}"/>
          </ac:grpSpMkLst>
        </pc:grpChg>
        <pc:grpChg chg="mod">
          <ac:chgData name="Isabelle Plank" userId="a1289ac7-07bb-4c5c-b82e-95f954aebe03" providerId="ADAL" clId="{1EE0B497-F77D-41A0-A0A0-E37151357CD2}" dt="2022-07-05T09:58:26.518" v="9820" actId="27803"/>
          <ac:grpSpMkLst>
            <pc:docMk/>
            <pc:sldMk cId="2075970118" sldId="264"/>
            <ac:grpSpMk id="19" creationId="{9DDA2726-F63B-442D-6DFB-DE79B7036961}"/>
          </ac:grpSpMkLst>
        </pc:grpChg>
        <pc:grpChg chg="mod">
          <ac:chgData name="Isabelle Plank" userId="a1289ac7-07bb-4c5c-b82e-95f954aebe03" providerId="ADAL" clId="{1EE0B497-F77D-41A0-A0A0-E37151357CD2}" dt="2022-07-05T09:58:26.518" v="9820" actId="27803"/>
          <ac:grpSpMkLst>
            <pc:docMk/>
            <pc:sldMk cId="2075970118" sldId="264"/>
            <ac:grpSpMk id="24" creationId="{1681CD6B-9C0E-ED68-F682-85A2B5E00B9D}"/>
          </ac:grpSpMkLst>
        </pc:grpChg>
        <pc:grpChg chg="mod">
          <ac:chgData name="Isabelle Plank" userId="a1289ac7-07bb-4c5c-b82e-95f954aebe03" providerId="ADAL" clId="{1EE0B497-F77D-41A0-A0A0-E37151357CD2}" dt="2022-07-05T09:58:26.518" v="9820" actId="27803"/>
          <ac:grpSpMkLst>
            <pc:docMk/>
            <pc:sldMk cId="2075970118" sldId="264"/>
            <ac:grpSpMk id="31" creationId="{768FD26F-D758-DB71-5410-50588F4507CA}"/>
          </ac:grpSpMkLst>
        </pc:grpChg>
        <pc:grpChg chg="mod">
          <ac:chgData name="Isabelle Plank" userId="a1289ac7-07bb-4c5c-b82e-95f954aebe03" providerId="ADAL" clId="{1EE0B497-F77D-41A0-A0A0-E37151357CD2}" dt="2022-07-05T09:58:26.518" v="9820" actId="27803"/>
          <ac:grpSpMkLst>
            <pc:docMk/>
            <pc:sldMk cId="2075970118" sldId="264"/>
            <ac:grpSpMk id="43" creationId="{25AE9D77-2F2C-9E56-CFB9-60DD3A3BB5F0}"/>
          </ac:grpSpMkLst>
        </pc:grpChg>
        <pc:grpChg chg="mod">
          <ac:chgData name="Isabelle Plank" userId="a1289ac7-07bb-4c5c-b82e-95f954aebe03" providerId="ADAL" clId="{1EE0B497-F77D-41A0-A0A0-E37151357CD2}" dt="2022-07-05T09:58:26.518" v="9820" actId="27803"/>
          <ac:grpSpMkLst>
            <pc:docMk/>
            <pc:sldMk cId="2075970118" sldId="264"/>
            <ac:grpSpMk id="67" creationId="{835481DF-80E9-4E84-E03D-B4B3952CE1D1}"/>
          </ac:grpSpMkLst>
        </pc:grpChg>
        <pc:grpChg chg="mod">
          <ac:chgData name="Isabelle Plank" userId="a1289ac7-07bb-4c5c-b82e-95f954aebe03" providerId="ADAL" clId="{1EE0B497-F77D-41A0-A0A0-E37151357CD2}" dt="2022-07-05T09:58:26.518" v="9820" actId="27803"/>
          <ac:grpSpMkLst>
            <pc:docMk/>
            <pc:sldMk cId="2075970118" sldId="264"/>
            <ac:grpSpMk id="75" creationId="{458909DA-C6E9-8110-9F01-2961A2236A70}"/>
          </ac:grpSpMkLst>
        </pc:grpChg>
        <pc:grpChg chg="mod">
          <ac:chgData name="Isabelle Plank" userId="a1289ac7-07bb-4c5c-b82e-95f954aebe03" providerId="ADAL" clId="{1EE0B497-F77D-41A0-A0A0-E37151357CD2}" dt="2022-07-05T09:58:26.518" v="9820" actId="27803"/>
          <ac:grpSpMkLst>
            <pc:docMk/>
            <pc:sldMk cId="2075970118" sldId="264"/>
            <ac:grpSpMk id="90" creationId="{7A2080CD-EA61-B8F5-4A00-4DF4DA4EFB1A}"/>
          </ac:grpSpMkLst>
        </pc:grpChg>
        <pc:grpChg chg="mod">
          <ac:chgData name="Isabelle Plank" userId="a1289ac7-07bb-4c5c-b82e-95f954aebe03" providerId="ADAL" clId="{1EE0B497-F77D-41A0-A0A0-E37151357CD2}" dt="2022-07-05T09:58:26.518" v="9820" actId="27803"/>
          <ac:grpSpMkLst>
            <pc:docMk/>
            <pc:sldMk cId="2075970118" sldId="264"/>
            <ac:grpSpMk id="91" creationId="{8B614E74-CA41-F0F5-7114-BEAB0C5DD2F9}"/>
          </ac:grpSpMkLst>
        </pc:grpChg>
        <pc:grpChg chg="mod">
          <ac:chgData name="Isabelle Plank" userId="a1289ac7-07bb-4c5c-b82e-95f954aebe03" providerId="ADAL" clId="{1EE0B497-F77D-41A0-A0A0-E37151357CD2}" dt="2022-07-05T09:58:26.518" v="9820" actId="27803"/>
          <ac:grpSpMkLst>
            <pc:docMk/>
            <pc:sldMk cId="2075970118" sldId="264"/>
            <ac:grpSpMk id="100" creationId="{0DA2004A-61A6-9C43-A1D2-664F7B9ADE13}"/>
          </ac:grpSpMkLst>
        </pc:grpChg>
        <pc:grpChg chg="mod">
          <ac:chgData name="Isabelle Plank" userId="a1289ac7-07bb-4c5c-b82e-95f954aebe03" providerId="ADAL" clId="{1EE0B497-F77D-41A0-A0A0-E37151357CD2}" dt="2022-07-05T09:58:26.518" v="9820" actId="27803"/>
          <ac:grpSpMkLst>
            <pc:docMk/>
            <pc:sldMk cId="2075970118" sldId="264"/>
            <ac:grpSpMk id="106" creationId="{98C6EE97-B617-A0D4-F5A7-F99F8471884E}"/>
          </ac:grpSpMkLst>
        </pc:grpChg>
        <pc:grpChg chg="mod">
          <ac:chgData name="Isabelle Plank" userId="a1289ac7-07bb-4c5c-b82e-95f954aebe03" providerId="ADAL" clId="{1EE0B497-F77D-41A0-A0A0-E37151357CD2}" dt="2022-07-05T09:58:26.518" v="9820" actId="27803"/>
          <ac:grpSpMkLst>
            <pc:docMk/>
            <pc:sldMk cId="2075970118" sldId="264"/>
            <ac:grpSpMk id="111" creationId="{1CF1F073-4E09-89B5-6D41-6967CABBCD21}"/>
          </ac:grpSpMkLst>
        </pc:grpChg>
        <pc:grpChg chg="mod">
          <ac:chgData name="Isabelle Plank" userId="a1289ac7-07bb-4c5c-b82e-95f954aebe03" providerId="ADAL" clId="{1EE0B497-F77D-41A0-A0A0-E37151357CD2}" dt="2022-07-05T09:58:26.518" v="9820" actId="27803"/>
          <ac:grpSpMkLst>
            <pc:docMk/>
            <pc:sldMk cId="2075970118" sldId="264"/>
            <ac:grpSpMk id="118" creationId="{DB606622-5D35-D924-D2C4-FF3B91D04BD0}"/>
          </ac:grpSpMkLst>
        </pc:grpChg>
        <pc:grpChg chg="mod">
          <ac:chgData name="Isabelle Plank" userId="a1289ac7-07bb-4c5c-b82e-95f954aebe03" providerId="ADAL" clId="{1EE0B497-F77D-41A0-A0A0-E37151357CD2}" dt="2022-07-05T09:58:26.518" v="9820" actId="27803"/>
          <ac:grpSpMkLst>
            <pc:docMk/>
            <pc:sldMk cId="2075970118" sldId="264"/>
            <ac:grpSpMk id="119" creationId="{E9DDC365-2F3E-B1C7-329A-AE56B4E46F6D}"/>
          </ac:grpSpMkLst>
        </pc:grpChg>
        <pc:grpChg chg="mod">
          <ac:chgData name="Isabelle Plank" userId="a1289ac7-07bb-4c5c-b82e-95f954aebe03" providerId="ADAL" clId="{1EE0B497-F77D-41A0-A0A0-E37151357CD2}" dt="2022-07-05T09:58:26.518" v="9820" actId="27803"/>
          <ac:grpSpMkLst>
            <pc:docMk/>
            <pc:sldMk cId="2075970118" sldId="264"/>
            <ac:grpSpMk id="127" creationId="{6331F406-5799-EE0E-6BC9-FA956EC25B88}"/>
          </ac:grpSpMkLst>
        </pc:grpChg>
        <pc:grpChg chg="mod">
          <ac:chgData name="Isabelle Plank" userId="a1289ac7-07bb-4c5c-b82e-95f954aebe03" providerId="ADAL" clId="{1EE0B497-F77D-41A0-A0A0-E37151357CD2}" dt="2022-07-05T09:58:26.518" v="9820" actId="27803"/>
          <ac:grpSpMkLst>
            <pc:docMk/>
            <pc:sldMk cId="2075970118" sldId="264"/>
            <ac:grpSpMk id="134" creationId="{33B00D60-4F61-C8EB-FF30-D1DD64885AE6}"/>
          </ac:grpSpMkLst>
        </pc:grpChg>
        <pc:grpChg chg="mod">
          <ac:chgData name="Isabelle Plank" userId="a1289ac7-07bb-4c5c-b82e-95f954aebe03" providerId="ADAL" clId="{1EE0B497-F77D-41A0-A0A0-E37151357CD2}" dt="2022-07-05T09:58:26.518" v="9820" actId="27803"/>
          <ac:grpSpMkLst>
            <pc:docMk/>
            <pc:sldMk cId="2075970118" sldId="264"/>
            <ac:grpSpMk id="140" creationId="{4BACB164-97B3-E389-5259-9D53656FF65C}"/>
          </ac:grpSpMkLst>
        </pc:grpChg>
        <pc:grpChg chg="mod">
          <ac:chgData name="Isabelle Plank" userId="a1289ac7-07bb-4c5c-b82e-95f954aebe03" providerId="ADAL" clId="{1EE0B497-F77D-41A0-A0A0-E37151357CD2}" dt="2022-07-05T09:58:26.518" v="9820" actId="27803"/>
          <ac:grpSpMkLst>
            <pc:docMk/>
            <pc:sldMk cId="2075970118" sldId="264"/>
            <ac:grpSpMk id="145" creationId="{5B05D92C-1B40-174A-A37C-FB5CE4D266BF}"/>
          </ac:grpSpMkLst>
        </pc:grpChg>
        <pc:grpChg chg="mod">
          <ac:chgData name="Isabelle Plank" userId="a1289ac7-07bb-4c5c-b82e-95f954aebe03" providerId="ADAL" clId="{1EE0B497-F77D-41A0-A0A0-E37151357CD2}" dt="2022-07-05T09:58:26.518" v="9820" actId="27803"/>
          <ac:grpSpMkLst>
            <pc:docMk/>
            <pc:sldMk cId="2075970118" sldId="264"/>
            <ac:grpSpMk id="146" creationId="{30A87AA1-2C3B-EBD7-C05F-1429AB330F4C}"/>
          </ac:grpSpMkLst>
        </pc:grpChg>
        <pc:grpChg chg="mod">
          <ac:chgData name="Isabelle Plank" userId="a1289ac7-07bb-4c5c-b82e-95f954aebe03" providerId="ADAL" clId="{1EE0B497-F77D-41A0-A0A0-E37151357CD2}" dt="2022-07-05T09:58:26.518" v="9820" actId="27803"/>
          <ac:grpSpMkLst>
            <pc:docMk/>
            <pc:sldMk cId="2075970118" sldId="264"/>
            <ac:grpSpMk id="155" creationId="{27A20A57-E0AE-E687-306A-777990BDDD17}"/>
          </ac:grpSpMkLst>
        </pc:grpChg>
        <pc:grpChg chg="mod">
          <ac:chgData name="Isabelle Plank" userId="a1289ac7-07bb-4c5c-b82e-95f954aebe03" providerId="ADAL" clId="{1EE0B497-F77D-41A0-A0A0-E37151357CD2}" dt="2022-07-05T09:58:26.518" v="9820" actId="27803"/>
          <ac:grpSpMkLst>
            <pc:docMk/>
            <pc:sldMk cId="2075970118" sldId="264"/>
            <ac:grpSpMk id="156" creationId="{45A3E124-99B2-B36E-F366-734939E5BA84}"/>
          </ac:grpSpMkLst>
        </pc:grpChg>
        <pc:grpChg chg="mod">
          <ac:chgData name="Isabelle Plank" userId="a1289ac7-07bb-4c5c-b82e-95f954aebe03" providerId="ADAL" clId="{1EE0B497-F77D-41A0-A0A0-E37151357CD2}" dt="2022-07-05T09:58:26.518" v="9820" actId="27803"/>
          <ac:grpSpMkLst>
            <pc:docMk/>
            <pc:sldMk cId="2075970118" sldId="264"/>
            <ac:grpSpMk id="165" creationId="{939C2B4A-DB1A-76CF-948A-DB036AB63698}"/>
          </ac:grpSpMkLst>
        </pc:grpChg>
        <pc:grpChg chg="mod">
          <ac:chgData name="Isabelle Plank" userId="a1289ac7-07bb-4c5c-b82e-95f954aebe03" providerId="ADAL" clId="{1EE0B497-F77D-41A0-A0A0-E37151357CD2}" dt="2022-07-05T09:58:26.518" v="9820" actId="27803"/>
          <ac:grpSpMkLst>
            <pc:docMk/>
            <pc:sldMk cId="2075970118" sldId="264"/>
            <ac:grpSpMk id="175" creationId="{7510EAD0-05E8-BEF5-DB62-A9BA1C52AB8F}"/>
          </ac:grpSpMkLst>
        </pc:grpChg>
        <pc:picChg chg="add del mod">
          <ac:chgData name="Isabelle Plank" userId="a1289ac7-07bb-4c5c-b82e-95f954aebe03" providerId="ADAL" clId="{1EE0B497-F77D-41A0-A0A0-E37151357CD2}" dt="2022-07-05T09:58:31.749" v="9821" actId="27803"/>
          <ac:picMkLst>
            <pc:docMk/>
            <pc:sldMk cId="2075970118" sldId="264"/>
            <ac:picMk id="7" creationId="{B046171C-A5F9-3E67-BCA7-180F51BB510C}"/>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2976001078" sldId="265"/>
        </pc:sldMkLst>
        <pc:spChg chg="mod ord">
          <ac:chgData name="Isabelle Plank" userId="a1289ac7-07bb-4c5c-b82e-95f954aebe03" providerId="ADAL" clId="{1EE0B497-F77D-41A0-A0A0-E37151357CD2}" dt="2022-07-08T12:29:56.736" v="11363" actId="700"/>
          <ac:spMkLst>
            <pc:docMk/>
            <pc:sldMk cId="2976001078" sldId="265"/>
            <ac:spMk id="2" creationId="{2092E980-85CF-7ACE-6C6A-F9D103DC8E12}"/>
          </ac:spMkLst>
        </pc:spChg>
        <pc:spChg chg="mod ord">
          <ac:chgData name="Isabelle Plank" userId="a1289ac7-07bb-4c5c-b82e-95f954aebe03" providerId="ADAL" clId="{1EE0B497-F77D-41A0-A0A0-E37151357CD2}" dt="2022-07-08T12:29:56.736" v="11363" actId="700"/>
          <ac:spMkLst>
            <pc:docMk/>
            <pc:sldMk cId="2976001078" sldId="265"/>
            <ac:spMk id="3" creationId="{C5D0C3B5-CCB8-24CE-B961-12545123CDF4}"/>
          </ac:spMkLst>
        </pc:spChg>
        <pc:spChg chg="mod ord">
          <ac:chgData name="Isabelle Plank" userId="a1289ac7-07bb-4c5c-b82e-95f954aebe03" providerId="ADAL" clId="{1EE0B497-F77D-41A0-A0A0-E37151357CD2}" dt="2022-07-08T12:29:56.736" v="11363" actId="700"/>
          <ac:spMkLst>
            <pc:docMk/>
            <pc:sldMk cId="2976001078" sldId="265"/>
            <ac:spMk id="4" creationId="{72E15D31-675F-5DF1-742C-04323E32DBCF}"/>
          </ac:spMkLst>
        </pc:spChg>
        <pc:spChg chg="del">
          <ac:chgData name="Isabelle Plank" userId="a1289ac7-07bb-4c5c-b82e-95f954aebe03" providerId="ADAL" clId="{1EE0B497-F77D-41A0-A0A0-E37151357CD2}" dt="2022-07-08T10:13:14.231" v="11042" actId="700"/>
          <ac:spMkLst>
            <pc:docMk/>
            <pc:sldMk cId="2976001078" sldId="265"/>
            <ac:spMk id="5" creationId="{9D9891A9-7CDE-0DE5-2568-BBEA740E5DB7}"/>
          </ac:spMkLst>
        </pc:spChg>
        <pc:spChg chg="add del mod ord">
          <ac:chgData name="Isabelle Plank" userId="a1289ac7-07bb-4c5c-b82e-95f954aebe03" providerId="ADAL" clId="{1EE0B497-F77D-41A0-A0A0-E37151357CD2}" dt="2022-07-08T12:29:56.736" v="11363" actId="700"/>
          <ac:spMkLst>
            <pc:docMk/>
            <pc:sldMk cId="2976001078" sldId="265"/>
            <ac:spMk id="6" creationId="{2627305C-A477-6428-83B4-9B1531894772}"/>
          </ac:spMkLst>
        </pc:spChg>
        <pc:spChg chg="add mod ord">
          <ac:chgData name="Isabelle Plank" userId="a1289ac7-07bb-4c5c-b82e-95f954aebe03" providerId="ADAL" clId="{1EE0B497-F77D-41A0-A0A0-E37151357CD2}" dt="2022-07-08T12:29:56.736" v="11363" actId="700"/>
          <ac:spMkLst>
            <pc:docMk/>
            <pc:sldMk cId="2976001078" sldId="265"/>
            <ac:spMk id="8" creationId="{4AECA0B7-CFEC-8686-8054-7DE3B00C561F}"/>
          </ac:spMkLst>
        </pc:spChg>
        <pc:picChg chg="add mod">
          <ac:chgData name="Isabelle Plank" userId="a1289ac7-07bb-4c5c-b82e-95f954aebe03" providerId="ADAL" clId="{1EE0B497-F77D-41A0-A0A0-E37151357CD2}" dt="2022-07-05T09:55:57.428" v="9664" actId="1076"/>
          <ac:picMkLst>
            <pc:docMk/>
            <pc:sldMk cId="2976001078" sldId="265"/>
            <ac:picMk id="7" creationId="{7BAF213D-34D2-260F-B372-0FD0C8FA2147}"/>
          </ac:picMkLst>
        </pc:picChg>
      </pc:sldChg>
      <pc:sldChg chg="addSp delSp modSp new mod ord modClrScheme chgLayout">
        <pc:chgData name="Isabelle Plank" userId="a1289ac7-07bb-4c5c-b82e-95f954aebe03" providerId="ADAL" clId="{1EE0B497-F77D-41A0-A0A0-E37151357CD2}" dt="2022-07-11T09:42:13.655" v="11805" actId="20577"/>
        <pc:sldMkLst>
          <pc:docMk/>
          <pc:sldMk cId="1726748823" sldId="266"/>
        </pc:sldMkLst>
        <pc:spChg chg="mod ord">
          <ac:chgData name="Isabelle Plank" userId="a1289ac7-07bb-4c5c-b82e-95f954aebe03" providerId="ADAL" clId="{1EE0B497-F77D-41A0-A0A0-E37151357CD2}" dt="2022-07-08T10:12:34.627" v="11038" actId="700"/>
          <ac:spMkLst>
            <pc:docMk/>
            <pc:sldMk cId="1726748823" sldId="266"/>
            <ac:spMk id="2" creationId="{4B985522-91FC-6A95-37FC-85492D40C251}"/>
          </ac:spMkLst>
        </pc:spChg>
        <pc:spChg chg="mod ord">
          <ac:chgData name="Isabelle Plank" userId="a1289ac7-07bb-4c5c-b82e-95f954aebe03" providerId="ADAL" clId="{1EE0B497-F77D-41A0-A0A0-E37151357CD2}" dt="2022-07-11T09:42:13.655" v="11805" actId="20577"/>
          <ac:spMkLst>
            <pc:docMk/>
            <pc:sldMk cId="1726748823" sldId="266"/>
            <ac:spMk id="3" creationId="{C5216195-83B7-96D1-36AB-444FF626C4A6}"/>
          </ac:spMkLst>
        </pc:spChg>
        <pc:spChg chg="mod ord">
          <ac:chgData name="Isabelle Plank" userId="a1289ac7-07bb-4c5c-b82e-95f954aebe03" providerId="ADAL" clId="{1EE0B497-F77D-41A0-A0A0-E37151357CD2}" dt="2022-07-08T10:12:34.627" v="11038" actId="700"/>
          <ac:spMkLst>
            <pc:docMk/>
            <pc:sldMk cId="1726748823" sldId="266"/>
            <ac:spMk id="4" creationId="{558432BF-8005-E403-3AB4-0C9115B408C6}"/>
          </ac:spMkLst>
        </pc:spChg>
        <pc:spChg chg="mod ord">
          <ac:chgData name="Isabelle Plank" userId="a1289ac7-07bb-4c5c-b82e-95f954aebe03" providerId="ADAL" clId="{1EE0B497-F77D-41A0-A0A0-E37151357CD2}" dt="2022-07-08T10:12:34.627" v="11038" actId="700"/>
          <ac:spMkLst>
            <pc:docMk/>
            <pc:sldMk cId="1726748823" sldId="266"/>
            <ac:spMk id="5" creationId="{42F1DA04-E646-E1A5-5F70-6239589029C0}"/>
          </ac:spMkLst>
        </pc:spChg>
        <pc:spChg chg="del mod ord">
          <ac:chgData name="Isabelle Plank" userId="a1289ac7-07bb-4c5c-b82e-95f954aebe03" providerId="ADAL" clId="{1EE0B497-F77D-41A0-A0A0-E37151357CD2}" dt="2022-07-08T10:12:34.627" v="11038" actId="700"/>
          <ac:spMkLst>
            <pc:docMk/>
            <pc:sldMk cId="1726748823" sldId="266"/>
            <ac:spMk id="6" creationId="{34F01F5E-66E4-73B7-C264-827DC4D63C87}"/>
          </ac:spMkLst>
        </pc:spChg>
        <pc:spChg chg="add mod ord">
          <ac:chgData name="Isabelle Plank" userId="a1289ac7-07bb-4c5c-b82e-95f954aebe03" providerId="ADAL" clId="{1EE0B497-F77D-41A0-A0A0-E37151357CD2}" dt="2022-07-08T10:12:34.627" v="11038" actId="700"/>
          <ac:spMkLst>
            <pc:docMk/>
            <pc:sldMk cId="1726748823" sldId="266"/>
            <ac:spMk id="7" creationId="{A2F5A192-A8A3-A004-0294-155376E0E859}"/>
          </ac:spMkLst>
        </pc:spChg>
      </pc:sldChg>
      <pc:sldChg chg="addSp delSp modSp new mod modClrScheme chgLayout">
        <pc:chgData name="Isabelle Plank" userId="a1289ac7-07bb-4c5c-b82e-95f954aebe03" providerId="ADAL" clId="{1EE0B497-F77D-41A0-A0A0-E37151357CD2}" dt="2022-07-08T12:29:56.736" v="11363" actId="700"/>
        <pc:sldMkLst>
          <pc:docMk/>
          <pc:sldMk cId="3108333814" sldId="267"/>
        </pc:sldMkLst>
        <pc:spChg chg="mod ord">
          <ac:chgData name="Isabelle Plank" userId="a1289ac7-07bb-4c5c-b82e-95f954aebe03" providerId="ADAL" clId="{1EE0B497-F77D-41A0-A0A0-E37151357CD2}" dt="2022-07-08T12:29:56.736" v="11363" actId="700"/>
          <ac:spMkLst>
            <pc:docMk/>
            <pc:sldMk cId="3108333814" sldId="267"/>
            <ac:spMk id="2" creationId="{AF79D46B-F109-3840-499B-D6F2366F3CE6}"/>
          </ac:spMkLst>
        </pc:spChg>
        <pc:spChg chg="mod ord">
          <ac:chgData name="Isabelle Plank" userId="a1289ac7-07bb-4c5c-b82e-95f954aebe03" providerId="ADAL" clId="{1EE0B497-F77D-41A0-A0A0-E37151357CD2}" dt="2022-07-08T12:29:56.736" v="11363" actId="700"/>
          <ac:spMkLst>
            <pc:docMk/>
            <pc:sldMk cId="3108333814" sldId="267"/>
            <ac:spMk id="3" creationId="{C219D3A9-040F-48AB-8199-1B9651019A84}"/>
          </ac:spMkLst>
        </pc:spChg>
        <pc:spChg chg="mod ord">
          <ac:chgData name="Isabelle Plank" userId="a1289ac7-07bb-4c5c-b82e-95f954aebe03" providerId="ADAL" clId="{1EE0B497-F77D-41A0-A0A0-E37151357CD2}" dt="2022-07-08T12:29:56.736" v="11363" actId="700"/>
          <ac:spMkLst>
            <pc:docMk/>
            <pc:sldMk cId="3108333814" sldId="267"/>
            <ac:spMk id="4" creationId="{91CE743E-3999-ECA0-F372-770CC2E514E7}"/>
          </ac:spMkLst>
        </pc:spChg>
        <pc:spChg chg="del mod ord">
          <ac:chgData name="Isabelle Plank" userId="a1289ac7-07bb-4c5c-b82e-95f954aebe03" providerId="ADAL" clId="{1EE0B497-F77D-41A0-A0A0-E37151357CD2}" dt="2022-07-08T10:13:06.002" v="11041" actId="700"/>
          <ac:spMkLst>
            <pc:docMk/>
            <pc:sldMk cId="3108333814" sldId="267"/>
            <ac:spMk id="5" creationId="{F720C283-8695-1491-1F50-8FA6A6669FC7}"/>
          </ac:spMkLst>
        </pc:spChg>
        <pc:spChg chg="add del mod ord">
          <ac:chgData name="Isabelle Plank" userId="a1289ac7-07bb-4c5c-b82e-95f954aebe03" providerId="ADAL" clId="{1EE0B497-F77D-41A0-A0A0-E37151357CD2}" dt="2022-07-08T10:13:14.231" v="11042" actId="700"/>
          <ac:spMkLst>
            <pc:docMk/>
            <pc:sldMk cId="3108333814" sldId="267"/>
            <ac:spMk id="6" creationId="{FEFF35C2-96B9-1680-71AA-212D261DDFCE}"/>
          </ac:spMkLst>
        </pc:spChg>
        <pc:spChg chg="add del mod ord">
          <ac:chgData name="Isabelle Plank" userId="a1289ac7-07bb-4c5c-b82e-95f954aebe03" providerId="ADAL" clId="{1EE0B497-F77D-41A0-A0A0-E37151357CD2}" dt="2022-07-08T12:29:56.736" v="11363" actId="700"/>
          <ac:spMkLst>
            <pc:docMk/>
            <pc:sldMk cId="3108333814" sldId="267"/>
            <ac:spMk id="8" creationId="{9E4EBFC4-7A43-D4B3-E8EC-375483CACD23}"/>
          </ac:spMkLst>
        </pc:spChg>
        <pc:spChg chg="add mod ord">
          <ac:chgData name="Isabelle Plank" userId="a1289ac7-07bb-4c5c-b82e-95f954aebe03" providerId="ADAL" clId="{1EE0B497-F77D-41A0-A0A0-E37151357CD2}" dt="2022-07-08T12:29:56.736" v="11363" actId="700"/>
          <ac:spMkLst>
            <pc:docMk/>
            <pc:sldMk cId="3108333814" sldId="267"/>
            <ac:spMk id="9" creationId="{3AA72159-8A02-4EEE-A831-90310B2F8973}"/>
          </ac:spMkLst>
        </pc:spChg>
        <pc:picChg chg="add mod">
          <ac:chgData name="Isabelle Plank" userId="a1289ac7-07bb-4c5c-b82e-95f954aebe03" providerId="ADAL" clId="{1EE0B497-F77D-41A0-A0A0-E37151357CD2}" dt="2022-07-05T10:01:01.075" v="10120" actId="1076"/>
          <ac:picMkLst>
            <pc:docMk/>
            <pc:sldMk cId="3108333814" sldId="267"/>
            <ac:picMk id="7" creationId="{49619178-1B92-B8EA-B1CF-3046CBBC0E3B}"/>
          </ac:picMkLst>
        </pc:picChg>
      </pc:sldChg>
      <pc:sldChg chg="addSp delSp modSp new mod modClrScheme chgLayout">
        <pc:chgData name="Isabelle Plank" userId="a1289ac7-07bb-4c5c-b82e-95f954aebe03" providerId="ADAL" clId="{1EE0B497-F77D-41A0-A0A0-E37151357CD2}" dt="2022-07-08T12:29:56.736" v="11363" actId="700"/>
        <pc:sldMkLst>
          <pc:docMk/>
          <pc:sldMk cId="347797937" sldId="268"/>
        </pc:sldMkLst>
        <pc:spChg chg="mod ord">
          <ac:chgData name="Isabelle Plank" userId="a1289ac7-07bb-4c5c-b82e-95f954aebe03" providerId="ADAL" clId="{1EE0B497-F77D-41A0-A0A0-E37151357CD2}" dt="2022-07-08T12:29:56.736" v="11363" actId="700"/>
          <ac:spMkLst>
            <pc:docMk/>
            <pc:sldMk cId="347797937" sldId="268"/>
            <ac:spMk id="2" creationId="{0BC16A76-AECA-CF07-267D-FA4F302E7274}"/>
          </ac:spMkLst>
        </pc:spChg>
        <pc:spChg chg="mod ord">
          <ac:chgData name="Isabelle Plank" userId="a1289ac7-07bb-4c5c-b82e-95f954aebe03" providerId="ADAL" clId="{1EE0B497-F77D-41A0-A0A0-E37151357CD2}" dt="2022-07-08T12:29:56.736" v="11363" actId="700"/>
          <ac:spMkLst>
            <pc:docMk/>
            <pc:sldMk cId="347797937" sldId="268"/>
            <ac:spMk id="3" creationId="{9651E238-6D1B-B73B-37EB-864638F09B9D}"/>
          </ac:spMkLst>
        </pc:spChg>
        <pc:spChg chg="mod ord">
          <ac:chgData name="Isabelle Plank" userId="a1289ac7-07bb-4c5c-b82e-95f954aebe03" providerId="ADAL" clId="{1EE0B497-F77D-41A0-A0A0-E37151357CD2}" dt="2022-07-08T12:29:56.736" v="11363" actId="700"/>
          <ac:spMkLst>
            <pc:docMk/>
            <pc:sldMk cId="347797937" sldId="268"/>
            <ac:spMk id="4" creationId="{77C29095-441B-155A-46C2-C5942F8F40DC}"/>
          </ac:spMkLst>
        </pc:spChg>
        <pc:spChg chg="del">
          <ac:chgData name="Isabelle Plank" userId="a1289ac7-07bb-4c5c-b82e-95f954aebe03" providerId="ADAL" clId="{1EE0B497-F77D-41A0-A0A0-E37151357CD2}" dt="2022-07-08T10:13:14.231" v="11042" actId="700"/>
          <ac:spMkLst>
            <pc:docMk/>
            <pc:sldMk cId="347797937" sldId="268"/>
            <ac:spMk id="5" creationId="{E906C10F-3D58-C3B3-2F9C-221D7E0DAAF3}"/>
          </ac:spMkLst>
        </pc:spChg>
        <pc:spChg chg="add del mod ord">
          <ac:chgData name="Isabelle Plank" userId="a1289ac7-07bb-4c5c-b82e-95f954aebe03" providerId="ADAL" clId="{1EE0B497-F77D-41A0-A0A0-E37151357CD2}" dt="2022-07-08T12:29:56.736" v="11363" actId="700"/>
          <ac:spMkLst>
            <pc:docMk/>
            <pc:sldMk cId="347797937" sldId="268"/>
            <ac:spMk id="6" creationId="{673CD8E5-4A95-8C99-DFCB-8F29FCE56B9B}"/>
          </ac:spMkLst>
        </pc:spChg>
        <pc:spChg chg="add mod ord">
          <ac:chgData name="Isabelle Plank" userId="a1289ac7-07bb-4c5c-b82e-95f954aebe03" providerId="ADAL" clId="{1EE0B497-F77D-41A0-A0A0-E37151357CD2}" dt="2022-07-08T12:29:56.736" v="11363" actId="700"/>
          <ac:spMkLst>
            <pc:docMk/>
            <pc:sldMk cId="347797937" sldId="268"/>
            <ac:spMk id="8" creationId="{5E3EA971-1623-2D25-23D7-903B93D41014}"/>
          </ac:spMkLst>
        </pc:spChg>
        <pc:picChg chg="add mod">
          <ac:chgData name="Isabelle Plank" userId="a1289ac7-07bb-4c5c-b82e-95f954aebe03" providerId="ADAL" clId="{1EE0B497-F77D-41A0-A0A0-E37151357CD2}" dt="2022-07-05T10:01:19.181" v="10131" actId="1076"/>
          <ac:picMkLst>
            <pc:docMk/>
            <pc:sldMk cId="347797937" sldId="268"/>
            <ac:picMk id="7" creationId="{510425DB-65D4-0580-00DF-A9A2100F5797}"/>
          </ac:picMkLst>
        </pc:picChg>
      </pc:sldChg>
      <pc:sldChg chg="addSp delSp modSp new mod ord modClrScheme chgLayout">
        <pc:chgData name="Isabelle Plank" userId="a1289ac7-07bb-4c5c-b82e-95f954aebe03" providerId="ADAL" clId="{1EE0B497-F77D-41A0-A0A0-E37151357CD2}" dt="2022-07-08T10:13:02.097" v="11040" actId="700"/>
        <pc:sldMkLst>
          <pc:docMk/>
          <pc:sldMk cId="3086518028" sldId="269"/>
        </pc:sldMkLst>
        <pc:spChg chg="mod ord">
          <ac:chgData name="Isabelle Plank" userId="a1289ac7-07bb-4c5c-b82e-95f954aebe03" providerId="ADAL" clId="{1EE0B497-F77D-41A0-A0A0-E37151357CD2}" dt="2022-07-08T10:13:02.097" v="11040" actId="700"/>
          <ac:spMkLst>
            <pc:docMk/>
            <pc:sldMk cId="3086518028" sldId="269"/>
            <ac:spMk id="2" creationId="{E75A065E-00E5-A3BB-1EBE-07EE38CA5FD0}"/>
          </ac:spMkLst>
        </pc:spChg>
        <pc:spChg chg="mod ord">
          <ac:chgData name="Isabelle Plank" userId="a1289ac7-07bb-4c5c-b82e-95f954aebe03" providerId="ADAL" clId="{1EE0B497-F77D-41A0-A0A0-E37151357CD2}" dt="2022-07-08T10:13:02.097" v="11040" actId="700"/>
          <ac:spMkLst>
            <pc:docMk/>
            <pc:sldMk cId="3086518028" sldId="269"/>
            <ac:spMk id="3" creationId="{4ED8EBE9-8106-381E-2AF4-0E9D5DD4D1B5}"/>
          </ac:spMkLst>
        </pc:spChg>
        <pc:spChg chg="mod ord">
          <ac:chgData name="Isabelle Plank" userId="a1289ac7-07bb-4c5c-b82e-95f954aebe03" providerId="ADAL" clId="{1EE0B497-F77D-41A0-A0A0-E37151357CD2}" dt="2022-07-08T10:13:02.097" v="11040" actId="700"/>
          <ac:spMkLst>
            <pc:docMk/>
            <pc:sldMk cId="3086518028" sldId="269"/>
            <ac:spMk id="4" creationId="{A7798DC8-5BB9-388C-2E3F-F0BC6F6107B3}"/>
          </ac:spMkLst>
        </pc:spChg>
        <pc:spChg chg="del mod ord">
          <ac:chgData name="Isabelle Plank" userId="a1289ac7-07bb-4c5c-b82e-95f954aebe03" providerId="ADAL" clId="{1EE0B497-F77D-41A0-A0A0-E37151357CD2}" dt="2022-07-08T10:13:02.097" v="11040" actId="700"/>
          <ac:spMkLst>
            <pc:docMk/>
            <pc:sldMk cId="3086518028" sldId="269"/>
            <ac:spMk id="5" creationId="{FEF7D1DC-F6ED-F265-CEAF-CF9CE62A107C}"/>
          </ac:spMkLst>
        </pc:spChg>
        <pc:spChg chg="add mod ord">
          <ac:chgData name="Isabelle Plank" userId="a1289ac7-07bb-4c5c-b82e-95f954aebe03" providerId="ADAL" clId="{1EE0B497-F77D-41A0-A0A0-E37151357CD2}" dt="2022-07-08T10:13:02.097" v="11040" actId="700"/>
          <ac:spMkLst>
            <pc:docMk/>
            <pc:sldMk cId="3086518028" sldId="269"/>
            <ac:spMk id="6" creationId="{4054F990-6691-F2D0-6234-04E6A82E4765}"/>
          </ac:spMkLst>
        </pc:spChg>
        <pc:picChg chg="add mod">
          <ac:chgData name="Isabelle Plank" userId="a1289ac7-07bb-4c5c-b82e-95f954aebe03" providerId="ADAL" clId="{1EE0B497-F77D-41A0-A0A0-E37151357CD2}" dt="2022-07-05T10:01:34.660" v="10139" actId="1076"/>
          <ac:picMkLst>
            <pc:docMk/>
            <pc:sldMk cId="3086518028" sldId="269"/>
            <ac:picMk id="7" creationId="{C7E8ED7E-C67C-2F5C-4991-952A8963756C}"/>
          </ac:picMkLst>
        </pc:picChg>
      </pc:sldChg>
      <pc:sldChg chg="addSp delSp modSp new mod ord modClrScheme chgLayout">
        <pc:chgData name="Isabelle Plank" userId="a1289ac7-07bb-4c5c-b82e-95f954aebe03" providerId="ADAL" clId="{1EE0B497-F77D-41A0-A0A0-E37151357CD2}" dt="2022-07-08T10:12:45.373" v="11039" actId="700"/>
        <pc:sldMkLst>
          <pc:docMk/>
          <pc:sldMk cId="3113626006" sldId="270"/>
        </pc:sldMkLst>
        <pc:spChg chg="mod ord">
          <ac:chgData name="Isabelle Plank" userId="a1289ac7-07bb-4c5c-b82e-95f954aebe03" providerId="ADAL" clId="{1EE0B497-F77D-41A0-A0A0-E37151357CD2}" dt="2022-07-08T10:12:45.373" v="11039" actId="700"/>
          <ac:spMkLst>
            <pc:docMk/>
            <pc:sldMk cId="3113626006" sldId="270"/>
            <ac:spMk id="2" creationId="{9B06F55F-08AE-190C-AEE2-596D0C8FD5A5}"/>
          </ac:spMkLst>
        </pc:spChg>
        <pc:spChg chg="mod ord">
          <ac:chgData name="Isabelle Plank" userId="a1289ac7-07bb-4c5c-b82e-95f954aebe03" providerId="ADAL" clId="{1EE0B497-F77D-41A0-A0A0-E37151357CD2}" dt="2022-07-08T10:12:45.373" v="11039" actId="700"/>
          <ac:spMkLst>
            <pc:docMk/>
            <pc:sldMk cId="3113626006" sldId="270"/>
            <ac:spMk id="3" creationId="{9B7620BF-49DB-4609-0601-A782D185B961}"/>
          </ac:spMkLst>
        </pc:spChg>
        <pc:spChg chg="mod ord">
          <ac:chgData name="Isabelle Plank" userId="a1289ac7-07bb-4c5c-b82e-95f954aebe03" providerId="ADAL" clId="{1EE0B497-F77D-41A0-A0A0-E37151357CD2}" dt="2022-07-08T10:12:45.373" v="11039" actId="700"/>
          <ac:spMkLst>
            <pc:docMk/>
            <pc:sldMk cId="3113626006" sldId="270"/>
            <ac:spMk id="4" creationId="{61F4FABE-E55C-7C5D-6B37-6E9E33A7ACE8}"/>
          </ac:spMkLst>
        </pc:spChg>
        <pc:spChg chg="del mod ord">
          <ac:chgData name="Isabelle Plank" userId="a1289ac7-07bb-4c5c-b82e-95f954aebe03" providerId="ADAL" clId="{1EE0B497-F77D-41A0-A0A0-E37151357CD2}" dt="2022-07-08T10:12:45.373" v="11039" actId="700"/>
          <ac:spMkLst>
            <pc:docMk/>
            <pc:sldMk cId="3113626006" sldId="270"/>
            <ac:spMk id="5" creationId="{06CEDAAA-6042-82F6-5E73-10A1F8A52A4E}"/>
          </ac:spMkLst>
        </pc:spChg>
        <pc:spChg chg="add mod ord">
          <ac:chgData name="Isabelle Plank" userId="a1289ac7-07bb-4c5c-b82e-95f954aebe03" providerId="ADAL" clId="{1EE0B497-F77D-41A0-A0A0-E37151357CD2}" dt="2022-07-08T10:12:45.373" v="11039" actId="700"/>
          <ac:spMkLst>
            <pc:docMk/>
            <pc:sldMk cId="3113626006" sldId="270"/>
            <ac:spMk id="6" creationId="{8E92D5CA-4F8C-DC6D-EF07-AC399610CAD2}"/>
          </ac:spMkLst>
        </pc:spChg>
        <pc:picChg chg="add mod">
          <ac:chgData name="Isabelle Plank" userId="a1289ac7-07bb-4c5c-b82e-95f954aebe03" providerId="ADAL" clId="{1EE0B497-F77D-41A0-A0A0-E37151357CD2}" dt="2022-07-05T10:01:47.270" v="10168" actId="1076"/>
          <ac:picMkLst>
            <pc:docMk/>
            <pc:sldMk cId="3113626006" sldId="270"/>
            <ac:picMk id="7" creationId="{D073371B-3D87-B486-A3A2-28F3EF711E78}"/>
          </ac:picMkLst>
        </pc:picChg>
      </pc:sldChg>
      <pc:sldChg chg="addSp delSp modSp new mod ord modClrScheme chgLayout">
        <pc:chgData name="Isabelle Plank" userId="a1289ac7-07bb-4c5c-b82e-95f954aebe03" providerId="ADAL" clId="{1EE0B497-F77D-41A0-A0A0-E37151357CD2}" dt="2022-07-11T09:39:07.668" v="11482" actId="27803"/>
        <pc:sldMkLst>
          <pc:docMk/>
          <pc:sldMk cId="171520513" sldId="271"/>
        </pc:sldMkLst>
        <pc:spChg chg="mod ord">
          <ac:chgData name="Isabelle Plank" userId="a1289ac7-07bb-4c5c-b82e-95f954aebe03" providerId="ADAL" clId="{1EE0B497-F77D-41A0-A0A0-E37151357CD2}" dt="2022-07-08T12:29:56.736" v="11363" actId="700"/>
          <ac:spMkLst>
            <pc:docMk/>
            <pc:sldMk cId="171520513" sldId="271"/>
            <ac:spMk id="2" creationId="{EADA5CEE-AB01-7C83-B711-4A39E227AF28}"/>
          </ac:spMkLst>
        </pc:spChg>
        <pc:spChg chg="mod ord">
          <ac:chgData name="Isabelle Plank" userId="a1289ac7-07bb-4c5c-b82e-95f954aebe03" providerId="ADAL" clId="{1EE0B497-F77D-41A0-A0A0-E37151357CD2}" dt="2022-07-08T12:29:56.736" v="11363" actId="700"/>
          <ac:spMkLst>
            <pc:docMk/>
            <pc:sldMk cId="171520513" sldId="271"/>
            <ac:spMk id="3" creationId="{5F9431C2-0873-7C03-3922-0065896988D1}"/>
          </ac:spMkLst>
        </pc:spChg>
        <pc:spChg chg="mod ord">
          <ac:chgData name="Isabelle Plank" userId="a1289ac7-07bb-4c5c-b82e-95f954aebe03" providerId="ADAL" clId="{1EE0B497-F77D-41A0-A0A0-E37151357CD2}" dt="2022-07-08T12:29:56.736" v="11363" actId="700"/>
          <ac:spMkLst>
            <pc:docMk/>
            <pc:sldMk cId="171520513" sldId="271"/>
            <ac:spMk id="4" creationId="{3056CF56-A55D-5942-6208-978706A28990}"/>
          </ac:spMkLst>
        </pc:spChg>
        <pc:spChg chg="del">
          <ac:chgData name="Isabelle Plank" userId="a1289ac7-07bb-4c5c-b82e-95f954aebe03" providerId="ADAL" clId="{1EE0B497-F77D-41A0-A0A0-E37151357CD2}" dt="2022-07-08T10:13:14.231" v="11042" actId="700"/>
          <ac:spMkLst>
            <pc:docMk/>
            <pc:sldMk cId="171520513" sldId="271"/>
            <ac:spMk id="5" creationId="{E862C0B3-298F-E293-51DC-3985FC7CD9C2}"/>
          </ac:spMkLst>
        </pc:spChg>
        <pc:spChg chg="add del mod ord">
          <ac:chgData name="Isabelle Plank" userId="a1289ac7-07bb-4c5c-b82e-95f954aebe03" providerId="ADAL" clId="{1EE0B497-F77D-41A0-A0A0-E37151357CD2}" dt="2022-07-08T12:29:56.736" v="11363" actId="700"/>
          <ac:spMkLst>
            <pc:docMk/>
            <pc:sldMk cId="171520513" sldId="271"/>
            <ac:spMk id="6" creationId="{2A73F2D5-BFD7-E815-46E2-6EEEAF480AA7}"/>
          </ac:spMkLst>
        </pc:spChg>
        <pc:spChg chg="add mod ord">
          <ac:chgData name="Isabelle Plank" userId="a1289ac7-07bb-4c5c-b82e-95f954aebe03" providerId="ADAL" clId="{1EE0B497-F77D-41A0-A0A0-E37151357CD2}" dt="2022-07-08T12:29:56.736" v="11363" actId="700"/>
          <ac:spMkLst>
            <pc:docMk/>
            <pc:sldMk cId="171520513" sldId="271"/>
            <ac:spMk id="8" creationId="{AEF3FCFA-732D-2488-A791-6B95A47F865A}"/>
          </ac:spMkLst>
        </pc:spChg>
        <pc:spChg chg="mod">
          <ac:chgData name="Isabelle Plank" userId="a1289ac7-07bb-4c5c-b82e-95f954aebe03" providerId="ADAL" clId="{1EE0B497-F77D-41A0-A0A0-E37151357CD2}" dt="2022-07-11T09:39:07.668" v="11482" actId="27803"/>
          <ac:spMkLst>
            <pc:docMk/>
            <pc:sldMk cId="171520513" sldId="271"/>
            <ac:spMk id="9" creationId="{3D02C5B7-7AED-D541-8099-A4C138A05ADA}"/>
          </ac:spMkLst>
        </pc:spChg>
        <pc:spChg chg="mod">
          <ac:chgData name="Isabelle Plank" userId="a1289ac7-07bb-4c5c-b82e-95f954aebe03" providerId="ADAL" clId="{1EE0B497-F77D-41A0-A0A0-E37151357CD2}" dt="2022-07-11T09:39:07.668" v="11482" actId="27803"/>
          <ac:spMkLst>
            <pc:docMk/>
            <pc:sldMk cId="171520513" sldId="271"/>
            <ac:spMk id="10" creationId="{40E97B0A-93DB-7814-5227-EBF743B6476F}"/>
          </ac:spMkLst>
        </pc:spChg>
        <pc:spChg chg="mod">
          <ac:chgData name="Isabelle Plank" userId="a1289ac7-07bb-4c5c-b82e-95f954aebe03" providerId="ADAL" clId="{1EE0B497-F77D-41A0-A0A0-E37151357CD2}" dt="2022-07-11T09:39:07.668" v="11482" actId="27803"/>
          <ac:spMkLst>
            <pc:docMk/>
            <pc:sldMk cId="171520513" sldId="271"/>
            <ac:spMk id="11" creationId="{CDFF4E8F-4423-1E01-5E63-FE94F0E55A0A}"/>
          </ac:spMkLst>
        </pc:spChg>
        <pc:spChg chg="mod">
          <ac:chgData name="Isabelle Plank" userId="a1289ac7-07bb-4c5c-b82e-95f954aebe03" providerId="ADAL" clId="{1EE0B497-F77D-41A0-A0A0-E37151357CD2}" dt="2022-07-11T09:39:07.668" v="11482" actId="27803"/>
          <ac:spMkLst>
            <pc:docMk/>
            <pc:sldMk cId="171520513" sldId="271"/>
            <ac:spMk id="12" creationId="{EBC0C304-466C-6F0B-417E-B213925CD3F5}"/>
          </ac:spMkLst>
        </pc:spChg>
        <pc:spChg chg="mod">
          <ac:chgData name="Isabelle Plank" userId="a1289ac7-07bb-4c5c-b82e-95f954aebe03" providerId="ADAL" clId="{1EE0B497-F77D-41A0-A0A0-E37151357CD2}" dt="2022-07-11T09:39:07.668" v="11482" actId="27803"/>
          <ac:spMkLst>
            <pc:docMk/>
            <pc:sldMk cId="171520513" sldId="271"/>
            <ac:spMk id="13" creationId="{C7D1F3DB-74E1-AB8B-7012-A0DF6066A771}"/>
          </ac:spMkLst>
        </pc:spChg>
        <pc:spChg chg="mod">
          <ac:chgData name="Isabelle Plank" userId="a1289ac7-07bb-4c5c-b82e-95f954aebe03" providerId="ADAL" clId="{1EE0B497-F77D-41A0-A0A0-E37151357CD2}" dt="2022-07-11T09:39:07.668" v="11482" actId="27803"/>
          <ac:spMkLst>
            <pc:docMk/>
            <pc:sldMk cId="171520513" sldId="271"/>
            <ac:spMk id="14" creationId="{F1BF7DF1-A976-D504-9081-4BF74E028F10}"/>
          </ac:spMkLst>
        </pc:spChg>
        <pc:spChg chg="mod">
          <ac:chgData name="Isabelle Plank" userId="a1289ac7-07bb-4c5c-b82e-95f954aebe03" providerId="ADAL" clId="{1EE0B497-F77D-41A0-A0A0-E37151357CD2}" dt="2022-07-11T09:39:07.668" v="11482" actId="27803"/>
          <ac:spMkLst>
            <pc:docMk/>
            <pc:sldMk cId="171520513" sldId="271"/>
            <ac:spMk id="15" creationId="{5225466E-B27F-CA4C-C510-DED1CA49C37D}"/>
          </ac:spMkLst>
        </pc:spChg>
        <pc:spChg chg="mod">
          <ac:chgData name="Isabelle Plank" userId="a1289ac7-07bb-4c5c-b82e-95f954aebe03" providerId="ADAL" clId="{1EE0B497-F77D-41A0-A0A0-E37151357CD2}" dt="2022-07-11T09:39:07.668" v="11482" actId="27803"/>
          <ac:spMkLst>
            <pc:docMk/>
            <pc:sldMk cId="171520513" sldId="271"/>
            <ac:spMk id="16" creationId="{64EA8BB7-7569-A8FE-E24C-46761FF243D6}"/>
          </ac:spMkLst>
        </pc:spChg>
        <pc:spChg chg="mod">
          <ac:chgData name="Isabelle Plank" userId="a1289ac7-07bb-4c5c-b82e-95f954aebe03" providerId="ADAL" clId="{1EE0B497-F77D-41A0-A0A0-E37151357CD2}" dt="2022-07-11T09:39:07.668" v="11482" actId="27803"/>
          <ac:spMkLst>
            <pc:docMk/>
            <pc:sldMk cId="171520513" sldId="271"/>
            <ac:spMk id="17" creationId="{17440FB2-63EC-80EC-BA8D-897A7768F9C7}"/>
          </ac:spMkLst>
        </pc:spChg>
        <pc:spChg chg="mod">
          <ac:chgData name="Isabelle Plank" userId="a1289ac7-07bb-4c5c-b82e-95f954aebe03" providerId="ADAL" clId="{1EE0B497-F77D-41A0-A0A0-E37151357CD2}" dt="2022-07-11T09:39:07.668" v="11482" actId="27803"/>
          <ac:spMkLst>
            <pc:docMk/>
            <pc:sldMk cId="171520513" sldId="271"/>
            <ac:spMk id="18" creationId="{2E89367D-29E2-BA9E-2F9E-0703E3C9B5D5}"/>
          </ac:spMkLst>
        </pc:spChg>
        <pc:spChg chg="mod">
          <ac:chgData name="Isabelle Plank" userId="a1289ac7-07bb-4c5c-b82e-95f954aebe03" providerId="ADAL" clId="{1EE0B497-F77D-41A0-A0A0-E37151357CD2}" dt="2022-07-11T09:39:07.668" v="11482" actId="27803"/>
          <ac:spMkLst>
            <pc:docMk/>
            <pc:sldMk cId="171520513" sldId="271"/>
            <ac:spMk id="21" creationId="{FB9A8936-BCC9-1741-D51F-D5388455158D}"/>
          </ac:spMkLst>
        </pc:spChg>
        <pc:spChg chg="mod">
          <ac:chgData name="Isabelle Plank" userId="a1289ac7-07bb-4c5c-b82e-95f954aebe03" providerId="ADAL" clId="{1EE0B497-F77D-41A0-A0A0-E37151357CD2}" dt="2022-07-11T09:39:07.668" v="11482" actId="27803"/>
          <ac:spMkLst>
            <pc:docMk/>
            <pc:sldMk cId="171520513" sldId="271"/>
            <ac:spMk id="22" creationId="{E3B38F01-0CE7-B9D0-E749-F37EC759A4D4}"/>
          </ac:spMkLst>
        </pc:spChg>
        <pc:spChg chg="mod">
          <ac:chgData name="Isabelle Plank" userId="a1289ac7-07bb-4c5c-b82e-95f954aebe03" providerId="ADAL" clId="{1EE0B497-F77D-41A0-A0A0-E37151357CD2}" dt="2022-07-11T09:39:07.668" v="11482" actId="27803"/>
          <ac:spMkLst>
            <pc:docMk/>
            <pc:sldMk cId="171520513" sldId="271"/>
            <ac:spMk id="23" creationId="{4A38EDBB-D37A-50A3-2D08-CACDA8BD640A}"/>
          </ac:spMkLst>
        </pc:spChg>
        <pc:spChg chg="mod">
          <ac:chgData name="Isabelle Plank" userId="a1289ac7-07bb-4c5c-b82e-95f954aebe03" providerId="ADAL" clId="{1EE0B497-F77D-41A0-A0A0-E37151357CD2}" dt="2022-07-11T09:39:07.668" v="11482" actId="27803"/>
          <ac:spMkLst>
            <pc:docMk/>
            <pc:sldMk cId="171520513" sldId="271"/>
            <ac:spMk id="24" creationId="{7C3A41AF-B928-13EA-0A68-D7D38F11E52A}"/>
          </ac:spMkLst>
        </pc:spChg>
        <pc:spChg chg="mod">
          <ac:chgData name="Isabelle Plank" userId="a1289ac7-07bb-4c5c-b82e-95f954aebe03" providerId="ADAL" clId="{1EE0B497-F77D-41A0-A0A0-E37151357CD2}" dt="2022-07-11T09:39:07.668" v="11482" actId="27803"/>
          <ac:spMkLst>
            <pc:docMk/>
            <pc:sldMk cId="171520513" sldId="271"/>
            <ac:spMk id="25" creationId="{246A787F-D5FA-3409-1AAD-989387738A5B}"/>
          </ac:spMkLst>
        </pc:spChg>
        <pc:spChg chg="mod">
          <ac:chgData name="Isabelle Plank" userId="a1289ac7-07bb-4c5c-b82e-95f954aebe03" providerId="ADAL" clId="{1EE0B497-F77D-41A0-A0A0-E37151357CD2}" dt="2022-07-11T09:39:07.668" v="11482" actId="27803"/>
          <ac:spMkLst>
            <pc:docMk/>
            <pc:sldMk cId="171520513" sldId="271"/>
            <ac:spMk id="26" creationId="{2C0A497D-3D10-F829-0FC5-CA7248BF5EB1}"/>
          </ac:spMkLst>
        </pc:spChg>
        <pc:spChg chg="mod">
          <ac:chgData name="Isabelle Plank" userId="a1289ac7-07bb-4c5c-b82e-95f954aebe03" providerId="ADAL" clId="{1EE0B497-F77D-41A0-A0A0-E37151357CD2}" dt="2022-07-11T09:39:07.668" v="11482" actId="27803"/>
          <ac:spMkLst>
            <pc:docMk/>
            <pc:sldMk cId="171520513" sldId="271"/>
            <ac:spMk id="27" creationId="{BD7BDA29-E032-3627-0DFA-9834BA44936F}"/>
          </ac:spMkLst>
        </pc:spChg>
        <pc:spChg chg="mod">
          <ac:chgData name="Isabelle Plank" userId="a1289ac7-07bb-4c5c-b82e-95f954aebe03" providerId="ADAL" clId="{1EE0B497-F77D-41A0-A0A0-E37151357CD2}" dt="2022-07-11T09:39:07.668" v="11482" actId="27803"/>
          <ac:spMkLst>
            <pc:docMk/>
            <pc:sldMk cId="171520513" sldId="271"/>
            <ac:spMk id="28" creationId="{F24EE52F-24DF-2BB9-15FA-2D204B3A90A7}"/>
          </ac:spMkLst>
        </pc:spChg>
        <pc:spChg chg="mod">
          <ac:chgData name="Isabelle Plank" userId="a1289ac7-07bb-4c5c-b82e-95f954aebe03" providerId="ADAL" clId="{1EE0B497-F77D-41A0-A0A0-E37151357CD2}" dt="2022-07-11T09:39:07.668" v="11482" actId="27803"/>
          <ac:spMkLst>
            <pc:docMk/>
            <pc:sldMk cId="171520513" sldId="271"/>
            <ac:spMk id="29" creationId="{66C00BD9-719A-6F96-2A44-282421B0F8D8}"/>
          </ac:spMkLst>
        </pc:spChg>
        <pc:spChg chg="mod">
          <ac:chgData name="Isabelle Plank" userId="a1289ac7-07bb-4c5c-b82e-95f954aebe03" providerId="ADAL" clId="{1EE0B497-F77D-41A0-A0A0-E37151357CD2}" dt="2022-07-11T09:39:07.668" v="11482" actId="27803"/>
          <ac:spMkLst>
            <pc:docMk/>
            <pc:sldMk cId="171520513" sldId="271"/>
            <ac:spMk id="30" creationId="{EECC6965-8B7B-D85B-6966-72D856619BA8}"/>
          </ac:spMkLst>
        </pc:spChg>
        <pc:spChg chg="mod">
          <ac:chgData name="Isabelle Plank" userId="a1289ac7-07bb-4c5c-b82e-95f954aebe03" providerId="ADAL" clId="{1EE0B497-F77D-41A0-A0A0-E37151357CD2}" dt="2022-07-11T09:39:07.668" v="11482" actId="27803"/>
          <ac:spMkLst>
            <pc:docMk/>
            <pc:sldMk cId="171520513" sldId="271"/>
            <ac:spMk id="31" creationId="{C3BC2E49-CB2E-0A6F-4995-53CA5ECC209A}"/>
          </ac:spMkLst>
        </pc:spChg>
        <pc:spChg chg="mod">
          <ac:chgData name="Isabelle Plank" userId="a1289ac7-07bb-4c5c-b82e-95f954aebe03" providerId="ADAL" clId="{1EE0B497-F77D-41A0-A0A0-E37151357CD2}" dt="2022-07-11T09:39:07.668" v="11482" actId="27803"/>
          <ac:spMkLst>
            <pc:docMk/>
            <pc:sldMk cId="171520513" sldId="271"/>
            <ac:spMk id="32" creationId="{79B6FF00-8E0C-66B5-606D-6B09306C326C}"/>
          </ac:spMkLst>
        </pc:spChg>
        <pc:spChg chg="mod">
          <ac:chgData name="Isabelle Plank" userId="a1289ac7-07bb-4c5c-b82e-95f954aebe03" providerId="ADAL" clId="{1EE0B497-F77D-41A0-A0A0-E37151357CD2}" dt="2022-07-11T09:39:07.668" v="11482" actId="27803"/>
          <ac:spMkLst>
            <pc:docMk/>
            <pc:sldMk cId="171520513" sldId="271"/>
            <ac:spMk id="33" creationId="{653D0FC3-D75E-DE46-F388-01173ADFFFD2}"/>
          </ac:spMkLst>
        </pc:spChg>
        <pc:spChg chg="mod">
          <ac:chgData name="Isabelle Plank" userId="a1289ac7-07bb-4c5c-b82e-95f954aebe03" providerId="ADAL" clId="{1EE0B497-F77D-41A0-A0A0-E37151357CD2}" dt="2022-07-11T09:39:07.668" v="11482" actId="27803"/>
          <ac:spMkLst>
            <pc:docMk/>
            <pc:sldMk cId="171520513" sldId="271"/>
            <ac:spMk id="34" creationId="{1D53A654-4C76-4649-0DE1-752CBBA91323}"/>
          </ac:spMkLst>
        </pc:spChg>
        <pc:spChg chg="mod">
          <ac:chgData name="Isabelle Plank" userId="a1289ac7-07bb-4c5c-b82e-95f954aebe03" providerId="ADAL" clId="{1EE0B497-F77D-41A0-A0A0-E37151357CD2}" dt="2022-07-11T09:39:07.668" v="11482" actId="27803"/>
          <ac:spMkLst>
            <pc:docMk/>
            <pc:sldMk cId="171520513" sldId="271"/>
            <ac:spMk id="35" creationId="{0BEA3936-6D68-28AD-CEE7-622114A7727A}"/>
          </ac:spMkLst>
        </pc:spChg>
        <pc:spChg chg="mod">
          <ac:chgData name="Isabelle Plank" userId="a1289ac7-07bb-4c5c-b82e-95f954aebe03" providerId="ADAL" clId="{1EE0B497-F77D-41A0-A0A0-E37151357CD2}" dt="2022-07-11T09:39:07.668" v="11482" actId="27803"/>
          <ac:spMkLst>
            <pc:docMk/>
            <pc:sldMk cId="171520513" sldId="271"/>
            <ac:spMk id="36" creationId="{85BFF062-2B16-3FB1-C7CF-4AE983D6E9C9}"/>
          </ac:spMkLst>
        </pc:spChg>
        <pc:spChg chg="mod">
          <ac:chgData name="Isabelle Plank" userId="a1289ac7-07bb-4c5c-b82e-95f954aebe03" providerId="ADAL" clId="{1EE0B497-F77D-41A0-A0A0-E37151357CD2}" dt="2022-07-11T09:39:07.668" v="11482" actId="27803"/>
          <ac:spMkLst>
            <pc:docMk/>
            <pc:sldMk cId="171520513" sldId="271"/>
            <ac:spMk id="37" creationId="{C3960174-834A-5668-CC4B-F99DD59B8CFE}"/>
          </ac:spMkLst>
        </pc:spChg>
        <pc:spChg chg="mod">
          <ac:chgData name="Isabelle Plank" userId="a1289ac7-07bb-4c5c-b82e-95f954aebe03" providerId="ADAL" clId="{1EE0B497-F77D-41A0-A0A0-E37151357CD2}" dt="2022-07-11T09:39:07.668" v="11482" actId="27803"/>
          <ac:spMkLst>
            <pc:docMk/>
            <pc:sldMk cId="171520513" sldId="271"/>
            <ac:spMk id="38" creationId="{C924271D-9609-FBF9-973B-807A6E8D7A69}"/>
          </ac:spMkLst>
        </pc:spChg>
        <pc:spChg chg="mod">
          <ac:chgData name="Isabelle Plank" userId="a1289ac7-07bb-4c5c-b82e-95f954aebe03" providerId="ADAL" clId="{1EE0B497-F77D-41A0-A0A0-E37151357CD2}" dt="2022-07-11T09:39:07.668" v="11482" actId="27803"/>
          <ac:spMkLst>
            <pc:docMk/>
            <pc:sldMk cId="171520513" sldId="271"/>
            <ac:spMk id="39" creationId="{A7628C55-1275-E3D2-B3DC-D0760E6901F9}"/>
          </ac:spMkLst>
        </pc:spChg>
        <pc:spChg chg="mod">
          <ac:chgData name="Isabelle Plank" userId="a1289ac7-07bb-4c5c-b82e-95f954aebe03" providerId="ADAL" clId="{1EE0B497-F77D-41A0-A0A0-E37151357CD2}" dt="2022-07-11T09:39:07.668" v="11482" actId="27803"/>
          <ac:spMkLst>
            <pc:docMk/>
            <pc:sldMk cId="171520513" sldId="271"/>
            <ac:spMk id="40" creationId="{B069B25F-036F-75AB-ADE0-9D9DC091FCD5}"/>
          </ac:spMkLst>
        </pc:spChg>
        <pc:spChg chg="mod">
          <ac:chgData name="Isabelle Plank" userId="a1289ac7-07bb-4c5c-b82e-95f954aebe03" providerId="ADAL" clId="{1EE0B497-F77D-41A0-A0A0-E37151357CD2}" dt="2022-07-11T09:39:07.668" v="11482" actId="27803"/>
          <ac:spMkLst>
            <pc:docMk/>
            <pc:sldMk cId="171520513" sldId="271"/>
            <ac:spMk id="41" creationId="{FEDB760C-50E5-5EAC-D555-1EC0D0FA5034}"/>
          </ac:spMkLst>
        </pc:spChg>
        <pc:spChg chg="mod">
          <ac:chgData name="Isabelle Plank" userId="a1289ac7-07bb-4c5c-b82e-95f954aebe03" providerId="ADAL" clId="{1EE0B497-F77D-41A0-A0A0-E37151357CD2}" dt="2022-07-11T09:39:07.668" v="11482" actId="27803"/>
          <ac:spMkLst>
            <pc:docMk/>
            <pc:sldMk cId="171520513" sldId="271"/>
            <ac:spMk id="42" creationId="{DE0C3FA3-83BF-C3E7-2231-6C378FC0AA98}"/>
          </ac:spMkLst>
        </pc:spChg>
        <pc:spChg chg="mod">
          <ac:chgData name="Isabelle Plank" userId="a1289ac7-07bb-4c5c-b82e-95f954aebe03" providerId="ADAL" clId="{1EE0B497-F77D-41A0-A0A0-E37151357CD2}" dt="2022-07-11T09:39:07.668" v="11482" actId="27803"/>
          <ac:spMkLst>
            <pc:docMk/>
            <pc:sldMk cId="171520513" sldId="271"/>
            <ac:spMk id="43" creationId="{E43DECE2-2E1A-C8AF-D2C8-462062B08FD4}"/>
          </ac:spMkLst>
        </pc:spChg>
        <pc:spChg chg="mod">
          <ac:chgData name="Isabelle Plank" userId="a1289ac7-07bb-4c5c-b82e-95f954aebe03" providerId="ADAL" clId="{1EE0B497-F77D-41A0-A0A0-E37151357CD2}" dt="2022-07-11T09:39:07.668" v="11482" actId="27803"/>
          <ac:spMkLst>
            <pc:docMk/>
            <pc:sldMk cId="171520513" sldId="271"/>
            <ac:spMk id="44" creationId="{C708C4E1-26DA-6F2A-4A96-28F0E1741B19}"/>
          </ac:spMkLst>
        </pc:spChg>
        <pc:spChg chg="mod">
          <ac:chgData name="Isabelle Plank" userId="a1289ac7-07bb-4c5c-b82e-95f954aebe03" providerId="ADAL" clId="{1EE0B497-F77D-41A0-A0A0-E37151357CD2}" dt="2022-07-11T09:39:07.668" v="11482" actId="27803"/>
          <ac:spMkLst>
            <pc:docMk/>
            <pc:sldMk cId="171520513" sldId="271"/>
            <ac:spMk id="45" creationId="{A15D937D-AA79-8618-843E-B0D2DA207414}"/>
          </ac:spMkLst>
        </pc:spChg>
        <pc:spChg chg="mod">
          <ac:chgData name="Isabelle Plank" userId="a1289ac7-07bb-4c5c-b82e-95f954aebe03" providerId="ADAL" clId="{1EE0B497-F77D-41A0-A0A0-E37151357CD2}" dt="2022-07-11T09:39:07.668" v="11482" actId="27803"/>
          <ac:spMkLst>
            <pc:docMk/>
            <pc:sldMk cId="171520513" sldId="271"/>
            <ac:spMk id="46" creationId="{1324A402-1D78-EE54-39BE-9C59DA750BD0}"/>
          </ac:spMkLst>
        </pc:spChg>
        <pc:spChg chg="mod">
          <ac:chgData name="Isabelle Plank" userId="a1289ac7-07bb-4c5c-b82e-95f954aebe03" providerId="ADAL" clId="{1EE0B497-F77D-41A0-A0A0-E37151357CD2}" dt="2022-07-11T09:39:07.668" v="11482" actId="27803"/>
          <ac:spMkLst>
            <pc:docMk/>
            <pc:sldMk cId="171520513" sldId="271"/>
            <ac:spMk id="47" creationId="{FCE1A62E-8C71-946E-BA2A-FFB5427B55EB}"/>
          </ac:spMkLst>
        </pc:spChg>
        <pc:spChg chg="mod">
          <ac:chgData name="Isabelle Plank" userId="a1289ac7-07bb-4c5c-b82e-95f954aebe03" providerId="ADAL" clId="{1EE0B497-F77D-41A0-A0A0-E37151357CD2}" dt="2022-07-11T09:39:07.668" v="11482" actId="27803"/>
          <ac:spMkLst>
            <pc:docMk/>
            <pc:sldMk cId="171520513" sldId="271"/>
            <ac:spMk id="48" creationId="{D9E1069F-7C80-9B3B-D352-64FA8C79F037}"/>
          </ac:spMkLst>
        </pc:spChg>
        <pc:spChg chg="mod">
          <ac:chgData name="Isabelle Plank" userId="a1289ac7-07bb-4c5c-b82e-95f954aebe03" providerId="ADAL" clId="{1EE0B497-F77D-41A0-A0A0-E37151357CD2}" dt="2022-07-11T09:39:07.668" v="11482" actId="27803"/>
          <ac:spMkLst>
            <pc:docMk/>
            <pc:sldMk cId="171520513" sldId="271"/>
            <ac:spMk id="49" creationId="{8432B7EA-2A99-F314-F873-7E165717C360}"/>
          </ac:spMkLst>
        </pc:spChg>
        <pc:spChg chg="mod">
          <ac:chgData name="Isabelle Plank" userId="a1289ac7-07bb-4c5c-b82e-95f954aebe03" providerId="ADAL" clId="{1EE0B497-F77D-41A0-A0A0-E37151357CD2}" dt="2022-07-11T09:39:07.668" v="11482" actId="27803"/>
          <ac:spMkLst>
            <pc:docMk/>
            <pc:sldMk cId="171520513" sldId="271"/>
            <ac:spMk id="50" creationId="{F411E06B-982F-006A-7C19-BFC43CBA4B62}"/>
          </ac:spMkLst>
        </pc:spChg>
        <pc:spChg chg="mod">
          <ac:chgData name="Isabelle Plank" userId="a1289ac7-07bb-4c5c-b82e-95f954aebe03" providerId="ADAL" clId="{1EE0B497-F77D-41A0-A0A0-E37151357CD2}" dt="2022-07-11T09:39:07.668" v="11482" actId="27803"/>
          <ac:spMkLst>
            <pc:docMk/>
            <pc:sldMk cId="171520513" sldId="271"/>
            <ac:spMk id="51" creationId="{783C53FF-5AE9-E198-C750-9D491E05E1F8}"/>
          </ac:spMkLst>
        </pc:spChg>
        <pc:spChg chg="mod">
          <ac:chgData name="Isabelle Plank" userId="a1289ac7-07bb-4c5c-b82e-95f954aebe03" providerId="ADAL" clId="{1EE0B497-F77D-41A0-A0A0-E37151357CD2}" dt="2022-07-11T09:39:07.668" v="11482" actId="27803"/>
          <ac:spMkLst>
            <pc:docMk/>
            <pc:sldMk cId="171520513" sldId="271"/>
            <ac:spMk id="52" creationId="{4184C3F2-5AC1-55D2-DE4F-73875E4F5913}"/>
          </ac:spMkLst>
        </pc:spChg>
        <pc:spChg chg="mod">
          <ac:chgData name="Isabelle Plank" userId="a1289ac7-07bb-4c5c-b82e-95f954aebe03" providerId="ADAL" clId="{1EE0B497-F77D-41A0-A0A0-E37151357CD2}" dt="2022-07-11T09:39:07.668" v="11482" actId="27803"/>
          <ac:spMkLst>
            <pc:docMk/>
            <pc:sldMk cId="171520513" sldId="271"/>
            <ac:spMk id="53" creationId="{B32BA50B-B20E-B8FB-5AA9-4B74CED234A6}"/>
          </ac:spMkLst>
        </pc:spChg>
        <pc:spChg chg="mod">
          <ac:chgData name="Isabelle Plank" userId="a1289ac7-07bb-4c5c-b82e-95f954aebe03" providerId="ADAL" clId="{1EE0B497-F77D-41A0-A0A0-E37151357CD2}" dt="2022-07-11T09:39:07.668" v="11482" actId="27803"/>
          <ac:spMkLst>
            <pc:docMk/>
            <pc:sldMk cId="171520513" sldId="271"/>
            <ac:spMk id="54" creationId="{9722E8DB-A0B5-CCBC-3B30-FAC9B4D06A3D}"/>
          </ac:spMkLst>
        </pc:spChg>
        <pc:spChg chg="mod">
          <ac:chgData name="Isabelle Plank" userId="a1289ac7-07bb-4c5c-b82e-95f954aebe03" providerId="ADAL" clId="{1EE0B497-F77D-41A0-A0A0-E37151357CD2}" dt="2022-07-11T09:39:07.668" v="11482" actId="27803"/>
          <ac:spMkLst>
            <pc:docMk/>
            <pc:sldMk cId="171520513" sldId="271"/>
            <ac:spMk id="55" creationId="{7B9A6138-9C15-EAD3-3B77-1BF88AEB3FE7}"/>
          </ac:spMkLst>
        </pc:spChg>
        <pc:spChg chg="mod">
          <ac:chgData name="Isabelle Plank" userId="a1289ac7-07bb-4c5c-b82e-95f954aebe03" providerId="ADAL" clId="{1EE0B497-F77D-41A0-A0A0-E37151357CD2}" dt="2022-07-11T09:39:07.668" v="11482" actId="27803"/>
          <ac:spMkLst>
            <pc:docMk/>
            <pc:sldMk cId="171520513" sldId="271"/>
            <ac:spMk id="57" creationId="{FFB11BEC-978D-0C13-E885-48B673C8EB57}"/>
          </ac:spMkLst>
        </pc:spChg>
        <pc:spChg chg="mod">
          <ac:chgData name="Isabelle Plank" userId="a1289ac7-07bb-4c5c-b82e-95f954aebe03" providerId="ADAL" clId="{1EE0B497-F77D-41A0-A0A0-E37151357CD2}" dt="2022-07-11T09:39:07.668" v="11482" actId="27803"/>
          <ac:spMkLst>
            <pc:docMk/>
            <pc:sldMk cId="171520513" sldId="271"/>
            <ac:spMk id="58" creationId="{0A720919-898B-34DB-C387-D5633293311C}"/>
          </ac:spMkLst>
        </pc:spChg>
        <pc:spChg chg="mod">
          <ac:chgData name="Isabelle Plank" userId="a1289ac7-07bb-4c5c-b82e-95f954aebe03" providerId="ADAL" clId="{1EE0B497-F77D-41A0-A0A0-E37151357CD2}" dt="2022-07-11T09:39:07.668" v="11482" actId="27803"/>
          <ac:spMkLst>
            <pc:docMk/>
            <pc:sldMk cId="171520513" sldId="271"/>
            <ac:spMk id="59" creationId="{FC3A79A4-C364-05A6-A2BE-474496F81CB5}"/>
          </ac:spMkLst>
        </pc:spChg>
        <pc:spChg chg="mod">
          <ac:chgData name="Isabelle Plank" userId="a1289ac7-07bb-4c5c-b82e-95f954aebe03" providerId="ADAL" clId="{1EE0B497-F77D-41A0-A0A0-E37151357CD2}" dt="2022-07-11T09:39:07.668" v="11482" actId="27803"/>
          <ac:spMkLst>
            <pc:docMk/>
            <pc:sldMk cId="171520513" sldId="271"/>
            <ac:spMk id="60" creationId="{A70149AC-34DD-9E54-175F-9CC85FB07D0E}"/>
          </ac:spMkLst>
        </pc:spChg>
        <pc:spChg chg="mod">
          <ac:chgData name="Isabelle Plank" userId="a1289ac7-07bb-4c5c-b82e-95f954aebe03" providerId="ADAL" clId="{1EE0B497-F77D-41A0-A0A0-E37151357CD2}" dt="2022-07-11T09:39:07.668" v="11482" actId="27803"/>
          <ac:spMkLst>
            <pc:docMk/>
            <pc:sldMk cId="171520513" sldId="271"/>
            <ac:spMk id="61" creationId="{15FE726D-D331-DC55-8397-CB3593B1FC45}"/>
          </ac:spMkLst>
        </pc:spChg>
        <pc:spChg chg="mod">
          <ac:chgData name="Isabelle Plank" userId="a1289ac7-07bb-4c5c-b82e-95f954aebe03" providerId="ADAL" clId="{1EE0B497-F77D-41A0-A0A0-E37151357CD2}" dt="2022-07-11T09:39:07.668" v="11482" actId="27803"/>
          <ac:spMkLst>
            <pc:docMk/>
            <pc:sldMk cId="171520513" sldId="271"/>
            <ac:spMk id="62" creationId="{95CC000A-FBA9-8E0B-18B9-71D1E9E7F39D}"/>
          </ac:spMkLst>
        </pc:spChg>
        <pc:spChg chg="mod">
          <ac:chgData name="Isabelle Plank" userId="a1289ac7-07bb-4c5c-b82e-95f954aebe03" providerId="ADAL" clId="{1EE0B497-F77D-41A0-A0A0-E37151357CD2}" dt="2022-07-11T09:39:07.668" v="11482" actId="27803"/>
          <ac:spMkLst>
            <pc:docMk/>
            <pc:sldMk cId="171520513" sldId="271"/>
            <ac:spMk id="65" creationId="{4CCE0006-CA80-82E8-2F6E-12BC492E23A3}"/>
          </ac:spMkLst>
        </pc:spChg>
        <pc:spChg chg="mod">
          <ac:chgData name="Isabelle Plank" userId="a1289ac7-07bb-4c5c-b82e-95f954aebe03" providerId="ADAL" clId="{1EE0B497-F77D-41A0-A0A0-E37151357CD2}" dt="2022-07-11T09:39:07.668" v="11482" actId="27803"/>
          <ac:spMkLst>
            <pc:docMk/>
            <pc:sldMk cId="171520513" sldId="271"/>
            <ac:spMk id="66" creationId="{5EB81FEE-1756-1708-0463-5076AA15249A}"/>
          </ac:spMkLst>
        </pc:spChg>
        <pc:spChg chg="mod">
          <ac:chgData name="Isabelle Plank" userId="a1289ac7-07bb-4c5c-b82e-95f954aebe03" providerId="ADAL" clId="{1EE0B497-F77D-41A0-A0A0-E37151357CD2}" dt="2022-07-11T09:39:07.668" v="11482" actId="27803"/>
          <ac:spMkLst>
            <pc:docMk/>
            <pc:sldMk cId="171520513" sldId="271"/>
            <ac:spMk id="67" creationId="{BA02FF7A-C544-4DC7-D6BA-67DC33F9C5DF}"/>
          </ac:spMkLst>
        </pc:spChg>
        <pc:spChg chg="mod">
          <ac:chgData name="Isabelle Plank" userId="a1289ac7-07bb-4c5c-b82e-95f954aebe03" providerId="ADAL" clId="{1EE0B497-F77D-41A0-A0A0-E37151357CD2}" dt="2022-07-11T09:39:07.668" v="11482" actId="27803"/>
          <ac:spMkLst>
            <pc:docMk/>
            <pc:sldMk cId="171520513" sldId="271"/>
            <ac:spMk id="68" creationId="{12365CA2-99BF-D08F-C1FF-DBC1771DC1F8}"/>
          </ac:spMkLst>
        </pc:spChg>
        <pc:spChg chg="mod">
          <ac:chgData name="Isabelle Plank" userId="a1289ac7-07bb-4c5c-b82e-95f954aebe03" providerId="ADAL" clId="{1EE0B497-F77D-41A0-A0A0-E37151357CD2}" dt="2022-07-11T09:39:07.668" v="11482" actId="27803"/>
          <ac:spMkLst>
            <pc:docMk/>
            <pc:sldMk cId="171520513" sldId="271"/>
            <ac:spMk id="69" creationId="{687073FF-9592-7426-C0D5-043D3F15F088}"/>
          </ac:spMkLst>
        </pc:spChg>
        <pc:spChg chg="mod">
          <ac:chgData name="Isabelle Plank" userId="a1289ac7-07bb-4c5c-b82e-95f954aebe03" providerId="ADAL" clId="{1EE0B497-F77D-41A0-A0A0-E37151357CD2}" dt="2022-07-11T09:39:07.668" v="11482" actId="27803"/>
          <ac:spMkLst>
            <pc:docMk/>
            <pc:sldMk cId="171520513" sldId="271"/>
            <ac:spMk id="70" creationId="{093D32E9-732E-A38C-F7B6-F6CCA3BA88C4}"/>
          </ac:spMkLst>
        </pc:spChg>
        <pc:spChg chg="mod">
          <ac:chgData name="Isabelle Plank" userId="a1289ac7-07bb-4c5c-b82e-95f954aebe03" providerId="ADAL" clId="{1EE0B497-F77D-41A0-A0A0-E37151357CD2}" dt="2022-07-11T09:39:07.668" v="11482" actId="27803"/>
          <ac:spMkLst>
            <pc:docMk/>
            <pc:sldMk cId="171520513" sldId="271"/>
            <ac:spMk id="71" creationId="{41A1C05A-7F6B-5D9A-B39E-3857E8707196}"/>
          </ac:spMkLst>
        </pc:spChg>
        <pc:spChg chg="mod">
          <ac:chgData name="Isabelle Plank" userId="a1289ac7-07bb-4c5c-b82e-95f954aebe03" providerId="ADAL" clId="{1EE0B497-F77D-41A0-A0A0-E37151357CD2}" dt="2022-07-11T09:39:07.668" v="11482" actId="27803"/>
          <ac:spMkLst>
            <pc:docMk/>
            <pc:sldMk cId="171520513" sldId="271"/>
            <ac:spMk id="73" creationId="{19F30715-3A2D-0959-B08A-EC84253F332F}"/>
          </ac:spMkLst>
        </pc:spChg>
        <pc:spChg chg="mod">
          <ac:chgData name="Isabelle Plank" userId="a1289ac7-07bb-4c5c-b82e-95f954aebe03" providerId="ADAL" clId="{1EE0B497-F77D-41A0-A0A0-E37151357CD2}" dt="2022-07-11T09:39:07.668" v="11482" actId="27803"/>
          <ac:spMkLst>
            <pc:docMk/>
            <pc:sldMk cId="171520513" sldId="271"/>
            <ac:spMk id="74" creationId="{8605B44A-0F32-6918-8858-CA1A8CB8D9B7}"/>
          </ac:spMkLst>
        </pc:spChg>
        <pc:spChg chg="mod">
          <ac:chgData name="Isabelle Plank" userId="a1289ac7-07bb-4c5c-b82e-95f954aebe03" providerId="ADAL" clId="{1EE0B497-F77D-41A0-A0A0-E37151357CD2}" dt="2022-07-11T09:39:07.668" v="11482" actId="27803"/>
          <ac:spMkLst>
            <pc:docMk/>
            <pc:sldMk cId="171520513" sldId="271"/>
            <ac:spMk id="75" creationId="{9E7CB683-8C1C-D262-6F01-9C23591E061C}"/>
          </ac:spMkLst>
        </pc:spChg>
        <pc:spChg chg="mod">
          <ac:chgData name="Isabelle Plank" userId="a1289ac7-07bb-4c5c-b82e-95f954aebe03" providerId="ADAL" clId="{1EE0B497-F77D-41A0-A0A0-E37151357CD2}" dt="2022-07-11T09:39:07.668" v="11482" actId="27803"/>
          <ac:spMkLst>
            <pc:docMk/>
            <pc:sldMk cId="171520513" sldId="271"/>
            <ac:spMk id="76" creationId="{3AE6F847-54A2-D310-45BC-DE4884135F68}"/>
          </ac:spMkLst>
        </pc:spChg>
        <pc:spChg chg="mod">
          <ac:chgData name="Isabelle Plank" userId="a1289ac7-07bb-4c5c-b82e-95f954aebe03" providerId="ADAL" clId="{1EE0B497-F77D-41A0-A0A0-E37151357CD2}" dt="2022-07-11T09:39:07.668" v="11482" actId="27803"/>
          <ac:spMkLst>
            <pc:docMk/>
            <pc:sldMk cId="171520513" sldId="271"/>
            <ac:spMk id="77" creationId="{F50446DA-509F-853C-0ED0-2EE2E74FFBE8}"/>
          </ac:spMkLst>
        </pc:spChg>
        <pc:spChg chg="mod">
          <ac:chgData name="Isabelle Plank" userId="a1289ac7-07bb-4c5c-b82e-95f954aebe03" providerId="ADAL" clId="{1EE0B497-F77D-41A0-A0A0-E37151357CD2}" dt="2022-07-11T09:39:07.668" v="11482" actId="27803"/>
          <ac:spMkLst>
            <pc:docMk/>
            <pc:sldMk cId="171520513" sldId="271"/>
            <ac:spMk id="78" creationId="{CE2D46F4-07A8-3E8E-023C-0C11B0156DFA}"/>
          </ac:spMkLst>
        </pc:spChg>
        <pc:spChg chg="mod">
          <ac:chgData name="Isabelle Plank" userId="a1289ac7-07bb-4c5c-b82e-95f954aebe03" providerId="ADAL" clId="{1EE0B497-F77D-41A0-A0A0-E37151357CD2}" dt="2022-07-11T09:39:07.668" v="11482" actId="27803"/>
          <ac:spMkLst>
            <pc:docMk/>
            <pc:sldMk cId="171520513" sldId="271"/>
            <ac:spMk id="80" creationId="{32E051D3-EC8A-3385-3092-5E5EF019665A}"/>
          </ac:spMkLst>
        </pc:spChg>
        <pc:spChg chg="mod">
          <ac:chgData name="Isabelle Plank" userId="a1289ac7-07bb-4c5c-b82e-95f954aebe03" providerId="ADAL" clId="{1EE0B497-F77D-41A0-A0A0-E37151357CD2}" dt="2022-07-11T09:39:07.668" v="11482" actId="27803"/>
          <ac:spMkLst>
            <pc:docMk/>
            <pc:sldMk cId="171520513" sldId="271"/>
            <ac:spMk id="81" creationId="{88082331-0349-258D-BFAC-E79ACBD83C37}"/>
          </ac:spMkLst>
        </pc:spChg>
        <pc:spChg chg="mod">
          <ac:chgData name="Isabelle Plank" userId="a1289ac7-07bb-4c5c-b82e-95f954aebe03" providerId="ADAL" clId="{1EE0B497-F77D-41A0-A0A0-E37151357CD2}" dt="2022-07-11T09:39:07.668" v="11482" actId="27803"/>
          <ac:spMkLst>
            <pc:docMk/>
            <pc:sldMk cId="171520513" sldId="271"/>
            <ac:spMk id="82" creationId="{51E29405-F60E-3021-4B34-8B6FDA56E005}"/>
          </ac:spMkLst>
        </pc:spChg>
        <pc:spChg chg="mod">
          <ac:chgData name="Isabelle Plank" userId="a1289ac7-07bb-4c5c-b82e-95f954aebe03" providerId="ADAL" clId="{1EE0B497-F77D-41A0-A0A0-E37151357CD2}" dt="2022-07-11T09:39:07.668" v="11482" actId="27803"/>
          <ac:spMkLst>
            <pc:docMk/>
            <pc:sldMk cId="171520513" sldId="271"/>
            <ac:spMk id="83" creationId="{CC932D1F-926E-CE87-D8F9-3C90DBF62E79}"/>
          </ac:spMkLst>
        </pc:spChg>
        <pc:spChg chg="mod">
          <ac:chgData name="Isabelle Plank" userId="a1289ac7-07bb-4c5c-b82e-95f954aebe03" providerId="ADAL" clId="{1EE0B497-F77D-41A0-A0A0-E37151357CD2}" dt="2022-07-11T09:39:07.668" v="11482" actId="27803"/>
          <ac:spMkLst>
            <pc:docMk/>
            <pc:sldMk cId="171520513" sldId="271"/>
            <ac:spMk id="85" creationId="{2E5E971C-3635-3F7D-723B-2311215A608A}"/>
          </ac:spMkLst>
        </pc:spChg>
        <pc:spChg chg="mod">
          <ac:chgData name="Isabelle Plank" userId="a1289ac7-07bb-4c5c-b82e-95f954aebe03" providerId="ADAL" clId="{1EE0B497-F77D-41A0-A0A0-E37151357CD2}" dt="2022-07-11T09:39:07.668" v="11482" actId="27803"/>
          <ac:spMkLst>
            <pc:docMk/>
            <pc:sldMk cId="171520513" sldId="271"/>
            <ac:spMk id="86" creationId="{56F7CCE5-B88B-5AD0-7761-B0755FB8581B}"/>
          </ac:spMkLst>
        </pc:spChg>
        <pc:spChg chg="mod">
          <ac:chgData name="Isabelle Plank" userId="a1289ac7-07bb-4c5c-b82e-95f954aebe03" providerId="ADAL" clId="{1EE0B497-F77D-41A0-A0A0-E37151357CD2}" dt="2022-07-11T09:39:07.668" v="11482" actId="27803"/>
          <ac:spMkLst>
            <pc:docMk/>
            <pc:sldMk cId="171520513" sldId="271"/>
            <ac:spMk id="87" creationId="{24CFB35F-F03C-2E03-D5EE-1BE672E665A2}"/>
          </ac:spMkLst>
        </pc:spChg>
        <pc:spChg chg="mod">
          <ac:chgData name="Isabelle Plank" userId="a1289ac7-07bb-4c5c-b82e-95f954aebe03" providerId="ADAL" clId="{1EE0B497-F77D-41A0-A0A0-E37151357CD2}" dt="2022-07-11T09:39:07.668" v="11482" actId="27803"/>
          <ac:spMkLst>
            <pc:docMk/>
            <pc:sldMk cId="171520513" sldId="271"/>
            <ac:spMk id="88" creationId="{B4C5D569-5DAC-07A1-61DD-D56B1A6973D2}"/>
          </ac:spMkLst>
        </pc:spChg>
        <pc:spChg chg="mod">
          <ac:chgData name="Isabelle Plank" userId="a1289ac7-07bb-4c5c-b82e-95f954aebe03" providerId="ADAL" clId="{1EE0B497-F77D-41A0-A0A0-E37151357CD2}" dt="2022-07-11T09:39:07.668" v="11482" actId="27803"/>
          <ac:spMkLst>
            <pc:docMk/>
            <pc:sldMk cId="171520513" sldId="271"/>
            <ac:spMk id="90" creationId="{05F06772-09FC-6E19-95BA-BC82B00A483B}"/>
          </ac:spMkLst>
        </pc:spChg>
        <pc:spChg chg="mod">
          <ac:chgData name="Isabelle Plank" userId="a1289ac7-07bb-4c5c-b82e-95f954aebe03" providerId="ADAL" clId="{1EE0B497-F77D-41A0-A0A0-E37151357CD2}" dt="2022-07-11T09:39:07.668" v="11482" actId="27803"/>
          <ac:spMkLst>
            <pc:docMk/>
            <pc:sldMk cId="171520513" sldId="271"/>
            <ac:spMk id="91" creationId="{A6D59403-2E9D-E5E4-B66D-D3F9E2FD27B5}"/>
          </ac:spMkLst>
        </pc:spChg>
        <pc:spChg chg="mod">
          <ac:chgData name="Isabelle Plank" userId="a1289ac7-07bb-4c5c-b82e-95f954aebe03" providerId="ADAL" clId="{1EE0B497-F77D-41A0-A0A0-E37151357CD2}" dt="2022-07-11T09:39:07.668" v="11482" actId="27803"/>
          <ac:spMkLst>
            <pc:docMk/>
            <pc:sldMk cId="171520513" sldId="271"/>
            <ac:spMk id="92" creationId="{7F96D78E-6946-1C47-1BE9-EBF3BFA81DAB}"/>
          </ac:spMkLst>
        </pc:spChg>
        <pc:spChg chg="mod">
          <ac:chgData name="Isabelle Plank" userId="a1289ac7-07bb-4c5c-b82e-95f954aebe03" providerId="ADAL" clId="{1EE0B497-F77D-41A0-A0A0-E37151357CD2}" dt="2022-07-11T09:39:07.668" v="11482" actId="27803"/>
          <ac:spMkLst>
            <pc:docMk/>
            <pc:sldMk cId="171520513" sldId="271"/>
            <ac:spMk id="93" creationId="{52199C5A-E8F7-2049-B506-2B602EFB97BD}"/>
          </ac:spMkLst>
        </pc:spChg>
        <pc:spChg chg="mod">
          <ac:chgData name="Isabelle Plank" userId="a1289ac7-07bb-4c5c-b82e-95f954aebe03" providerId="ADAL" clId="{1EE0B497-F77D-41A0-A0A0-E37151357CD2}" dt="2022-07-11T09:39:07.668" v="11482" actId="27803"/>
          <ac:spMkLst>
            <pc:docMk/>
            <pc:sldMk cId="171520513" sldId="271"/>
            <ac:spMk id="94" creationId="{D770E42D-D9C9-8100-0A5D-1C327EC9DFEC}"/>
          </ac:spMkLst>
        </pc:spChg>
        <pc:spChg chg="mod">
          <ac:chgData name="Isabelle Plank" userId="a1289ac7-07bb-4c5c-b82e-95f954aebe03" providerId="ADAL" clId="{1EE0B497-F77D-41A0-A0A0-E37151357CD2}" dt="2022-07-11T09:39:07.668" v="11482" actId="27803"/>
          <ac:spMkLst>
            <pc:docMk/>
            <pc:sldMk cId="171520513" sldId="271"/>
            <ac:spMk id="95" creationId="{C21ECF95-6190-7B18-58BE-E9BECD8FF4F2}"/>
          </ac:spMkLst>
        </pc:spChg>
        <pc:spChg chg="mod">
          <ac:chgData name="Isabelle Plank" userId="a1289ac7-07bb-4c5c-b82e-95f954aebe03" providerId="ADAL" clId="{1EE0B497-F77D-41A0-A0A0-E37151357CD2}" dt="2022-07-11T09:39:07.668" v="11482" actId="27803"/>
          <ac:spMkLst>
            <pc:docMk/>
            <pc:sldMk cId="171520513" sldId="271"/>
            <ac:spMk id="96" creationId="{5CA9ED8F-0D27-4842-BA39-A5877205078A}"/>
          </ac:spMkLst>
        </pc:spChg>
        <pc:spChg chg="mod">
          <ac:chgData name="Isabelle Plank" userId="a1289ac7-07bb-4c5c-b82e-95f954aebe03" providerId="ADAL" clId="{1EE0B497-F77D-41A0-A0A0-E37151357CD2}" dt="2022-07-11T09:39:07.668" v="11482" actId="27803"/>
          <ac:spMkLst>
            <pc:docMk/>
            <pc:sldMk cId="171520513" sldId="271"/>
            <ac:spMk id="98" creationId="{7814934C-8C6F-E6DA-BCE2-722B20DBAEA6}"/>
          </ac:spMkLst>
        </pc:spChg>
        <pc:spChg chg="mod">
          <ac:chgData name="Isabelle Plank" userId="a1289ac7-07bb-4c5c-b82e-95f954aebe03" providerId="ADAL" clId="{1EE0B497-F77D-41A0-A0A0-E37151357CD2}" dt="2022-07-11T09:39:07.668" v="11482" actId="27803"/>
          <ac:spMkLst>
            <pc:docMk/>
            <pc:sldMk cId="171520513" sldId="271"/>
            <ac:spMk id="99" creationId="{BE3AB7F5-DF87-E5E3-05A0-153D6D17ABC9}"/>
          </ac:spMkLst>
        </pc:spChg>
        <pc:spChg chg="mod">
          <ac:chgData name="Isabelle Plank" userId="a1289ac7-07bb-4c5c-b82e-95f954aebe03" providerId="ADAL" clId="{1EE0B497-F77D-41A0-A0A0-E37151357CD2}" dt="2022-07-11T09:39:07.668" v="11482" actId="27803"/>
          <ac:spMkLst>
            <pc:docMk/>
            <pc:sldMk cId="171520513" sldId="271"/>
            <ac:spMk id="100" creationId="{9A3896D5-DB9E-A3C2-4934-6EB5048253A8}"/>
          </ac:spMkLst>
        </pc:spChg>
        <pc:spChg chg="mod">
          <ac:chgData name="Isabelle Plank" userId="a1289ac7-07bb-4c5c-b82e-95f954aebe03" providerId="ADAL" clId="{1EE0B497-F77D-41A0-A0A0-E37151357CD2}" dt="2022-07-11T09:39:07.668" v="11482" actId="27803"/>
          <ac:spMkLst>
            <pc:docMk/>
            <pc:sldMk cId="171520513" sldId="271"/>
            <ac:spMk id="101" creationId="{66912DD3-F6B9-6C79-06E4-E53BD10E6C80}"/>
          </ac:spMkLst>
        </pc:spChg>
        <pc:spChg chg="mod">
          <ac:chgData name="Isabelle Plank" userId="a1289ac7-07bb-4c5c-b82e-95f954aebe03" providerId="ADAL" clId="{1EE0B497-F77D-41A0-A0A0-E37151357CD2}" dt="2022-07-11T09:39:07.668" v="11482" actId="27803"/>
          <ac:spMkLst>
            <pc:docMk/>
            <pc:sldMk cId="171520513" sldId="271"/>
            <ac:spMk id="102" creationId="{56F0955E-5EC4-462A-C275-30BDB5CEF12E}"/>
          </ac:spMkLst>
        </pc:spChg>
        <pc:spChg chg="mod">
          <ac:chgData name="Isabelle Plank" userId="a1289ac7-07bb-4c5c-b82e-95f954aebe03" providerId="ADAL" clId="{1EE0B497-F77D-41A0-A0A0-E37151357CD2}" dt="2022-07-11T09:39:07.668" v="11482" actId="27803"/>
          <ac:spMkLst>
            <pc:docMk/>
            <pc:sldMk cId="171520513" sldId="271"/>
            <ac:spMk id="103" creationId="{33FB7805-988A-924A-C0E1-2A95F7223648}"/>
          </ac:spMkLst>
        </pc:spChg>
        <pc:spChg chg="mod">
          <ac:chgData name="Isabelle Plank" userId="a1289ac7-07bb-4c5c-b82e-95f954aebe03" providerId="ADAL" clId="{1EE0B497-F77D-41A0-A0A0-E37151357CD2}" dt="2022-07-11T09:39:07.668" v="11482" actId="27803"/>
          <ac:spMkLst>
            <pc:docMk/>
            <pc:sldMk cId="171520513" sldId="271"/>
            <ac:spMk id="104" creationId="{E4173D96-FE26-FC1B-60E8-0FEB95217E37}"/>
          </ac:spMkLst>
        </pc:spChg>
        <pc:spChg chg="mod">
          <ac:chgData name="Isabelle Plank" userId="a1289ac7-07bb-4c5c-b82e-95f954aebe03" providerId="ADAL" clId="{1EE0B497-F77D-41A0-A0A0-E37151357CD2}" dt="2022-07-11T09:39:07.668" v="11482" actId="27803"/>
          <ac:spMkLst>
            <pc:docMk/>
            <pc:sldMk cId="171520513" sldId="271"/>
            <ac:spMk id="105" creationId="{93FFE6D2-22C8-3828-ABF2-2CB964821420}"/>
          </ac:spMkLst>
        </pc:spChg>
        <pc:spChg chg="mod">
          <ac:chgData name="Isabelle Plank" userId="a1289ac7-07bb-4c5c-b82e-95f954aebe03" providerId="ADAL" clId="{1EE0B497-F77D-41A0-A0A0-E37151357CD2}" dt="2022-07-11T09:39:07.668" v="11482" actId="27803"/>
          <ac:spMkLst>
            <pc:docMk/>
            <pc:sldMk cId="171520513" sldId="271"/>
            <ac:spMk id="106" creationId="{472AACFB-8065-A318-6E80-B0CEB70444E2}"/>
          </ac:spMkLst>
        </pc:spChg>
        <pc:spChg chg="mod">
          <ac:chgData name="Isabelle Plank" userId="a1289ac7-07bb-4c5c-b82e-95f954aebe03" providerId="ADAL" clId="{1EE0B497-F77D-41A0-A0A0-E37151357CD2}" dt="2022-07-11T09:39:07.668" v="11482" actId="27803"/>
          <ac:spMkLst>
            <pc:docMk/>
            <pc:sldMk cId="171520513" sldId="271"/>
            <ac:spMk id="107" creationId="{981C0494-79D2-75F3-C7DC-9C326E6B619F}"/>
          </ac:spMkLst>
        </pc:spChg>
        <pc:spChg chg="mod">
          <ac:chgData name="Isabelle Plank" userId="a1289ac7-07bb-4c5c-b82e-95f954aebe03" providerId="ADAL" clId="{1EE0B497-F77D-41A0-A0A0-E37151357CD2}" dt="2022-07-11T09:39:07.668" v="11482" actId="27803"/>
          <ac:spMkLst>
            <pc:docMk/>
            <pc:sldMk cId="171520513" sldId="271"/>
            <ac:spMk id="108" creationId="{009C4654-5A37-03F6-95C1-3807AD2CD9E9}"/>
          </ac:spMkLst>
        </pc:spChg>
        <pc:spChg chg="mod">
          <ac:chgData name="Isabelle Plank" userId="a1289ac7-07bb-4c5c-b82e-95f954aebe03" providerId="ADAL" clId="{1EE0B497-F77D-41A0-A0A0-E37151357CD2}" dt="2022-07-11T09:39:07.668" v="11482" actId="27803"/>
          <ac:spMkLst>
            <pc:docMk/>
            <pc:sldMk cId="171520513" sldId="271"/>
            <ac:spMk id="109" creationId="{F7DE3E40-64BA-7A03-8ECC-E6796303F50C}"/>
          </ac:spMkLst>
        </pc:spChg>
        <pc:spChg chg="mod">
          <ac:chgData name="Isabelle Plank" userId="a1289ac7-07bb-4c5c-b82e-95f954aebe03" providerId="ADAL" clId="{1EE0B497-F77D-41A0-A0A0-E37151357CD2}" dt="2022-07-11T09:39:07.668" v="11482" actId="27803"/>
          <ac:spMkLst>
            <pc:docMk/>
            <pc:sldMk cId="171520513" sldId="271"/>
            <ac:spMk id="110" creationId="{0CFFFE19-2D69-BD93-1D08-CDDE2026B97F}"/>
          </ac:spMkLst>
        </pc:spChg>
        <pc:spChg chg="mod">
          <ac:chgData name="Isabelle Plank" userId="a1289ac7-07bb-4c5c-b82e-95f954aebe03" providerId="ADAL" clId="{1EE0B497-F77D-41A0-A0A0-E37151357CD2}" dt="2022-07-11T09:39:07.668" v="11482" actId="27803"/>
          <ac:spMkLst>
            <pc:docMk/>
            <pc:sldMk cId="171520513" sldId="271"/>
            <ac:spMk id="111" creationId="{AA234F26-EF16-9CC4-0072-33AF7E39DD80}"/>
          </ac:spMkLst>
        </pc:spChg>
        <pc:grpChg chg="mod">
          <ac:chgData name="Isabelle Plank" userId="a1289ac7-07bb-4c5c-b82e-95f954aebe03" providerId="ADAL" clId="{1EE0B497-F77D-41A0-A0A0-E37151357CD2}" dt="2022-07-11T09:39:07.668" v="11482" actId="27803"/>
          <ac:grpSpMkLst>
            <pc:docMk/>
            <pc:sldMk cId="171520513" sldId="271"/>
            <ac:grpSpMk id="5" creationId="{B3BA75B6-66F4-C458-F439-2A9DDE4E019D}"/>
          </ac:grpSpMkLst>
        </pc:grpChg>
        <pc:grpChg chg="mod">
          <ac:chgData name="Isabelle Plank" userId="a1289ac7-07bb-4c5c-b82e-95f954aebe03" providerId="ADAL" clId="{1EE0B497-F77D-41A0-A0A0-E37151357CD2}" dt="2022-07-11T09:39:07.668" v="11482" actId="27803"/>
          <ac:grpSpMkLst>
            <pc:docMk/>
            <pc:sldMk cId="171520513" sldId="271"/>
            <ac:grpSpMk id="6" creationId="{AC8F6626-C5DF-6A75-85CB-5AA930340535}"/>
          </ac:grpSpMkLst>
        </pc:grpChg>
        <pc:grpChg chg="mod">
          <ac:chgData name="Isabelle Plank" userId="a1289ac7-07bb-4c5c-b82e-95f954aebe03" providerId="ADAL" clId="{1EE0B497-F77D-41A0-A0A0-E37151357CD2}" dt="2022-07-11T09:39:07.668" v="11482" actId="27803"/>
          <ac:grpSpMkLst>
            <pc:docMk/>
            <pc:sldMk cId="171520513" sldId="271"/>
            <ac:grpSpMk id="19" creationId="{E8293308-A8A0-70C4-0D97-CB94443A64AF}"/>
          </ac:grpSpMkLst>
        </pc:grpChg>
        <pc:grpChg chg="mod">
          <ac:chgData name="Isabelle Plank" userId="a1289ac7-07bb-4c5c-b82e-95f954aebe03" providerId="ADAL" clId="{1EE0B497-F77D-41A0-A0A0-E37151357CD2}" dt="2022-07-11T09:39:07.668" v="11482" actId="27803"/>
          <ac:grpSpMkLst>
            <pc:docMk/>
            <pc:sldMk cId="171520513" sldId="271"/>
            <ac:grpSpMk id="20" creationId="{6BC1AF6F-A6E7-28C1-4731-022505356930}"/>
          </ac:grpSpMkLst>
        </pc:grpChg>
        <pc:grpChg chg="mod">
          <ac:chgData name="Isabelle Plank" userId="a1289ac7-07bb-4c5c-b82e-95f954aebe03" providerId="ADAL" clId="{1EE0B497-F77D-41A0-A0A0-E37151357CD2}" dt="2022-07-11T09:39:07.668" v="11482" actId="27803"/>
          <ac:grpSpMkLst>
            <pc:docMk/>
            <pc:sldMk cId="171520513" sldId="271"/>
            <ac:grpSpMk id="56" creationId="{B1B4AD81-5A79-AD11-DED5-E7F9997D2216}"/>
          </ac:grpSpMkLst>
        </pc:grpChg>
        <pc:grpChg chg="mod">
          <ac:chgData name="Isabelle Plank" userId="a1289ac7-07bb-4c5c-b82e-95f954aebe03" providerId="ADAL" clId="{1EE0B497-F77D-41A0-A0A0-E37151357CD2}" dt="2022-07-11T09:39:07.668" v="11482" actId="27803"/>
          <ac:grpSpMkLst>
            <pc:docMk/>
            <pc:sldMk cId="171520513" sldId="271"/>
            <ac:grpSpMk id="63" creationId="{1A62FAC1-E759-CDAF-CB6A-0BA85E79E155}"/>
          </ac:grpSpMkLst>
        </pc:grpChg>
        <pc:grpChg chg="mod">
          <ac:chgData name="Isabelle Plank" userId="a1289ac7-07bb-4c5c-b82e-95f954aebe03" providerId="ADAL" clId="{1EE0B497-F77D-41A0-A0A0-E37151357CD2}" dt="2022-07-11T09:39:07.668" v="11482" actId="27803"/>
          <ac:grpSpMkLst>
            <pc:docMk/>
            <pc:sldMk cId="171520513" sldId="271"/>
            <ac:grpSpMk id="64" creationId="{AC673916-393C-5828-38FF-AC161EAD9E53}"/>
          </ac:grpSpMkLst>
        </pc:grpChg>
        <pc:grpChg chg="mod">
          <ac:chgData name="Isabelle Plank" userId="a1289ac7-07bb-4c5c-b82e-95f954aebe03" providerId="ADAL" clId="{1EE0B497-F77D-41A0-A0A0-E37151357CD2}" dt="2022-07-11T09:39:07.668" v="11482" actId="27803"/>
          <ac:grpSpMkLst>
            <pc:docMk/>
            <pc:sldMk cId="171520513" sldId="271"/>
            <ac:grpSpMk id="72" creationId="{EE5AA3AE-FC39-35DE-C191-21E4B23C0006}"/>
          </ac:grpSpMkLst>
        </pc:grpChg>
        <pc:grpChg chg="mod">
          <ac:chgData name="Isabelle Plank" userId="a1289ac7-07bb-4c5c-b82e-95f954aebe03" providerId="ADAL" clId="{1EE0B497-F77D-41A0-A0A0-E37151357CD2}" dt="2022-07-11T09:39:07.668" v="11482" actId="27803"/>
          <ac:grpSpMkLst>
            <pc:docMk/>
            <pc:sldMk cId="171520513" sldId="271"/>
            <ac:grpSpMk id="79" creationId="{40F096F6-BEF8-FE56-C8FC-00AD2C3B081E}"/>
          </ac:grpSpMkLst>
        </pc:grpChg>
        <pc:grpChg chg="mod">
          <ac:chgData name="Isabelle Plank" userId="a1289ac7-07bb-4c5c-b82e-95f954aebe03" providerId="ADAL" clId="{1EE0B497-F77D-41A0-A0A0-E37151357CD2}" dt="2022-07-11T09:39:07.668" v="11482" actId="27803"/>
          <ac:grpSpMkLst>
            <pc:docMk/>
            <pc:sldMk cId="171520513" sldId="271"/>
            <ac:grpSpMk id="84" creationId="{C181BF72-A4E8-4078-A2BD-6BB2A9ED16B9}"/>
          </ac:grpSpMkLst>
        </pc:grpChg>
        <pc:grpChg chg="mod">
          <ac:chgData name="Isabelle Plank" userId="a1289ac7-07bb-4c5c-b82e-95f954aebe03" providerId="ADAL" clId="{1EE0B497-F77D-41A0-A0A0-E37151357CD2}" dt="2022-07-11T09:39:07.668" v="11482" actId="27803"/>
          <ac:grpSpMkLst>
            <pc:docMk/>
            <pc:sldMk cId="171520513" sldId="271"/>
            <ac:grpSpMk id="89" creationId="{3AE498E2-F96D-88B9-6996-D8CCCA7E2C44}"/>
          </ac:grpSpMkLst>
        </pc:grpChg>
        <pc:grpChg chg="mod">
          <ac:chgData name="Isabelle Plank" userId="a1289ac7-07bb-4c5c-b82e-95f954aebe03" providerId="ADAL" clId="{1EE0B497-F77D-41A0-A0A0-E37151357CD2}" dt="2022-07-11T09:39:07.668" v="11482" actId="27803"/>
          <ac:grpSpMkLst>
            <pc:docMk/>
            <pc:sldMk cId="171520513" sldId="271"/>
            <ac:grpSpMk id="97" creationId="{21FCAB0B-832C-DC2B-0057-B8915C5EED49}"/>
          </ac:grpSpMkLst>
        </pc:grpChg>
        <pc:picChg chg="add del mod">
          <ac:chgData name="Isabelle Plank" userId="a1289ac7-07bb-4c5c-b82e-95f954aebe03" providerId="ADAL" clId="{1EE0B497-F77D-41A0-A0A0-E37151357CD2}" dt="2022-07-11T09:39:07.668" v="11482" actId="27803"/>
          <ac:picMkLst>
            <pc:docMk/>
            <pc:sldMk cId="171520513" sldId="271"/>
            <ac:picMk id="7" creationId="{0BAC35AF-7133-020A-96EB-B4ABF81C51AF}"/>
          </ac:picMkLst>
        </pc:picChg>
      </pc:sldChg>
      <pc:sldChg chg="addSp delSp modSp new mod modClrScheme chgLayout">
        <pc:chgData name="Isabelle Plank" userId="a1289ac7-07bb-4c5c-b82e-95f954aebe03" providerId="ADAL" clId="{1EE0B497-F77D-41A0-A0A0-E37151357CD2}" dt="2022-07-08T12:29:56.736" v="11363" actId="700"/>
        <pc:sldMkLst>
          <pc:docMk/>
          <pc:sldMk cId="4024630598" sldId="272"/>
        </pc:sldMkLst>
        <pc:spChg chg="mod ord">
          <ac:chgData name="Isabelle Plank" userId="a1289ac7-07bb-4c5c-b82e-95f954aebe03" providerId="ADAL" clId="{1EE0B497-F77D-41A0-A0A0-E37151357CD2}" dt="2022-07-08T12:29:56.736" v="11363" actId="700"/>
          <ac:spMkLst>
            <pc:docMk/>
            <pc:sldMk cId="4024630598" sldId="272"/>
            <ac:spMk id="2" creationId="{715CCB17-016B-7BEE-3F86-D39C999490D2}"/>
          </ac:spMkLst>
        </pc:spChg>
        <pc:spChg chg="mod ord">
          <ac:chgData name="Isabelle Plank" userId="a1289ac7-07bb-4c5c-b82e-95f954aebe03" providerId="ADAL" clId="{1EE0B497-F77D-41A0-A0A0-E37151357CD2}" dt="2022-07-08T12:29:56.736" v="11363" actId="700"/>
          <ac:spMkLst>
            <pc:docMk/>
            <pc:sldMk cId="4024630598" sldId="272"/>
            <ac:spMk id="3" creationId="{C1B29A61-31A8-3B1A-7DE2-55194AAD1AC3}"/>
          </ac:spMkLst>
        </pc:spChg>
        <pc:spChg chg="mod ord">
          <ac:chgData name="Isabelle Plank" userId="a1289ac7-07bb-4c5c-b82e-95f954aebe03" providerId="ADAL" clId="{1EE0B497-F77D-41A0-A0A0-E37151357CD2}" dt="2022-07-08T12:29:56.736" v="11363" actId="700"/>
          <ac:spMkLst>
            <pc:docMk/>
            <pc:sldMk cId="4024630598" sldId="272"/>
            <ac:spMk id="4" creationId="{2047FBCE-AE75-BDDB-3CF0-1F4F6241129C}"/>
          </ac:spMkLst>
        </pc:spChg>
        <pc:spChg chg="del">
          <ac:chgData name="Isabelle Plank" userId="a1289ac7-07bb-4c5c-b82e-95f954aebe03" providerId="ADAL" clId="{1EE0B497-F77D-41A0-A0A0-E37151357CD2}" dt="2022-07-08T10:13:14.231" v="11042" actId="700"/>
          <ac:spMkLst>
            <pc:docMk/>
            <pc:sldMk cId="4024630598" sldId="272"/>
            <ac:spMk id="5" creationId="{A2609215-4598-ECAF-AB67-BA4E427589CB}"/>
          </ac:spMkLst>
        </pc:spChg>
        <pc:spChg chg="add del mod ord">
          <ac:chgData name="Isabelle Plank" userId="a1289ac7-07bb-4c5c-b82e-95f954aebe03" providerId="ADAL" clId="{1EE0B497-F77D-41A0-A0A0-E37151357CD2}" dt="2022-07-08T12:29:56.736" v="11363" actId="700"/>
          <ac:spMkLst>
            <pc:docMk/>
            <pc:sldMk cId="4024630598" sldId="272"/>
            <ac:spMk id="6" creationId="{AE24CD73-7CE2-45D1-6A8A-2A557567C130}"/>
          </ac:spMkLst>
        </pc:spChg>
        <pc:spChg chg="add mod ord">
          <ac:chgData name="Isabelle Plank" userId="a1289ac7-07bb-4c5c-b82e-95f954aebe03" providerId="ADAL" clId="{1EE0B497-F77D-41A0-A0A0-E37151357CD2}" dt="2022-07-08T12:29:56.736" v="11363" actId="700"/>
          <ac:spMkLst>
            <pc:docMk/>
            <pc:sldMk cId="4024630598" sldId="272"/>
            <ac:spMk id="8" creationId="{EA653C56-383E-C84C-9D9C-DDCD866F6B96}"/>
          </ac:spMkLst>
        </pc:spChg>
        <pc:picChg chg="add mod">
          <ac:chgData name="Isabelle Plank" userId="a1289ac7-07bb-4c5c-b82e-95f954aebe03" providerId="ADAL" clId="{1EE0B497-F77D-41A0-A0A0-E37151357CD2}" dt="2022-07-05T10:02:19.988" v="10231" actId="1076"/>
          <ac:picMkLst>
            <pc:docMk/>
            <pc:sldMk cId="4024630598" sldId="272"/>
            <ac:picMk id="7" creationId="{664C8582-F3FA-F30F-097A-2E03B707CCED}"/>
          </ac:picMkLst>
        </pc:picChg>
      </pc:sldChg>
      <pc:sldChg chg="addSp delSp modSp new mod modClrScheme chgLayout">
        <pc:chgData name="Isabelle Plank" userId="a1289ac7-07bb-4c5c-b82e-95f954aebe03" providerId="ADAL" clId="{1EE0B497-F77D-41A0-A0A0-E37151357CD2}" dt="2022-07-08T12:29:56.736" v="11363" actId="700"/>
        <pc:sldMkLst>
          <pc:docMk/>
          <pc:sldMk cId="3697774373" sldId="273"/>
        </pc:sldMkLst>
        <pc:spChg chg="mod ord">
          <ac:chgData name="Isabelle Plank" userId="a1289ac7-07bb-4c5c-b82e-95f954aebe03" providerId="ADAL" clId="{1EE0B497-F77D-41A0-A0A0-E37151357CD2}" dt="2022-07-08T12:29:56.736" v="11363" actId="700"/>
          <ac:spMkLst>
            <pc:docMk/>
            <pc:sldMk cId="3697774373" sldId="273"/>
            <ac:spMk id="2" creationId="{3B40A457-687C-B923-D6B3-B562A757DAF0}"/>
          </ac:spMkLst>
        </pc:spChg>
        <pc:spChg chg="mod ord">
          <ac:chgData name="Isabelle Plank" userId="a1289ac7-07bb-4c5c-b82e-95f954aebe03" providerId="ADAL" clId="{1EE0B497-F77D-41A0-A0A0-E37151357CD2}" dt="2022-07-08T12:29:56.736" v="11363" actId="700"/>
          <ac:spMkLst>
            <pc:docMk/>
            <pc:sldMk cId="3697774373" sldId="273"/>
            <ac:spMk id="3" creationId="{48A6C25D-0B90-8F6A-9BA9-A9E32B09C25C}"/>
          </ac:spMkLst>
        </pc:spChg>
        <pc:spChg chg="mod ord">
          <ac:chgData name="Isabelle Plank" userId="a1289ac7-07bb-4c5c-b82e-95f954aebe03" providerId="ADAL" clId="{1EE0B497-F77D-41A0-A0A0-E37151357CD2}" dt="2022-07-08T12:29:56.736" v="11363" actId="700"/>
          <ac:spMkLst>
            <pc:docMk/>
            <pc:sldMk cId="3697774373" sldId="273"/>
            <ac:spMk id="4" creationId="{FAC6BA4D-BFE0-9CE6-5044-2B1439B98963}"/>
          </ac:spMkLst>
        </pc:spChg>
        <pc:spChg chg="del">
          <ac:chgData name="Isabelle Plank" userId="a1289ac7-07bb-4c5c-b82e-95f954aebe03" providerId="ADAL" clId="{1EE0B497-F77D-41A0-A0A0-E37151357CD2}" dt="2022-07-08T10:13:14.231" v="11042" actId="700"/>
          <ac:spMkLst>
            <pc:docMk/>
            <pc:sldMk cId="3697774373" sldId="273"/>
            <ac:spMk id="5" creationId="{43609F43-520A-1407-E343-7698F39CF4BC}"/>
          </ac:spMkLst>
        </pc:spChg>
        <pc:spChg chg="add del mod ord">
          <ac:chgData name="Isabelle Plank" userId="a1289ac7-07bb-4c5c-b82e-95f954aebe03" providerId="ADAL" clId="{1EE0B497-F77D-41A0-A0A0-E37151357CD2}" dt="2022-07-08T12:29:56.736" v="11363" actId="700"/>
          <ac:spMkLst>
            <pc:docMk/>
            <pc:sldMk cId="3697774373" sldId="273"/>
            <ac:spMk id="6" creationId="{1813851C-E9B4-833A-D737-09C5B616764A}"/>
          </ac:spMkLst>
        </pc:spChg>
        <pc:spChg chg="add mod ord">
          <ac:chgData name="Isabelle Plank" userId="a1289ac7-07bb-4c5c-b82e-95f954aebe03" providerId="ADAL" clId="{1EE0B497-F77D-41A0-A0A0-E37151357CD2}" dt="2022-07-08T12:29:56.736" v="11363" actId="700"/>
          <ac:spMkLst>
            <pc:docMk/>
            <pc:sldMk cId="3697774373" sldId="273"/>
            <ac:spMk id="8" creationId="{E836272B-7E07-385F-1FC6-8EF02F46D575}"/>
          </ac:spMkLst>
        </pc:spChg>
        <pc:picChg chg="add mod">
          <ac:chgData name="Isabelle Plank" userId="a1289ac7-07bb-4c5c-b82e-95f954aebe03" providerId="ADAL" clId="{1EE0B497-F77D-41A0-A0A0-E37151357CD2}" dt="2022-07-05T10:02:36.948" v="10255" actId="1076"/>
          <ac:picMkLst>
            <pc:docMk/>
            <pc:sldMk cId="3697774373" sldId="273"/>
            <ac:picMk id="7" creationId="{BDA16FB4-82FA-4715-29E5-F822CE69D5A7}"/>
          </ac:picMkLst>
        </pc:picChg>
      </pc:sldChg>
      <pc:sldChg chg="addSp delSp modSp new mod modClrScheme chgLayout">
        <pc:chgData name="Isabelle Plank" userId="a1289ac7-07bb-4c5c-b82e-95f954aebe03" providerId="ADAL" clId="{1EE0B497-F77D-41A0-A0A0-E37151357CD2}" dt="2022-07-08T12:29:56.736" v="11363" actId="700"/>
        <pc:sldMkLst>
          <pc:docMk/>
          <pc:sldMk cId="3186626717" sldId="274"/>
        </pc:sldMkLst>
        <pc:spChg chg="mod ord">
          <ac:chgData name="Isabelle Plank" userId="a1289ac7-07bb-4c5c-b82e-95f954aebe03" providerId="ADAL" clId="{1EE0B497-F77D-41A0-A0A0-E37151357CD2}" dt="2022-07-08T12:29:56.736" v="11363" actId="700"/>
          <ac:spMkLst>
            <pc:docMk/>
            <pc:sldMk cId="3186626717" sldId="274"/>
            <ac:spMk id="2" creationId="{01538CB9-370E-D6A1-8D32-9252933FE397}"/>
          </ac:spMkLst>
        </pc:spChg>
        <pc:spChg chg="mod ord">
          <ac:chgData name="Isabelle Plank" userId="a1289ac7-07bb-4c5c-b82e-95f954aebe03" providerId="ADAL" clId="{1EE0B497-F77D-41A0-A0A0-E37151357CD2}" dt="2022-07-08T12:29:56.736" v="11363" actId="700"/>
          <ac:spMkLst>
            <pc:docMk/>
            <pc:sldMk cId="3186626717" sldId="274"/>
            <ac:spMk id="3" creationId="{E37C4C1E-B685-F402-C3F6-CD5DDF4727C1}"/>
          </ac:spMkLst>
        </pc:spChg>
        <pc:spChg chg="mod ord">
          <ac:chgData name="Isabelle Plank" userId="a1289ac7-07bb-4c5c-b82e-95f954aebe03" providerId="ADAL" clId="{1EE0B497-F77D-41A0-A0A0-E37151357CD2}" dt="2022-07-08T12:29:56.736" v="11363" actId="700"/>
          <ac:spMkLst>
            <pc:docMk/>
            <pc:sldMk cId="3186626717" sldId="274"/>
            <ac:spMk id="4" creationId="{91C3204C-D9C2-D126-890E-A2791C16B5A8}"/>
          </ac:spMkLst>
        </pc:spChg>
        <pc:spChg chg="del">
          <ac:chgData name="Isabelle Plank" userId="a1289ac7-07bb-4c5c-b82e-95f954aebe03" providerId="ADAL" clId="{1EE0B497-F77D-41A0-A0A0-E37151357CD2}" dt="2022-07-08T10:13:14.231" v="11042" actId="700"/>
          <ac:spMkLst>
            <pc:docMk/>
            <pc:sldMk cId="3186626717" sldId="274"/>
            <ac:spMk id="5" creationId="{5F46ECD8-6E74-2975-B68B-C4DEFB38AF4E}"/>
          </ac:spMkLst>
        </pc:spChg>
        <pc:spChg chg="add del mod ord">
          <ac:chgData name="Isabelle Plank" userId="a1289ac7-07bb-4c5c-b82e-95f954aebe03" providerId="ADAL" clId="{1EE0B497-F77D-41A0-A0A0-E37151357CD2}" dt="2022-07-08T12:29:56.736" v="11363" actId="700"/>
          <ac:spMkLst>
            <pc:docMk/>
            <pc:sldMk cId="3186626717" sldId="274"/>
            <ac:spMk id="6" creationId="{6CA47612-B7C7-ABDE-3C9E-F144EA975907}"/>
          </ac:spMkLst>
        </pc:spChg>
        <pc:spChg chg="add mod ord">
          <ac:chgData name="Isabelle Plank" userId="a1289ac7-07bb-4c5c-b82e-95f954aebe03" providerId="ADAL" clId="{1EE0B497-F77D-41A0-A0A0-E37151357CD2}" dt="2022-07-08T12:29:56.736" v="11363" actId="700"/>
          <ac:spMkLst>
            <pc:docMk/>
            <pc:sldMk cId="3186626717" sldId="274"/>
            <ac:spMk id="8" creationId="{E37970B3-73A0-416B-21BD-6FB7B7CFDEE8}"/>
          </ac:spMkLst>
        </pc:spChg>
        <pc:picChg chg="add mod">
          <ac:chgData name="Isabelle Plank" userId="a1289ac7-07bb-4c5c-b82e-95f954aebe03" providerId="ADAL" clId="{1EE0B497-F77D-41A0-A0A0-E37151357CD2}" dt="2022-07-05T10:02:57.541" v="10284" actId="1076"/>
          <ac:picMkLst>
            <pc:docMk/>
            <pc:sldMk cId="3186626717" sldId="274"/>
            <ac:picMk id="7" creationId="{A814D9AE-9401-FBC2-4A1F-26CCC9070FB6}"/>
          </ac:picMkLst>
        </pc:picChg>
      </pc:sldChg>
      <pc:sldChg chg="addSp delSp modSp new mod modClrScheme chgLayout">
        <pc:chgData name="Isabelle Plank" userId="a1289ac7-07bb-4c5c-b82e-95f954aebe03" providerId="ADAL" clId="{1EE0B497-F77D-41A0-A0A0-E37151357CD2}" dt="2022-07-08T12:29:56.736" v="11363" actId="700"/>
        <pc:sldMkLst>
          <pc:docMk/>
          <pc:sldMk cId="4120773778" sldId="275"/>
        </pc:sldMkLst>
        <pc:spChg chg="mod ord">
          <ac:chgData name="Isabelle Plank" userId="a1289ac7-07bb-4c5c-b82e-95f954aebe03" providerId="ADAL" clId="{1EE0B497-F77D-41A0-A0A0-E37151357CD2}" dt="2022-07-08T12:29:56.736" v="11363" actId="700"/>
          <ac:spMkLst>
            <pc:docMk/>
            <pc:sldMk cId="4120773778" sldId="275"/>
            <ac:spMk id="2" creationId="{F9872721-16C7-43B5-C615-956B4E42208F}"/>
          </ac:spMkLst>
        </pc:spChg>
        <pc:spChg chg="mod ord">
          <ac:chgData name="Isabelle Plank" userId="a1289ac7-07bb-4c5c-b82e-95f954aebe03" providerId="ADAL" clId="{1EE0B497-F77D-41A0-A0A0-E37151357CD2}" dt="2022-07-08T12:29:56.736" v="11363" actId="700"/>
          <ac:spMkLst>
            <pc:docMk/>
            <pc:sldMk cId="4120773778" sldId="275"/>
            <ac:spMk id="3" creationId="{F41DB35D-3DD3-2CEE-29C3-1A7CA41B6FF9}"/>
          </ac:spMkLst>
        </pc:spChg>
        <pc:spChg chg="mod ord">
          <ac:chgData name="Isabelle Plank" userId="a1289ac7-07bb-4c5c-b82e-95f954aebe03" providerId="ADAL" clId="{1EE0B497-F77D-41A0-A0A0-E37151357CD2}" dt="2022-07-08T12:29:56.736" v="11363" actId="700"/>
          <ac:spMkLst>
            <pc:docMk/>
            <pc:sldMk cId="4120773778" sldId="275"/>
            <ac:spMk id="4" creationId="{FC3AC673-0FFE-429A-A130-8F0FAA88FC51}"/>
          </ac:spMkLst>
        </pc:spChg>
        <pc:spChg chg="del">
          <ac:chgData name="Isabelle Plank" userId="a1289ac7-07bb-4c5c-b82e-95f954aebe03" providerId="ADAL" clId="{1EE0B497-F77D-41A0-A0A0-E37151357CD2}" dt="2022-07-08T10:13:14.231" v="11042" actId="700"/>
          <ac:spMkLst>
            <pc:docMk/>
            <pc:sldMk cId="4120773778" sldId="275"/>
            <ac:spMk id="5" creationId="{93A66C5B-0CCF-F110-7747-576BAA39D63C}"/>
          </ac:spMkLst>
        </pc:spChg>
        <pc:spChg chg="add del mod ord">
          <ac:chgData name="Isabelle Plank" userId="a1289ac7-07bb-4c5c-b82e-95f954aebe03" providerId="ADAL" clId="{1EE0B497-F77D-41A0-A0A0-E37151357CD2}" dt="2022-07-08T12:29:56.736" v="11363" actId="700"/>
          <ac:spMkLst>
            <pc:docMk/>
            <pc:sldMk cId="4120773778" sldId="275"/>
            <ac:spMk id="6" creationId="{0846111A-D8E7-00A9-CC33-01D63859FFEC}"/>
          </ac:spMkLst>
        </pc:spChg>
        <pc:spChg chg="add mod ord">
          <ac:chgData name="Isabelle Plank" userId="a1289ac7-07bb-4c5c-b82e-95f954aebe03" providerId="ADAL" clId="{1EE0B497-F77D-41A0-A0A0-E37151357CD2}" dt="2022-07-08T12:29:56.736" v="11363" actId="700"/>
          <ac:spMkLst>
            <pc:docMk/>
            <pc:sldMk cId="4120773778" sldId="275"/>
            <ac:spMk id="8" creationId="{46E9979A-4624-EF80-CD90-245E9FAB5D99}"/>
          </ac:spMkLst>
        </pc:spChg>
        <pc:picChg chg="add mod">
          <ac:chgData name="Isabelle Plank" userId="a1289ac7-07bb-4c5c-b82e-95f954aebe03" providerId="ADAL" clId="{1EE0B497-F77D-41A0-A0A0-E37151357CD2}" dt="2022-07-05T10:03:09.836" v="10290" actId="1076"/>
          <ac:picMkLst>
            <pc:docMk/>
            <pc:sldMk cId="4120773778" sldId="275"/>
            <ac:picMk id="7" creationId="{D72081E6-186A-09F5-80D5-6E0B696BD4AD}"/>
          </ac:picMkLst>
        </pc:picChg>
      </pc:sldChg>
      <pc:sldChg chg="addSp delSp modSp new mod modClrScheme chgLayout">
        <pc:chgData name="Isabelle Plank" userId="a1289ac7-07bb-4c5c-b82e-95f954aebe03" providerId="ADAL" clId="{1EE0B497-F77D-41A0-A0A0-E37151357CD2}" dt="2022-07-08T12:29:56.736" v="11363" actId="700"/>
        <pc:sldMkLst>
          <pc:docMk/>
          <pc:sldMk cId="377607839" sldId="276"/>
        </pc:sldMkLst>
        <pc:spChg chg="mod ord">
          <ac:chgData name="Isabelle Plank" userId="a1289ac7-07bb-4c5c-b82e-95f954aebe03" providerId="ADAL" clId="{1EE0B497-F77D-41A0-A0A0-E37151357CD2}" dt="2022-07-08T12:29:56.736" v="11363" actId="700"/>
          <ac:spMkLst>
            <pc:docMk/>
            <pc:sldMk cId="377607839" sldId="276"/>
            <ac:spMk id="2" creationId="{35CE2E19-DCB1-8DF0-1BD0-DBC74559F200}"/>
          </ac:spMkLst>
        </pc:spChg>
        <pc:spChg chg="mod ord">
          <ac:chgData name="Isabelle Plank" userId="a1289ac7-07bb-4c5c-b82e-95f954aebe03" providerId="ADAL" clId="{1EE0B497-F77D-41A0-A0A0-E37151357CD2}" dt="2022-07-08T12:29:56.736" v="11363" actId="700"/>
          <ac:spMkLst>
            <pc:docMk/>
            <pc:sldMk cId="377607839" sldId="276"/>
            <ac:spMk id="3" creationId="{C3B803AE-5ACC-E61D-1AB7-3C5039153BEE}"/>
          </ac:spMkLst>
        </pc:spChg>
        <pc:spChg chg="mod ord">
          <ac:chgData name="Isabelle Plank" userId="a1289ac7-07bb-4c5c-b82e-95f954aebe03" providerId="ADAL" clId="{1EE0B497-F77D-41A0-A0A0-E37151357CD2}" dt="2022-07-08T12:29:56.736" v="11363" actId="700"/>
          <ac:spMkLst>
            <pc:docMk/>
            <pc:sldMk cId="377607839" sldId="276"/>
            <ac:spMk id="4" creationId="{6E6E0C5B-FCD6-E53C-0610-018540693EA8}"/>
          </ac:spMkLst>
        </pc:spChg>
        <pc:spChg chg="del">
          <ac:chgData name="Isabelle Plank" userId="a1289ac7-07bb-4c5c-b82e-95f954aebe03" providerId="ADAL" clId="{1EE0B497-F77D-41A0-A0A0-E37151357CD2}" dt="2022-07-08T10:13:14.231" v="11042" actId="700"/>
          <ac:spMkLst>
            <pc:docMk/>
            <pc:sldMk cId="377607839" sldId="276"/>
            <ac:spMk id="5" creationId="{AF72A129-584A-38B5-5923-09E32604CF05}"/>
          </ac:spMkLst>
        </pc:spChg>
        <pc:spChg chg="add del mod ord">
          <ac:chgData name="Isabelle Plank" userId="a1289ac7-07bb-4c5c-b82e-95f954aebe03" providerId="ADAL" clId="{1EE0B497-F77D-41A0-A0A0-E37151357CD2}" dt="2022-07-08T12:29:56.736" v="11363" actId="700"/>
          <ac:spMkLst>
            <pc:docMk/>
            <pc:sldMk cId="377607839" sldId="276"/>
            <ac:spMk id="6" creationId="{77E89C04-0959-412C-3C5F-C587DBD1217D}"/>
          </ac:spMkLst>
        </pc:spChg>
        <pc:spChg chg="add mod ord">
          <ac:chgData name="Isabelle Plank" userId="a1289ac7-07bb-4c5c-b82e-95f954aebe03" providerId="ADAL" clId="{1EE0B497-F77D-41A0-A0A0-E37151357CD2}" dt="2022-07-08T12:29:56.736" v="11363" actId="700"/>
          <ac:spMkLst>
            <pc:docMk/>
            <pc:sldMk cId="377607839" sldId="276"/>
            <ac:spMk id="8" creationId="{38EC3F97-4DBA-F9C8-EDF5-A2789CF6E245}"/>
          </ac:spMkLst>
        </pc:spChg>
        <pc:picChg chg="add mod">
          <ac:chgData name="Isabelle Plank" userId="a1289ac7-07bb-4c5c-b82e-95f954aebe03" providerId="ADAL" clId="{1EE0B497-F77D-41A0-A0A0-E37151357CD2}" dt="2022-07-05T10:03:22.907" v="10297" actId="1076"/>
          <ac:picMkLst>
            <pc:docMk/>
            <pc:sldMk cId="377607839" sldId="276"/>
            <ac:picMk id="7" creationId="{ABF1D939-63BF-18C5-904B-B83C38B0FDC1}"/>
          </ac:picMkLst>
        </pc:picChg>
      </pc:sldChg>
      <pc:sldChg chg="addSp delSp modSp new mod modClrScheme chgLayout">
        <pc:chgData name="Isabelle Plank" userId="a1289ac7-07bb-4c5c-b82e-95f954aebe03" providerId="ADAL" clId="{1EE0B497-F77D-41A0-A0A0-E37151357CD2}" dt="2022-07-08T12:29:56.736" v="11363" actId="700"/>
        <pc:sldMkLst>
          <pc:docMk/>
          <pc:sldMk cId="2368697773" sldId="277"/>
        </pc:sldMkLst>
        <pc:spChg chg="mod ord">
          <ac:chgData name="Isabelle Plank" userId="a1289ac7-07bb-4c5c-b82e-95f954aebe03" providerId="ADAL" clId="{1EE0B497-F77D-41A0-A0A0-E37151357CD2}" dt="2022-07-08T12:29:56.736" v="11363" actId="700"/>
          <ac:spMkLst>
            <pc:docMk/>
            <pc:sldMk cId="2368697773" sldId="277"/>
            <ac:spMk id="2" creationId="{2F70B448-D706-7C62-AE6E-5977709DA048}"/>
          </ac:spMkLst>
        </pc:spChg>
        <pc:spChg chg="mod ord">
          <ac:chgData name="Isabelle Plank" userId="a1289ac7-07bb-4c5c-b82e-95f954aebe03" providerId="ADAL" clId="{1EE0B497-F77D-41A0-A0A0-E37151357CD2}" dt="2022-07-08T12:29:56.736" v="11363" actId="700"/>
          <ac:spMkLst>
            <pc:docMk/>
            <pc:sldMk cId="2368697773" sldId="277"/>
            <ac:spMk id="3" creationId="{5C118BD2-D915-2AA3-5F6F-7E40C525264A}"/>
          </ac:spMkLst>
        </pc:spChg>
        <pc:spChg chg="mod ord">
          <ac:chgData name="Isabelle Plank" userId="a1289ac7-07bb-4c5c-b82e-95f954aebe03" providerId="ADAL" clId="{1EE0B497-F77D-41A0-A0A0-E37151357CD2}" dt="2022-07-08T12:29:56.736" v="11363" actId="700"/>
          <ac:spMkLst>
            <pc:docMk/>
            <pc:sldMk cId="2368697773" sldId="277"/>
            <ac:spMk id="4" creationId="{D52D6EA1-8FCC-C432-37F9-5C5C01601579}"/>
          </ac:spMkLst>
        </pc:spChg>
        <pc:spChg chg="del">
          <ac:chgData name="Isabelle Plank" userId="a1289ac7-07bb-4c5c-b82e-95f954aebe03" providerId="ADAL" clId="{1EE0B497-F77D-41A0-A0A0-E37151357CD2}" dt="2022-07-08T10:13:14.231" v="11042" actId="700"/>
          <ac:spMkLst>
            <pc:docMk/>
            <pc:sldMk cId="2368697773" sldId="277"/>
            <ac:spMk id="5" creationId="{64A35FD1-0CA5-17E1-4A43-9E6C424A909E}"/>
          </ac:spMkLst>
        </pc:spChg>
        <pc:spChg chg="add del mod ord">
          <ac:chgData name="Isabelle Plank" userId="a1289ac7-07bb-4c5c-b82e-95f954aebe03" providerId="ADAL" clId="{1EE0B497-F77D-41A0-A0A0-E37151357CD2}" dt="2022-07-08T12:29:56.736" v="11363" actId="700"/>
          <ac:spMkLst>
            <pc:docMk/>
            <pc:sldMk cId="2368697773" sldId="277"/>
            <ac:spMk id="6" creationId="{1F35B859-5F25-8131-3660-E3778DF29DB2}"/>
          </ac:spMkLst>
        </pc:spChg>
        <pc:spChg chg="add mod ord">
          <ac:chgData name="Isabelle Plank" userId="a1289ac7-07bb-4c5c-b82e-95f954aebe03" providerId="ADAL" clId="{1EE0B497-F77D-41A0-A0A0-E37151357CD2}" dt="2022-07-08T12:29:56.736" v="11363" actId="700"/>
          <ac:spMkLst>
            <pc:docMk/>
            <pc:sldMk cId="2368697773" sldId="277"/>
            <ac:spMk id="8" creationId="{FF923949-B8DF-4C2F-9178-E95F3A2ED082}"/>
          </ac:spMkLst>
        </pc:spChg>
        <pc:picChg chg="add mod">
          <ac:chgData name="Isabelle Plank" userId="a1289ac7-07bb-4c5c-b82e-95f954aebe03" providerId="ADAL" clId="{1EE0B497-F77D-41A0-A0A0-E37151357CD2}" dt="2022-07-05T10:03:35.332" v="10303" actId="1076"/>
          <ac:picMkLst>
            <pc:docMk/>
            <pc:sldMk cId="2368697773" sldId="277"/>
            <ac:picMk id="7" creationId="{E45477DD-455C-C065-29A1-036B8172E247}"/>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1353512967" sldId="278"/>
        </pc:sldMkLst>
        <pc:spChg chg="mod ord">
          <ac:chgData name="Isabelle Plank" userId="a1289ac7-07bb-4c5c-b82e-95f954aebe03" providerId="ADAL" clId="{1EE0B497-F77D-41A0-A0A0-E37151357CD2}" dt="2022-07-08T12:29:56.736" v="11363" actId="700"/>
          <ac:spMkLst>
            <pc:docMk/>
            <pc:sldMk cId="1353512967" sldId="278"/>
            <ac:spMk id="2" creationId="{1FB46F4D-A3A8-A439-646E-DC34F6F5271A}"/>
          </ac:spMkLst>
        </pc:spChg>
        <pc:spChg chg="mod ord">
          <ac:chgData name="Isabelle Plank" userId="a1289ac7-07bb-4c5c-b82e-95f954aebe03" providerId="ADAL" clId="{1EE0B497-F77D-41A0-A0A0-E37151357CD2}" dt="2022-07-08T12:29:56.736" v="11363" actId="700"/>
          <ac:spMkLst>
            <pc:docMk/>
            <pc:sldMk cId="1353512967" sldId="278"/>
            <ac:spMk id="3" creationId="{63D80F06-D9B9-C01B-A911-68E3DE2B05BD}"/>
          </ac:spMkLst>
        </pc:spChg>
        <pc:spChg chg="mod ord">
          <ac:chgData name="Isabelle Plank" userId="a1289ac7-07bb-4c5c-b82e-95f954aebe03" providerId="ADAL" clId="{1EE0B497-F77D-41A0-A0A0-E37151357CD2}" dt="2022-07-08T12:29:56.736" v="11363" actId="700"/>
          <ac:spMkLst>
            <pc:docMk/>
            <pc:sldMk cId="1353512967" sldId="278"/>
            <ac:spMk id="4" creationId="{11F6CED1-DE37-00A1-4974-64F78B35717B}"/>
          </ac:spMkLst>
        </pc:spChg>
        <pc:spChg chg="del">
          <ac:chgData name="Isabelle Plank" userId="a1289ac7-07bb-4c5c-b82e-95f954aebe03" providerId="ADAL" clId="{1EE0B497-F77D-41A0-A0A0-E37151357CD2}" dt="2022-07-08T10:13:14.231" v="11042" actId="700"/>
          <ac:spMkLst>
            <pc:docMk/>
            <pc:sldMk cId="1353512967" sldId="278"/>
            <ac:spMk id="5" creationId="{33638A8E-57FE-D914-F507-BF46C630D93B}"/>
          </ac:spMkLst>
        </pc:spChg>
        <pc:spChg chg="add del mod ord">
          <ac:chgData name="Isabelle Plank" userId="a1289ac7-07bb-4c5c-b82e-95f954aebe03" providerId="ADAL" clId="{1EE0B497-F77D-41A0-A0A0-E37151357CD2}" dt="2022-07-08T12:29:56.736" v="11363" actId="700"/>
          <ac:spMkLst>
            <pc:docMk/>
            <pc:sldMk cId="1353512967" sldId="278"/>
            <ac:spMk id="6" creationId="{AACA54B0-F19C-4420-1654-42DD77F63316}"/>
          </ac:spMkLst>
        </pc:spChg>
        <pc:spChg chg="add mod ord">
          <ac:chgData name="Isabelle Plank" userId="a1289ac7-07bb-4c5c-b82e-95f954aebe03" providerId="ADAL" clId="{1EE0B497-F77D-41A0-A0A0-E37151357CD2}" dt="2022-07-08T12:29:56.736" v="11363" actId="700"/>
          <ac:spMkLst>
            <pc:docMk/>
            <pc:sldMk cId="1353512967" sldId="278"/>
            <ac:spMk id="8" creationId="{9C122A58-9149-DECA-E0F0-0974921F2BAE}"/>
          </ac:spMkLst>
        </pc:spChg>
        <pc:picChg chg="add mod">
          <ac:chgData name="Isabelle Plank" userId="a1289ac7-07bb-4c5c-b82e-95f954aebe03" providerId="ADAL" clId="{1EE0B497-F77D-41A0-A0A0-E37151357CD2}" dt="2022-07-05T10:04:03.348" v="10339" actId="1076"/>
          <ac:picMkLst>
            <pc:docMk/>
            <pc:sldMk cId="1353512967" sldId="278"/>
            <ac:picMk id="7" creationId="{71784814-7761-83CD-79F6-A815EDF15FFC}"/>
          </ac:picMkLst>
        </pc:picChg>
      </pc:sldChg>
      <pc:sldChg chg="addSp delSp modSp new mod ord modClrScheme chgLayout">
        <pc:chgData name="Isabelle Plank" userId="a1289ac7-07bb-4c5c-b82e-95f954aebe03" providerId="ADAL" clId="{1EE0B497-F77D-41A0-A0A0-E37151357CD2}" dt="2022-07-08T12:29:56.736" v="11363" actId="700"/>
        <pc:sldMkLst>
          <pc:docMk/>
          <pc:sldMk cId="1338276126" sldId="279"/>
        </pc:sldMkLst>
        <pc:spChg chg="mod ord">
          <ac:chgData name="Isabelle Plank" userId="a1289ac7-07bb-4c5c-b82e-95f954aebe03" providerId="ADAL" clId="{1EE0B497-F77D-41A0-A0A0-E37151357CD2}" dt="2022-07-08T12:29:56.736" v="11363" actId="700"/>
          <ac:spMkLst>
            <pc:docMk/>
            <pc:sldMk cId="1338276126" sldId="279"/>
            <ac:spMk id="2" creationId="{FB310678-15B0-751B-D0C3-B1C79C2B5E27}"/>
          </ac:spMkLst>
        </pc:spChg>
        <pc:spChg chg="mod ord">
          <ac:chgData name="Isabelle Plank" userId="a1289ac7-07bb-4c5c-b82e-95f954aebe03" providerId="ADAL" clId="{1EE0B497-F77D-41A0-A0A0-E37151357CD2}" dt="2022-07-08T12:29:56.736" v="11363" actId="700"/>
          <ac:spMkLst>
            <pc:docMk/>
            <pc:sldMk cId="1338276126" sldId="279"/>
            <ac:spMk id="3" creationId="{9A487FDF-EE79-3A51-5778-13F5102F6D95}"/>
          </ac:spMkLst>
        </pc:spChg>
        <pc:spChg chg="mod ord">
          <ac:chgData name="Isabelle Plank" userId="a1289ac7-07bb-4c5c-b82e-95f954aebe03" providerId="ADAL" clId="{1EE0B497-F77D-41A0-A0A0-E37151357CD2}" dt="2022-07-08T12:29:56.736" v="11363" actId="700"/>
          <ac:spMkLst>
            <pc:docMk/>
            <pc:sldMk cId="1338276126" sldId="279"/>
            <ac:spMk id="4" creationId="{A917DDF1-8DFA-4926-FE92-AC4CC1C0614D}"/>
          </ac:spMkLst>
        </pc:spChg>
        <pc:spChg chg="del">
          <ac:chgData name="Isabelle Plank" userId="a1289ac7-07bb-4c5c-b82e-95f954aebe03" providerId="ADAL" clId="{1EE0B497-F77D-41A0-A0A0-E37151357CD2}" dt="2022-07-08T10:13:14.231" v="11042" actId="700"/>
          <ac:spMkLst>
            <pc:docMk/>
            <pc:sldMk cId="1338276126" sldId="279"/>
            <ac:spMk id="5" creationId="{D001C0C9-E039-6F98-4548-13BCBCD96B0F}"/>
          </ac:spMkLst>
        </pc:spChg>
        <pc:spChg chg="add del mod ord">
          <ac:chgData name="Isabelle Plank" userId="a1289ac7-07bb-4c5c-b82e-95f954aebe03" providerId="ADAL" clId="{1EE0B497-F77D-41A0-A0A0-E37151357CD2}" dt="2022-07-08T12:29:56.736" v="11363" actId="700"/>
          <ac:spMkLst>
            <pc:docMk/>
            <pc:sldMk cId="1338276126" sldId="279"/>
            <ac:spMk id="6" creationId="{77369DE4-6F5D-B3A9-35A3-14CBB8B93ED4}"/>
          </ac:spMkLst>
        </pc:spChg>
        <pc:spChg chg="add mod ord">
          <ac:chgData name="Isabelle Plank" userId="a1289ac7-07bb-4c5c-b82e-95f954aebe03" providerId="ADAL" clId="{1EE0B497-F77D-41A0-A0A0-E37151357CD2}" dt="2022-07-08T12:29:56.736" v="11363" actId="700"/>
          <ac:spMkLst>
            <pc:docMk/>
            <pc:sldMk cId="1338276126" sldId="279"/>
            <ac:spMk id="8" creationId="{A40B7183-642C-2349-2B3F-534CA659F9D9}"/>
          </ac:spMkLst>
        </pc:spChg>
        <pc:picChg chg="add mod">
          <ac:chgData name="Isabelle Plank" userId="a1289ac7-07bb-4c5c-b82e-95f954aebe03" providerId="ADAL" clId="{1EE0B497-F77D-41A0-A0A0-E37151357CD2}" dt="2022-07-05T10:04:13.881" v="10345" actId="1076"/>
          <ac:picMkLst>
            <pc:docMk/>
            <pc:sldMk cId="1338276126" sldId="279"/>
            <ac:picMk id="7" creationId="{8DFF1B18-7457-9E1A-E424-3265B4D4E035}"/>
          </ac:picMkLst>
        </pc:picChg>
      </pc:sldChg>
      <pc:sldChg chg="addSp delSp modSp new mod modClrScheme chgLayout">
        <pc:chgData name="Isabelle Plank" userId="a1289ac7-07bb-4c5c-b82e-95f954aebe03" providerId="ADAL" clId="{1EE0B497-F77D-41A0-A0A0-E37151357CD2}" dt="2022-07-08T12:29:56.736" v="11363" actId="700"/>
        <pc:sldMkLst>
          <pc:docMk/>
          <pc:sldMk cId="3823749455" sldId="280"/>
        </pc:sldMkLst>
        <pc:spChg chg="mod ord">
          <ac:chgData name="Isabelle Plank" userId="a1289ac7-07bb-4c5c-b82e-95f954aebe03" providerId="ADAL" clId="{1EE0B497-F77D-41A0-A0A0-E37151357CD2}" dt="2022-07-08T12:29:56.736" v="11363" actId="700"/>
          <ac:spMkLst>
            <pc:docMk/>
            <pc:sldMk cId="3823749455" sldId="280"/>
            <ac:spMk id="2" creationId="{71F966B8-DB46-EC90-8602-1E4F21173612}"/>
          </ac:spMkLst>
        </pc:spChg>
        <pc:spChg chg="mod ord">
          <ac:chgData name="Isabelle Plank" userId="a1289ac7-07bb-4c5c-b82e-95f954aebe03" providerId="ADAL" clId="{1EE0B497-F77D-41A0-A0A0-E37151357CD2}" dt="2022-07-08T12:29:56.736" v="11363" actId="700"/>
          <ac:spMkLst>
            <pc:docMk/>
            <pc:sldMk cId="3823749455" sldId="280"/>
            <ac:spMk id="3" creationId="{A584F9E8-F8B7-A937-6321-A99761D2A328}"/>
          </ac:spMkLst>
        </pc:spChg>
        <pc:spChg chg="mod ord">
          <ac:chgData name="Isabelle Plank" userId="a1289ac7-07bb-4c5c-b82e-95f954aebe03" providerId="ADAL" clId="{1EE0B497-F77D-41A0-A0A0-E37151357CD2}" dt="2022-07-08T12:29:56.736" v="11363" actId="700"/>
          <ac:spMkLst>
            <pc:docMk/>
            <pc:sldMk cId="3823749455" sldId="280"/>
            <ac:spMk id="4" creationId="{68375E9F-A2A9-833C-8FD5-653D10B7F27A}"/>
          </ac:spMkLst>
        </pc:spChg>
        <pc:spChg chg="del">
          <ac:chgData name="Isabelle Plank" userId="a1289ac7-07bb-4c5c-b82e-95f954aebe03" providerId="ADAL" clId="{1EE0B497-F77D-41A0-A0A0-E37151357CD2}" dt="2022-07-08T10:13:14.231" v="11042" actId="700"/>
          <ac:spMkLst>
            <pc:docMk/>
            <pc:sldMk cId="3823749455" sldId="280"/>
            <ac:spMk id="5" creationId="{A56EEC59-BEE5-C97A-3D77-BC7DECEB23A1}"/>
          </ac:spMkLst>
        </pc:spChg>
        <pc:spChg chg="add del mod ord">
          <ac:chgData name="Isabelle Plank" userId="a1289ac7-07bb-4c5c-b82e-95f954aebe03" providerId="ADAL" clId="{1EE0B497-F77D-41A0-A0A0-E37151357CD2}" dt="2022-07-08T12:29:56.736" v="11363" actId="700"/>
          <ac:spMkLst>
            <pc:docMk/>
            <pc:sldMk cId="3823749455" sldId="280"/>
            <ac:spMk id="6" creationId="{96B4BE78-5434-D852-9C85-7BA8E76CC217}"/>
          </ac:spMkLst>
        </pc:spChg>
        <pc:spChg chg="add mod ord">
          <ac:chgData name="Isabelle Plank" userId="a1289ac7-07bb-4c5c-b82e-95f954aebe03" providerId="ADAL" clId="{1EE0B497-F77D-41A0-A0A0-E37151357CD2}" dt="2022-07-08T12:29:56.736" v="11363" actId="700"/>
          <ac:spMkLst>
            <pc:docMk/>
            <pc:sldMk cId="3823749455" sldId="280"/>
            <ac:spMk id="8" creationId="{C2644CCD-B7D7-8E4D-0531-3CFC7156FE37}"/>
          </ac:spMkLst>
        </pc:spChg>
        <pc:picChg chg="add mod">
          <ac:chgData name="Isabelle Plank" userId="a1289ac7-07bb-4c5c-b82e-95f954aebe03" providerId="ADAL" clId="{1EE0B497-F77D-41A0-A0A0-E37151357CD2}" dt="2022-07-05T10:04:31.053" v="10374" actId="1076"/>
          <ac:picMkLst>
            <pc:docMk/>
            <pc:sldMk cId="3823749455" sldId="280"/>
            <ac:picMk id="7" creationId="{D17CE754-DEE9-618C-8231-CA6CFCB9E83A}"/>
          </ac:picMkLst>
        </pc:picChg>
      </pc:sldChg>
      <pc:sldChg chg="addSp delSp modSp new mod modClrScheme chgLayout">
        <pc:chgData name="Isabelle Plank" userId="a1289ac7-07bb-4c5c-b82e-95f954aebe03" providerId="ADAL" clId="{1EE0B497-F77D-41A0-A0A0-E37151357CD2}" dt="2022-07-08T12:29:56.736" v="11363" actId="700"/>
        <pc:sldMkLst>
          <pc:docMk/>
          <pc:sldMk cId="3898200474" sldId="281"/>
        </pc:sldMkLst>
        <pc:spChg chg="mod ord">
          <ac:chgData name="Isabelle Plank" userId="a1289ac7-07bb-4c5c-b82e-95f954aebe03" providerId="ADAL" clId="{1EE0B497-F77D-41A0-A0A0-E37151357CD2}" dt="2022-07-08T12:29:56.736" v="11363" actId="700"/>
          <ac:spMkLst>
            <pc:docMk/>
            <pc:sldMk cId="3898200474" sldId="281"/>
            <ac:spMk id="2" creationId="{6E169FC7-43FF-73AB-5F49-E24D9E7169D6}"/>
          </ac:spMkLst>
        </pc:spChg>
        <pc:spChg chg="mod ord">
          <ac:chgData name="Isabelle Plank" userId="a1289ac7-07bb-4c5c-b82e-95f954aebe03" providerId="ADAL" clId="{1EE0B497-F77D-41A0-A0A0-E37151357CD2}" dt="2022-07-08T12:29:56.736" v="11363" actId="700"/>
          <ac:spMkLst>
            <pc:docMk/>
            <pc:sldMk cId="3898200474" sldId="281"/>
            <ac:spMk id="3" creationId="{E8B5EC9D-0049-0864-1B82-F1BB5F8EEBFD}"/>
          </ac:spMkLst>
        </pc:spChg>
        <pc:spChg chg="mod ord">
          <ac:chgData name="Isabelle Plank" userId="a1289ac7-07bb-4c5c-b82e-95f954aebe03" providerId="ADAL" clId="{1EE0B497-F77D-41A0-A0A0-E37151357CD2}" dt="2022-07-08T12:29:56.736" v="11363" actId="700"/>
          <ac:spMkLst>
            <pc:docMk/>
            <pc:sldMk cId="3898200474" sldId="281"/>
            <ac:spMk id="4" creationId="{FE2AD532-BA8A-3B92-3D71-2BEFFCCA9621}"/>
          </ac:spMkLst>
        </pc:spChg>
        <pc:spChg chg="del">
          <ac:chgData name="Isabelle Plank" userId="a1289ac7-07bb-4c5c-b82e-95f954aebe03" providerId="ADAL" clId="{1EE0B497-F77D-41A0-A0A0-E37151357CD2}" dt="2022-07-08T10:13:14.231" v="11042" actId="700"/>
          <ac:spMkLst>
            <pc:docMk/>
            <pc:sldMk cId="3898200474" sldId="281"/>
            <ac:spMk id="5" creationId="{A6B1295A-7AE0-6AAB-66F0-0C4045EDDD02}"/>
          </ac:spMkLst>
        </pc:spChg>
        <pc:spChg chg="add del mod ord">
          <ac:chgData name="Isabelle Plank" userId="a1289ac7-07bb-4c5c-b82e-95f954aebe03" providerId="ADAL" clId="{1EE0B497-F77D-41A0-A0A0-E37151357CD2}" dt="2022-07-08T12:29:56.736" v="11363" actId="700"/>
          <ac:spMkLst>
            <pc:docMk/>
            <pc:sldMk cId="3898200474" sldId="281"/>
            <ac:spMk id="6" creationId="{1FC69B81-C8F9-8C6E-1926-266A17401118}"/>
          </ac:spMkLst>
        </pc:spChg>
        <pc:spChg chg="add mod ord">
          <ac:chgData name="Isabelle Plank" userId="a1289ac7-07bb-4c5c-b82e-95f954aebe03" providerId="ADAL" clId="{1EE0B497-F77D-41A0-A0A0-E37151357CD2}" dt="2022-07-08T12:29:56.736" v="11363" actId="700"/>
          <ac:spMkLst>
            <pc:docMk/>
            <pc:sldMk cId="3898200474" sldId="281"/>
            <ac:spMk id="8" creationId="{272F60CF-69BF-2825-C14B-DE517ED3CEFF}"/>
          </ac:spMkLst>
        </pc:spChg>
        <pc:picChg chg="add mod">
          <ac:chgData name="Isabelle Plank" userId="a1289ac7-07bb-4c5c-b82e-95f954aebe03" providerId="ADAL" clId="{1EE0B497-F77D-41A0-A0A0-E37151357CD2}" dt="2022-07-05T10:04:46.525" v="10403" actId="1076"/>
          <ac:picMkLst>
            <pc:docMk/>
            <pc:sldMk cId="3898200474" sldId="281"/>
            <ac:picMk id="7" creationId="{E334517B-48D8-14A4-D0D2-6FEBFBC22204}"/>
          </ac:picMkLst>
        </pc:picChg>
      </pc:sldChg>
      <pc:sldChg chg="addSp delSp modSp new mod modClrScheme chgLayout">
        <pc:chgData name="Isabelle Plank" userId="a1289ac7-07bb-4c5c-b82e-95f954aebe03" providerId="ADAL" clId="{1EE0B497-F77D-41A0-A0A0-E37151357CD2}" dt="2022-07-08T12:29:56.736" v="11363" actId="700"/>
        <pc:sldMkLst>
          <pc:docMk/>
          <pc:sldMk cId="2923301561" sldId="282"/>
        </pc:sldMkLst>
        <pc:spChg chg="mod ord">
          <ac:chgData name="Isabelle Plank" userId="a1289ac7-07bb-4c5c-b82e-95f954aebe03" providerId="ADAL" clId="{1EE0B497-F77D-41A0-A0A0-E37151357CD2}" dt="2022-07-08T12:29:56.736" v="11363" actId="700"/>
          <ac:spMkLst>
            <pc:docMk/>
            <pc:sldMk cId="2923301561" sldId="282"/>
            <ac:spMk id="2" creationId="{7B11E056-F5B5-1F03-AA7F-2714A29D0973}"/>
          </ac:spMkLst>
        </pc:spChg>
        <pc:spChg chg="mod ord">
          <ac:chgData name="Isabelle Plank" userId="a1289ac7-07bb-4c5c-b82e-95f954aebe03" providerId="ADAL" clId="{1EE0B497-F77D-41A0-A0A0-E37151357CD2}" dt="2022-07-08T12:29:56.736" v="11363" actId="700"/>
          <ac:spMkLst>
            <pc:docMk/>
            <pc:sldMk cId="2923301561" sldId="282"/>
            <ac:spMk id="3" creationId="{071B1157-D376-7043-8B43-55158026DF03}"/>
          </ac:spMkLst>
        </pc:spChg>
        <pc:spChg chg="mod ord">
          <ac:chgData name="Isabelle Plank" userId="a1289ac7-07bb-4c5c-b82e-95f954aebe03" providerId="ADAL" clId="{1EE0B497-F77D-41A0-A0A0-E37151357CD2}" dt="2022-07-08T12:29:56.736" v="11363" actId="700"/>
          <ac:spMkLst>
            <pc:docMk/>
            <pc:sldMk cId="2923301561" sldId="282"/>
            <ac:spMk id="4" creationId="{DB25BCE5-9C5E-11F5-2EBC-1D3F94286CBF}"/>
          </ac:spMkLst>
        </pc:spChg>
        <pc:spChg chg="del">
          <ac:chgData name="Isabelle Plank" userId="a1289ac7-07bb-4c5c-b82e-95f954aebe03" providerId="ADAL" clId="{1EE0B497-F77D-41A0-A0A0-E37151357CD2}" dt="2022-07-08T10:13:14.231" v="11042" actId="700"/>
          <ac:spMkLst>
            <pc:docMk/>
            <pc:sldMk cId="2923301561" sldId="282"/>
            <ac:spMk id="5" creationId="{5E29A2D1-9052-3859-CD00-E5E7F4724883}"/>
          </ac:spMkLst>
        </pc:spChg>
        <pc:spChg chg="add del mod ord">
          <ac:chgData name="Isabelle Plank" userId="a1289ac7-07bb-4c5c-b82e-95f954aebe03" providerId="ADAL" clId="{1EE0B497-F77D-41A0-A0A0-E37151357CD2}" dt="2022-07-08T12:29:56.736" v="11363" actId="700"/>
          <ac:spMkLst>
            <pc:docMk/>
            <pc:sldMk cId="2923301561" sldId="282"/>
            <ac:spMk id="6" creationId="{8CF56C3C-DCEE-0F97-C46E-75707AA1D2BB}"/>
          </ac:spMkLst>
        </pc:spChg>
        <pc:spChg chg="add mod ord">
          <ac:chgData name="Isabelle Plank" userId="a1289ac7-07bb-4c5c-b82e-95f954aebe03" providerId="ADAL" clId="{1EE0B497-F77D-41A0-A0A0-E37151357CD2}" dt="2022-07-08T12:29:56.736" v="11363" actId="700"/>
          <ac:spMkLst>
            <pc:docMk/>
            <pc:sldMk cId="2923301561" sldId="282"/>
            <ac:spMk id="8" creationId="{872A371B-E6DB-D76D-7A7B-4227A75AB424}"/>
          </ac:spMkLst>
        </pc:spChg>
        <pc:picChg chg="add mod">
          <ac:chgData name="Isabelle Plank" userId="a1289ac7-07bb-4c5c-b82e-95f954aebe03" providerId="ADAL" clId="{1EE0B497-F77D-41A0-A0A0-E37151357CD2}" dt="2022-07-05T10:06:08.013" v="10438" actId="1076"/>
          <ac:picMkLst>
            <pc:docMk/>
            <pc:sldMk cId="2923301561" sldId="282"/>
            <ac:picMk id="7" creationId="{C67235D6-6DF3-8513-6CD8-856FEB3747DA}"/>
          </ac:picMkLst>
        </pc:picChg>
      </pc:sldChg>
      <pc:sldChg chg="addSp delSp modSp new mod modClrScheme chgLayout">
        <pc:chgData name="Isabelle Plank" userId="a1289ac7-07bb-4c5c-b82e-95f954aebe03" providerId="ADAL" clId="{1EE0B497-F77D-41A0-A0A0-E37151357CD2}" dt="2022-07-11T09:38:51.158" v="11481" actId="20577"/>
        <pc:sldMkLst>
          <pc:docMk/>
          <pc:sldMk cId="2252079618" sldId="283"/>
        </pc:sldMkLst>
        <pc:spChg chg="mod ord">
          <ac:chgData name="Isabelle Plank" userId="a1289ac7-07bb-4c5c-b82e-95f954aebe03" providerId="ADAL" clId="{1EE0B497-F77D-41A0-A0A0-E37151357CD2}" dt="2022-07-11T09:38:51.158" v="11481" actId="20577"/>
          <ac:spMkLst>
            <pc:docMk/>
            <pc:sldMk cId="2252079618" sldId="283"/>
            <ac:spMk id="2" creationId="{52A98CA7-76BB-1997-C6E9-8383E229B1F0}"/>
          </ac:spMkLst>
        </pc:spChg>
        <pc:spChg chg="mod ord">
          <ac:chgData name="Isabelle Plank" userId="a1289ac7-07bb-4c5c-b82e-95f954aebe03" providerId="ADAL" clId="{1EE0B497-F77D-41A0-A0A0-E37151357CD2}" dt="2022-07-08T12:29:56.736" v="11363" actId="700"/>
          <ac:spMkLst>
            <pc:docMk/>
            <pc:sldMk cId="2252079618" sldId="283"/>
            <ac:spMk id="3" creationId="{39949D46-E2B1-C957-282C-A2FBD632459F}"/>
          </ac:spMkLst>
        </pc:spChg>
        <pc:spChg chg="mod ord">
          <ac:chgData name="Isabelle Plank" userId="a1289ac7-07bb-4c5c-b82e-95f954aebe03" providerId="ADAL" clId="{1EE0B497-F77D-41A0-A0A0-E37151357CD2}" dt="2022-07-08T12:29:56.736" v="11363" actId="700"/>
          <ac:spMkLst>
            <pc:docMk/>
            <pc:sldMk cId="2252079618" sldId="283"/>
            <ac:spMk id="4" creationId="{CD971881-AFE7-34CA-06A3-96583917A603}"/>
          </ac:spMkLst>
        </pc:spChg>
        <pc:spChg chg="del">
          <ac:chgData name="Isabelle Plank" userId="a1289ac7-07bb-4c5c-b82e-95f954aebe03" providerId="ADAL" clId="{1EE0B497-F77D-41A0-A0A0-E37151357CD2}" dt="2022-07-08T10:13:14.231" v="11042" actId="700"/>
          <ac:spMkLst>
            <pc:docMk/>
            <pc:sldMk cId="2252079618" sldId="283"/>
            <ac:spMk id="5" creationId="{3966F1AB-ED7C-03C3-CA60-515EBDFC6DBB}"/>
          </ac:spMkLst>
        </pc:spChg>
        <pc:spChg chg="add del mod ord">
          <ac:chgData name="Isabelle Plank" userId="a1289ac7-07bb-4c5c-b82e-95f954aebe03" providerId="ADAL" clId="{1EE0B497-F77D-41A0-A0A0-E37151357CD2}" dt="2022-07-08T12:29:56.736" v="11363" actId="700"/>
          <ac:spMkLst>
            <pc:docMk/>
            <pc:sldMk cId="2252079618" sldId="283"/>
            <ac:spMk id="6" creationId="{0565C97A-6DF7-937D-B269-E4D56298AC18}"/>
          </ac:spMkLst>
        </pc:spChg>
        <pc:spChg chg="add mod ord">
          <ac:chgData name="Isabelle Plank" userId="a1289ac7-07bb-4c5c-b82e-95f954aebe03" providerId="ADAL" clId="{1EE0B497-F77D-41A0-A0A0-E37151357CD2}" dt="2022-07-08T12:29:56.736" v="11363" actId="700"/>
          <ac:spMkLst>
            <pc:docMk/>
            <pc:sldMk cId="2252079618" sldId="283"/>
            <ac:spMk id="8" creationId="{81B9DF39-939D-E203-3A42-265F1F9A6DA4}"/>
          </ac:spMkLst>
        </pc:spChg>
        <pc:picChg chg="add mod">
          <ac:chgData name="Isabelle Plank" userId="a1289ac7-07bb-4c5c-b82e-95f954aebe03" providerId="ADAL" clId="{1EE0B497-F77D-41A0-A0A0-E37151357CD2}" dt="2022-07-05T10:06:20.108" v="10449" actId="1076"/>
          <ac:picMkLst>
            <pc:docMk/>
            <pc:sldMk cId="2252079618" sldId="283"/>
            <ac:picMk id="7" creationId="{1E3C8371-5A5F-5D62-3FB6-91B439E119F0}"/>
          </ac:picMkLst>
        </pc:picChg>
      </pc:sldChg>
      <pc:sldChg chg="addSp delSp modSp new mod modClrScheme chgLayout">
        <pc:chgData name="Isabelle Plank" userId="a1289ac7-07bb-4c5c-b82e-95f954aebe03" providerId="ADAL" clId="{1EE0B497-F77D-41A0-A0A0-E37151357CD2}" dt="2022-07-08T12:29:56.736" v="11363" actId="700"/>
        <pc:sldMkLst>
          <pc:docMk/>
          <pc:sldMk cId="3082570537" sldId="284"/>
        </pc:sldMkLst>
        <pc:spChg chg="mod ord">
          <ac:chgData name="Isabelle Plank" userId="a1289ac7-07bb-4c5c-b82e-95f954aebe03" providerId="ADAL" clId="{1EE0B497-F77D-41A0-A0A0-E37151357CD2}" dt="2022-07-08T12:29:56.736" v="11363" actId="700"/>
          <ac:spMkLst>
            <pc:docMk/>
            <pc:sldMk cId="3082570537" sldId="284"/>
            <ac:spMk id="2" creationId="{306C02EE-CBFD-7D3C-DEA4-8EF9BE4B59F3}"/>
          </ac:spMkLst>
        </pc:spChg>
        <pc:spChg chg="mod ord">
          <ac:chgData name="Isabelle Plank" userId="a1289ac7-07bb-4c5c-b82e-95f954aebe03" providerId="ADAL" clId="{1EE0B497-F77D-41A0-A0A0-E37151357CD2}" dt="2022-07-08T12:29:56.736" v="11363" actId="700"/>
          <ac:spMkLst>
            <pc:docMk/>
            <pc:sldMk cId="3082570537" sldId="284"/>
            <ac:spMk id="3" creationId="{6C1F7B4C-7618-15D7-75FC-E1406F74DABC}"/>
          </ac:spMkLst>
        </pc:spChg>
        <pc:spChg chg="mod ord">
          <ac:chgData name="Isabelle Plank" userId="a1289ac7-07bb-4c5c-b82e-95f954aebe03" providerId="ADAL" clId="{1EE0B497-F77D-41A0-A0A0-E37151357CD2}" dt="2022-07-08T12:29:56.736" v="11363" actId="700"/>
          <ac:spMkLst>
            <pc:docMk/>
            <pc:sldMk cId="3082570537" sldId="284"/>
            <ac:spMk id="4" creationId="{C300942C-0379-6CA6-69AF-90ECA2302F8E}"/>
          </ac:spMkLst>
        </pc:spChg>
        <pc:spChg chg="del">
          <ac:chgData name="Isabelle Plank" userId="a1289ac7-07bb-4c5c-b82e-95f954aebe03" providerId="ADAL" clId="{1EE0B497-F77D-41A0-A0A0-E37151357CD2}" dt="2022-07-08T10:13:14.231" v="11042" actId="700"/>
          <ac:spMkLst>
            <pc:docMk/>
            <pc:sldMk cId="3082570537" sldId="284"/>
            <ac:spMk id="5" creationId="{B0B28523-BA00-456F-9230-07E6AA37EBB7}"/>
          </ac:spMkLst>
        </pc:spChg>
        <pc:spChg chg="add del mod ord">
          <ac:chgData name="Isabelle Plank" userId="a1289ac7-07bb-4c5c-b82e-95f954aebe03" providerId="ADAL" clId="{1EE0B497-F77D-41A0-A0A0-E37151357CD2}" dt="2022-07-08T12:29:56.736" v="11363" actId="700"/>
          <ac:spMkLst>
            <pc:docMk/>
            <pc:sldMk cId="3082570537" sldId="284"/>
            <ac:spMk id="6" creationId="{08C21820-A973-0BEF-C626-AA7FA74B93F8}"/>
          </ac:spMkLst>
        </pc:spChg>
        <pc:spChg chg="add mod ord">
          <ac:chgData name="Isabelle Plank" userId="a1289ac7-07bb-4c5c-b82e-95f954aebe03" providerId="ADAL" clId="{1EE0B497-F77D-41A0-A0A0-E37151357CD2}" dt="2022-07-08T12:29:56.736" v="11363" actId="700"/>
          <ac:spMkLst>
            <pc:docMk/>
            <pc:sldMk cId="3082570537" sldId="284"/>
            <ac:spMk id="8" creationId="{6D7CD009-1FEE-ADB7-C894-AE20AB5D9A39}"/>
          </ac:spMkLst>
        </pc:spChg>
        <pc:picChg chg="add mod">
          <ac:chgData name="Isabelle Plank" userId="a1289ac7-07bb-4c5c-b82e-95f954aebe03" providerId="ADAL" clId="{1EE0B497-F77D-41A0-A0A0-E37151357CD2}" dt="2022-07-05T10:06:49.203" v="10468" actId="1076"/>
          <ac:picMkLst>
            <pc:docMk/>
            <pc:sldMk cId="3082570537" sldId="284"/>
            <ac:picMk id="7" creationId="{9F0FDD63-4057-AC8E-F8FB-72AF9D54710F}"/>
          </ac:picMkLst>
        </pc:picChg>
      </pc:sldChg>
      <pc:sldChg chg="addSp delSp modSp new mod modClrScheme chgLayout">
        <pc:chgData name="Isabelle Plank" userId="a1289ac7-07bb-4c5c-b82e-95f954aebe03" providerId="ADAL" clId="{1EE0B497-F77D-41A0-A0A0-E37151357CD2}" dt="2022-07-08T12:29:56.736" v="11363" actId="700"/>
        <pc:sldMkLst>
          <pc:docMk/>
          <pc:sldMk cId="3243188483" sldId="285"/>
        </pc:sldMkLst>
        <pc:spChg chg="mod ord">
          <ac:chgData name="Isabelle Plank" userId="a1289ac7-07bb-4c5c-b82e-95f954aebe03" providerId="ADAL" clId="{1EE0B497-F77D-41A0-A0A0-E37151357CD2}" dt="2022-07-08T12:29:56.736" v="11363" actId="700"/>
          <ac:spMkLst>
            <pc:docMk/>
            <pc:sldMk cId="3243188483" sldId="285"/>
            <ac:spMk id="2" creationId="{22C166DE-C253-7722-4273-5826E9FA0A2C}"/>
          </ac:spMkLst>
        </pc:spChg>
        <pc:spChg chg="mod ord">
          <ac:chgData name="Isabelle Plank" userId="a1289ac7-07bb-4c5c-b82e-95f954aebe03" providerId="ADAL" clId="{1EE0B497-F77D-41A0-A0A0-E37151357CD2}" dt="2022-07-08T12:29:56.736" v="11363" actId="700"/>
          <ac:spMkLst>
            <pc:docMk/>
            <pc:sldMk cId="3243188483" sldId="285"/>
            <ac:spMk id="3" creationId="{B7F51A3C-394D-A80B-4641-361C085C3DC9}"/>
          </ac:spMkLst>
        </pc:spChg>
        <pc:spChg chg="mod ord">
          <ac:chgData name="Isabelle Plank" userId="a1289ac7-07bb-4c5c-b82e-95f954aebe03" providerId="ADAL" clId="{1EE0B497-F77D-41A0-A0A0-E37151357CD2}" dt="2022-07-08T12:29:56.736" v="11363" actId="700"/>
          <ac:spMkLst>
            <pc:docMk/>
            <pc:sldMk cId="3243188483" sldId="285"/>
            <ac:spMk id="4" creationId="{6D5F932B-D078-60DB-8D15-8CB83147F884}"/>
          </ac:spMkLst>
        </pc:spChg>
        <pc:spChg chg="del">
          <ac:chgData name="Isabelle Plank" userId="a1289ac7-07bb-4c5c-b82e-95f954aebe03" providerId="ADAL" clId="{1EE0B497-F77D-41A0-A0A0-E37151357CD2}" dt="2022-07-08T10:13:14.231" v="11042" actId="700"/>
          <ac:spMkLst>
            <pc:docMk/>
            <pc:sldMk cId="3243188483" sldId="285"/>
            <ac:spMk id="5" creationId="{B39DA34B-56B7-9F75-A6CC-D8FA051762C5}"/>
          </ac:spMkLst>
        </pc:spChg>
        <pc:spChg chg="add del mod ord">
          <ac:chgData name="Isabelle Plank" userId="a1289ac7-07bb-4c5c-b82e-95f954aebe03" providerId="ADAL" clId="{1EE0B497-F77D-41A0-A0A0-E37151357CD2}" dt="2022-07-08T12:29:56.736" v="11363" actId="700"/>
          <ac:spMkLst>
            <pc:docMk/>
            <pc:sldMk cId="3243188483" sldId="285"/>
            <ac:spMk id="6" creationId="{27F6B2BB-4034-06A8-9BBA-37BB99C04264}"/>
          </ac:spMkLst>
        </pc:spChg>
        <pc:spChg chg="add mod ord">
          <ac:chgData name="Isabelle Plank" userId="a1289ac7-07bb-4c5c-b82e-95f954aebe03" providerId="ADAL" clId="{1EE0B497-F77D-41A0-A0A0-E37151357CD2}" dt="2022-07-08T12:29:56.736" v="11363" actId="700"/>
          <ac:spMkLst>
            <pc:docMk/>
            <pc:sldMk cId="3243188483" sldId="285"/>
            <ac:spMk id="8" creationId="{80F45B83-B495-1A30-2E42-C2BDAC1975AA}"/>
          </ac:spMkLst>
        </pc:spChg>
        <pc:picChg chg="add mod">
          <ac:chgData name="Isabelle Plank" userId="a1289ac7-07bb-4c5c-b82e-95f954aebe03" providerId="ADAL" clId="{1EE0B497-F77D-41A0-A0A0-E37151357CD2}" dt="2022-07-05T10:06:55.221" v="10471" actId="1076"/>
          <ac:picMkLst>
            <pc:docMk/>
            <pc:sldMk cId="3243188483" sldId="285"/>
            <ac:picMk id="7" creationId="{1645F8FC-8D48-0EDB-7A57-1A57AF104381}"/>
          </ac:picMkLst>
        </pc:picChg>
      </pc:sldChg>
      <pc:sldChg chg="addSp delSp modSp new mod modClrScheme chgLayout">
        <pc:chgData name="Isabelle Plank" userId="a1289ac7-07bb-4c5c-b82e-95f954aebe03" providerId="ADAL" clId="{1EE0B497-F77D-41A0-A0A0-E37151357CD2}" dt="2022-07-08T12:29:56.736" v="11363" actId="700"/>
        <pc:sldMkLst>
          <pc:docMk/>
          <pc:sldMk cId="3740663493" sldId="286"/>
        </pc:sldMkLst>
        <pc:spChg chg="mod ord">
          <ac:chgData name="Isabelle Plank" userId="a1289ac7-07bb-4c5c-b82e-95f954aebe03" providerId="ADAL" clId="{1EE0B497-F77D-41A0-A0A0-E37151357CD2}" dt="2022-07-08T12:29:56.736" v="11363" actId="700"/>
          <ac:spMkLst>
            <pc:docMk/>
            <pc:sldMk cId="3740663493" sldId="286"/>
            <ac:spMk id="2" creationId="{A6B9A1FD-99FE-C25F-7FCD-CB1D6ED0548A}"/>
          </ac:spMkLst>
        </pc:spChg>
        <pc:spChg chg="mod ord">
          <ac:chgData name="Isabelle Plank" userId="a1289ac7-07bb-4c5c-b82e-95f954aebe03" providerId="ADAL" clId="{1EE0B497-F77D-41A0-A0A0-E37151357CD2}" dt="2022-07-08T12:29:56.736" v="11363" actId="700"/>
          <ac:spMkLst>
            <pc:docMk/>
            <pc:sldMk cId="3740663493" sldId="286"/>
            <ac:spMk id="3" creationId="{0EFD8E94-705B-4C33-B733-73A9EF6A1E2E}"/>
          </ac:spMkLst>
        </pc:spChg>
        <pc:spChg chg="mod ord">
          <ac:chgData name="Isabelle Plank" userId="a1289ac7-07bb-4c5c-b82e-95f954aebe03" providerId="ADAL" clId="{1EE0B497-F77D-41A0-A0A0-E37151357CD2}" dt="2022-07-08T12:29:56.736" v="11363" actId="700"/>
          <ac:spMkLst>
            <pc:docMk/>
            <pc:sldMk cId="3740663493" sldId="286"/>
            <ac:spMk id="4" creationId="{70DD7D85-CEE9-29E8-5515-C8DDE8E03163}"/>
          </ac:spMkLst>
        </pc:spChg>
        <pc:spChg chg="del">
          <ac:chgData name="Isabelle Plank" userId="a1289ac7-07bb-4c5c-b82e-95f954aebe03" providerId="ADAL" clId="{1EE0B497-F77D-41A0-A0A0-E37151357CD2}" dt="2022-07-08T10:13:14.231" v="11042" actId="700"/>
          <ac:spMkLst>
            <pc:docMk/>
            <pc:sldMk cId="3740663493" sldId="286"/>
            <ac:spMk id="5" creationId="{73A91CE7-5319-24C0-3CBB-E0771C581882}"/>
          </ac:spMkLst>
        </pc:spChg>
        <pc:spChg chg="add del mod ord">
          <ac:chgData name="Isabelle Plank" userId="a1289ac7-07bb-4c5c-b82e-95f954aebe03" providerId="ADAL" clId="{1EE0B497-F77D-41A0-A0A0-E37151357CD2}" dt="2022-07-08T12:29:56.736" v="11363" actId="700"/>
          <ac:spMkLst>
            <pc:docMk/>
            <pc:sldMk cId="3740663493" sldId="286"/>
            <ac:spMk id="6" creationId="{E62AD72B-ADC5-BCDF-7EAC-AB65EB645C5B}"/>
          </ac:spMkLst>
        </pc:spChg>
        <pc:spChg chg="add mod ord">
          <ac:chgData name="Isabelle Plank" userId="a1289ac7-07bb-4c5c-b82e-95f954aebe03" providerId="ADAL" clId="{1EE0B497-F77D-41A0-A0A0-E37151357CD2}" dt="2022-07-08T12:29:56.736" v="11363" actId="700"/>
          <ac:spMkLst>
            <pc:docMk/>
            <pc:sldMk cId="3740663493" sldId="286"/>
            <ac:spMk id="8" creationId="{108836AC-246F-08B3-D1EC-705665A867C2}"/>
          </ac:spMkLst>
        </pc:spChg>
        <pc:picChg chg="add mod">
          <ac:chgData name="Isabelle Plank" userId="a1289ac7-07bb-4c5c-b82e-95f954aebe03" providerId="ADAL" clId="{1EE0B497-F77D-41A0-A0A0-E37151357CD2}" dt="2022-07-05T10:07:40.240" v="10477" actId="1076"/>
          <ac:picMkLst>
            <pc:docMk/>
            <pc:sldMk cId="3740663493" sldId="286"/>
            <ac:picMk id="7" creationId="{EF6C462A-DF2E-9E89-4312-345FBC36F072}"/>
          </ac:picMkLst>
        </pc:picChg>
      </pc:sldChg>
      <pc:sldChg chg="addSp delSp modSp new mod modClrScheme chgLayout">
        <pc:chgData name="Isabelle Plank" userId="a1289ac7-07bb-4c5c-b82e-95f954aebe03" providerId="ADAL" clId="{1EE0B497-F77D-41A0-A0A0-E37151357CD2}" dt="2022-07-08T12:29:56.736" v="11363" actId="700"/>
        <pc:sldMkLst>
          <pc:docMk/>
          <pc:sldMk cId="3681316287" sldId="287"/>
        </pc:sldMkLst>
        <pc:spChg chg="mod ord">
          <ac:chgData name="Isabelle Plank" userId="a1289ac7-07bb-4c5c-b82e-95f954aebe03" providerId="ADAL" clId="{1EE0B497-F77D-41A0-A0A0-E37151357CD2}" dt="2022-07-08T12:29:56.736" v="11363" actId="700"/>
          <ac:spMkLst>
            <pc:docMk/>
            <pc:sldMk cId="3681316287" sldId="287"/>
            <ac:spMk id="2" creationId="{099DE45D-9198-5934-C905-E0D3C809C4E8}"/>
          </ac:spMkLst>
        </pc:spChg>
        <pc:spChg chg="mod ord">
          <ac:chgData name="Isabelle Plank" userId="a1289ac7-07bb-4c5c-b82e-95f954aebe03" providerId="ADAL" clId="{1EE0B497-F77D-41A0-A0A0-E37151357CD2}" dt="2022-07-08T12:29:56.736" v="11363" actId="700"/>
          <ac:spMkLst>
            <pc:docMk/>
            <pc:sldMk cId="3681316287" sldId="287"/>
            <ac:spMk id="3" creationId="{03CCE067-5FFB-154A-A858-204C46D9C130}"/>
          </ac:spMkLst>
        </pc:spChg>
        <pc:spChg chg="mod ord">
          <ac:chgData name="Isabelle Plank" userId="a1289ac7-07bb-4c5c-b82e-95f954aebe03" providerId="ADAL" clId="{1EE0B497-F77D-41A0-A0A0-E37151357CD2}" dt="2022-07-08T12:29:56.736" v="11363" actId="700"/>
          <ac:spMkLst>
            <pc:docMk/>
            <pc:sldMk cId="3681316287" sldId="287"/>
            <ac:spMk id="4" creationId="{3BD44F6E-52A2-D507-1589-B4E283D53FD6}"/>
          </ac:spMkLst>
        </pc:spChg>
        <pc:spChg chg="del">
          <ac:chgData name="Isabelle Plank" userId="a1289ac7-07bb-4c5c-b82e-95f954aebe03" providerId="ADAL" clId="{1EE0B497-F77D-41A0-A0A0-E37151357CD2}" dt="2022-07-08T10:13:14.231" v="11042" actId="700"/>
          <ac:spMkLst>
            <pc:docMk/>
            <pc:sldMk cId="3681316287" sldId="287"/>
            <ac:spMk id="5" creationId="{F37A9102-C483-AB49-8452-F344F5A80CB7}"/>
          </ac:spMkLst>
        </pc:spChg>
        <pc:spChg chg="add del mod ord">
          <ac:chgData name="Isabelle Plank" userId="a1289ac7-07bb-4c5c-b82e-95f954aebe03" providerId="ADAL" clId="{1EE0B497-F77D-41A0-A0A0-E37151357CD2}" dt="2022-07-08T12:29:56.736" v="11363" actId="700"/>
          <ac:spMkLst>
            <pc:docMk/>
            <pc:sldMk cId="3681316287" sldId="287"/>
            <ac:spMk id="6" creationId="{936CAA55-6EDD-5C96-90E3-993070CDB679}"/>
          </ac:spMkLst>
        </pc:spChg>
        <pc:spChg chg="add mod ord">
          <ac:chgData name="Isabelle Plank" userId="a1289ac7-07bb-4c5c-b82e-95f954aebe03" providerId="ADAL" clId="{1EE0B497-F77D-41A0-A0A0-E37151357CD2}" dt="2022-07-08T12:29:56.736" v="11363" actId="700"/>
          <ac:spMkLst>
            <pc:docMk/>
            <pc:sldMk cId="3681316287" sldId="287"/>
            <ac:spMk id="8" creationId="{0FBAC3B7-F300-1972-B30D-718F024065B2}"/>
          </ac:spMkLst>
        </pc:spChg>
        <pc:picChg chg="add mod">
          <ac:chgData name="Isabelle Plank" userId="a1289ac7-07bb-4c5c-b82e-95f954aebe03" providerId="ADAL" clId="{1EE0B497-F77D-41A0-A0A0-E37151357CD2}" dt="2022-07-05T10:08:58.373" v="10492" actId="1076"/>
          <ac:picMkLst>
            <pc:docMk/>
            <pc:sldMk cId="3681316287" sldId="287"/>
            <ac:picMk id="7" creationId="{8AB02046-8B54-B31E-5B68-ACE3D36DFD4F}"/>
          </ac:picMkLst>
        </pc:picChg>
      </pc:sldChg>
      <pc:sldChg chg="addSp delSp modSp new mod modClrScheme chgLayout">
        <pc:chgData name="Isabelle Plank" userId="a1289ac7-07bb-4c5c-b82e-95f954aebe03" providerId="ADAL" clId="{1EE0B497-F77D-41A0-A0A0-E37151357CD2}" dt="2022-07-08T12:29:56.736" v="11363" actId="700"/>
        <pc:sldMkLst>
          <pc:docMk/>
          <pc:sldMk cId="1691220556" sldId="288"/>
        </pc:sldMkLst>
        <pc:spChg chg="mod ord">
          <ac:chgData name="Isabelle Plank" userId="a1289ac7-07bb-4c5c-b82e-95f954aebe03" providerId="ADAL" clId="{1EE0B497-F77D-41A0-A0A0-E37151357CD2}" dt="2022-07-08T12:29:56.736" v="11363" actId="700"/>
          <ac:spMkLst>
            <pc:docMk/>
            <pc:sldMk cId="1691220556" sldId="288"/>
            <ac:spMk id="2" creationId="{99D8DBC4-12D7-DE62-CAC2-93B043FC7B4C}"/>
          </ac:spMkLst>
        </pc:spChg>
        <pc:spChg chg="mod ord">
          <ac:chgData name="Isabelle Plank" userId="a1289ac7-07bb-4c5c-b82e-95f954aebe03" providerId="ADAL" clId="{1EE0B497-F77D-41A0-A0A0-E37151357CD2}" dt="2022-07-08T12:29:56.736" v="11363" actId="700"/>
          <ac:spMkLst>
            <pc:docMk/>
            <pc:sldMk cId="1691220556" sldId="288"/>
            <ac:spMk id="3" creationId="{3EB7EA33-E721-6034-3C97-E350B88B16D5}"/>
          </ac:spMkLst>
        </pc:spChg>
        <pc:spChg chg="mod ord">
          <ac:chgData name="Isabelle Plank" userId="a1289ac7-07bb-4c5c-b82e-95f954aebe03" providerId="ADAL" clId="{1EE0B497-F77D-41A0-A0A0-E37151357CD2}" dt="2022-07-08T12:29:56.736" v="11363" actId="700"/>
          <ac:spMkLst>
            <pc:docMk/>
            <pc:sldMk cId="1691220556" sldId="288"/>
            <ac:spMk id="4" creationId="{3E5900B3-4F8C-8972-0ADC-5F3F974D98F1}"/>
          </ac:spMkLst>
        </pc:spChg>
        <pc:spChg chg="del">
          <ac:chgData name="Isabelle Plank" userId="a1289ac7-07bb-4c5c-b82e-95f954aebe03" providerId="ADAL" clId="{1EE0B497-F77D-41A0-A0A0-E37151357CD2}" dt="2022-07-08T10:13:14.231" v="11042" actId="700"/>
          <ac:spMkLst>
            <pc:docMk/>
            <pc:sldMk cId="1691220556" sldId="288"/>
            <ac:spMk id="5" creationId="{CB04B331-0273-720D-E6A3-B400B49045C8}"/>
          </ac:spMkLst>
        </pc:spChg>
        <pc:spChg chg="mod">
          <ac:chgData name="Isabelle Plank" userId="a1289ac7-07bb-4c5c-b82e-95f954aebe03" providerId="ADAL" clId="{1EE0B497-F77D-41A0-A0A0-E37151357CD2}" dt="2022-07-05T10:10:58.345" v="10519"/>
          <ac:spMkLst>
            <pc:docMk/>
            <pc:sldMk cId="1691220556" sldId="288"/>
            <ac:spMk id="10" creationId="{BB3CC526-1A28-6A42-2226-3BE2C8E33E65}"/>
          </ac:spMkLst>
        </pc:spChg>
        <pc:spChg chg="mod">
          <ac:chgData name="Isabelle Plank" userId="a1289ac7-07bb-4c5c-b82e-95f954aebe03" providerId="ADAL" clId="{1EE0B497-F77D-41A0-A0A0-E37151357CD2}" dt="2022-07-05T10:10:58.345" v="10519"/>
          <ac:spMkLst>
            <pc:docMk/>
            <pc:sldMk cId="1691220556" sldId="288"/>
            <ac:spMk id="13" creationId="{12AA9D8F-AB18-1C77-4E9F-16917432B191}"/>
          </ac:spMkLst>
        </pc:spChg>
        <pc:spChg chg="mod">
          <ac:chgData name="Isabelle Plank" userId="a1289ac7-07bb-4c5c-b82e-95f954aebe03" providerId="ADAL" clId="{1EE0B497-F77D-41A0-A0A0-E37151357CD2}" dt="2022-07-05T10:10:58.345" v="10519"/>
          <ac:spMkLst>
            <pc:docMk/>
            <pc:sldMk cId="1691220556" sldId="288"/>
            <ac:spMk id="14" creationId="{B7CD865B-DA91-3DC8-8F29-6FFFAD3E57AD}"/>
          </ac:spMkLst>
        </pc:spChg>
        <pc:spChg chg="mod">
          <ac:chgData name="Isabelle Plank" userId="a1289ac7-07bb-4c5c-b82e-95f954aebe03" providerId="ADAL" clId="{1EE0B497-F77D-41A0-A0A0-E37151357CD2}" dt="2022-07-05T10:10:58.345" v="10519"/>
          <ac:spMkLst>
            <pc:docMk/>
            <pc:sldMk cId="1691220556" sldId="288"/>
            <ac:spMk id="15" creationId="{012DAE3E-7757-4974-1575-6532D0AE8C28}"/>
          </ac:spMkLst>
        </pc:spChg>
        <pc:spChg chg="mod">
          <ac:chgData name="Isabelle Plank" userId="a1289ac7-07bb-4c5c-b82e-95f954aebe03" providerId="ADAL" clId="{1EE0B497-F77D-41A0-A0A0-E37151357CD2}" dt="2022-07-05T10:10:58.345" v="10519"/>
          <ac:spMkLst>
            <pc:docMk/>
            <pc:sldMk cId="1691220556" sldId="288"/>
            <ac:spMk id="16" creationId="{CC4BF405-79AE-BAA9-E771-BE63CEECF95F}"/>
          </ac:spMkLst>
        </pc:spChg>
        <pc:spChg chg="mod">
          <ac:chgData name="Isabelle Plank" userId="a1289ac7-07bb-4c5c-b82e-95f954aebe03" providerId="ADAL" clId="{1EE0B497-F77D-41A0-A0A0-E37151357CD2}" dt="2022-07-05T10:10:58.345" v="10519"/>
          <ac:spMkLst>
            <pc:docMk/>
            <pc:sldMk cId="1691220556" sldId="288"/>
            <ac:spMk id="17" creationId="{BBA66E41-A8E8-1A9C-650A-3CD28DFAE294}"/>
          </ac:spMkLst>
        </pc:spChg>
        <pc:spChg chg="mod">
          <ac:chgData name="Isabelle Plank" userId="a1289ac7-07bb-4c5c-b82e-95f954aebe03" providerId="ADAL" clId="{1EE0B497-F77D-41A0-A0A0-E37151357CD2}" dt="2022-07-05T10:10:58.345" v="10519"/>
          <ac:spMkLst>
            <pc:docMk/>
            <pc:sldMk cId="1691220556" sldId="288"/>
            <ac:spMk id="18" creationId="{44CF1A27-97F6-677B-FC18-BB1191814E4B}"/>
          </ac:spMkLst>
        </pc:spChg>
        <pc:spChg chg="mod">
          <ac:chgData name="Isabelle Plank" userId="a1289ac7-07bb-4c5c-b82e-95f954aebe03" providerId="ADAL" clId="{1EE0B497-F77D-41A0-A0A0-E37151357CD2}" dt="2022-07-05T10:10:58.345" v="10519"/>
          <ac:spMkLst>
            <pc:docMk/>
            <pc:sldMk cId="1691220556" sldId="288"/>
            <ac:spMk id="19" creationId="{4812BFEE-A84F-DB91-4C75-E742B6A80C33}"/>
          </ac:spMkLst>
        </pc:spChg>
        <pc:spChg chg="mod">
          <ac:chgData name="Isabelle Plank" userId="a1289ac7-07bb-4c5c-b82e-95f954aebe03" providerId="ADAL" clId="{1EE0B497-F77D-41A0-A0A0-E37151357CD2}" dt="2022-07-05T10:10:58.345" v="10519"/>
          <ac:spMkLst>
            <pc:docMk/>
            <pc:sldMk cId="1691220556" sldId="288"/>
            <ac:spMk id="20" creationId="{F11077A3-F89F-C961-3ADB-DFE6A71A45D0}"/>
          </ac:spMkLst>
        </pc:spChg>
        <pc:spChg chg="mod">
          <ac:chgData name="Isabelle Plank" userId="a1289ac7-07bb-4c5c-b82e-95f954aebe03" providerId="ADAL" clId="{1EE0B497-F77D-41A0-A0A0-E37151357CD2}" dt="2022-07-05T10:10:58.345" v="10519"/>
          <ac:spMkLst>
            <pc:docMk/>
            <pc:sldMk cId="1691220556" sldId="288"/>
            <ac:spMk id="21" creationId="{3A309F5F-F608-DFDD-3230-22A3169F4A8F}"/>
          </ac:spMkLst>
        </pc:spChg>
        <pc:spChg chg="mod">
          <ac:chgData name="Isabelle Plank" userId="a1289ac7-07bb-4c5c-b82e-95f954aebe03" providerId="ADAL" clId="{1EE0B497-F77D-41A0-A0A0-E37151357CD2}" dt="2022-07-05T10:10:58.345" v="10519"/>
          <ac:spMkLst>
            <pc:docMk/>
            <pc:sldMk cId="1691220556" sldId="288"/>
            <ac:spMk id="22" creationId="{AD81DDBA-1217-5031-1574-BE0BAF5464E1}"/>
          </ac:spMkLst>
        </pc:spChg>
        <pc:spChg chg="mod">
          <ac:chgData name="Isabelle Plank" userId="a1289ac7-07bb-4c5c-b82e-95f954aebe03" providerId="ADAL" clId="{1EE0B497-F77D-41A0-A0A0-E37151357CD2}" dt="2022-07-05T10:10:58.345" v="10519"/>
          <ac:spMkLst>
            <pc:docMk/>
            <pc:sldMk cId="1691220556" sldId="288"/>
            <ac:spMk id="23" creationId="{1F55095B-EB03-57D3-76D3-E2E94C435BE8}"/>
          </ac:spMkLst>
        </pc:spChg>
        <pc:spChg chg="mod">
          <ac:chgData name="Isabelle Plank" userId="a1289ac7-07bb-4c5c-b82e-95f954aebe03" providerId="ADAL" clId="{1EE0B497-F77D-41A0-A0A0-E37151357CD2}" dt="2022-07-05T10:10:58.345" v="10519"/>
          <ac:spMkLst>
            <pc:docMk/>
            <pc:sldMk cId="1691220556" sldId="288"/>
            <ac:spMk id="24" creationId="{8DEEC420-296A-71DB-C7ED-97BC6F20F3D1}"/>
          </ac:spMkLst>
        </pc:spChg>
        <pc:spChg chg="mod">
          <ac:chgData name="Isabelle Plank" userId="a1289ac7-07bb-4c5c-b82e-95f954aebe03" providerId="ADAL" clId="{1EE0B497-F77D-41A0-A0A0-E37151357CD2}" dt="2022-07-05T10:10:58.345" v="10519"/>
          <ac:spMkLst>
            <pc:docMk/>
            <pc:sldMk cId="1691220556" sldId="288"/>
            <ac:spMk id="25" creationId="{AD1CA16C-350C-F064-0EB9-3954F6B77AD2}"/>
          </ac:spMkLst>
        </pc:spChg>
        <pc:spChg chg="mod">
          <ac:chgData name="Isabelle Plank" userId="a1289ac7-07bb-4c5c-b82e-95f954aebe03" providerId="ADAL" clId="{1EE0B497-F77D-41A0-A0A0-E37151357CD2}" dt="2022-07-05T10:10:58.345" v="10519"/>
          <ac:spMkLst>
            <pc:docMk/>
            <pc:sldMk cId="1691220556" sldId="288"/>
            <ac:spMk id="26" creationId="{902390F5-FC99-FEC4-901A-903F8DFE31E8}"/>
          </ac:spMkLst>
        </pc:spChg>
        <pc:spChg chg="mod">
          <ac:chgData name="Isabelle Plank" userId="a1289ac7-07bb-4c5c-b82e-95f954aebe03" providerId="ADAL" clId="{1EE0B497-F77D-41A0-A0A0-E37151357CD2}" dt="2022-07-05T10:10:58.345" v="10519"/>
          <ac:spMkLst>
            <pc:docMk/>
            <pc:sldMk cId="1691220556" sldId="288"/>
            <ac:spMk id="27" creationId="{94CAF5DE-CB4B-0B8D-3C56-06BE6735EDD8}"/>
          </ac:spMkLst>
        </pc:spChg>
        <pc:spChg chg="mod">
          <ac:chgData name="Isabelle Plank" userId="a1289ac7-07bb-4c5c-b82e-95f954aebe03" providerId="ADAL" clId="{1EE0B497-F77D-41A0-A0A0-E37151357CD2}" dt="2022-07-05T10:10:58.345" v="10519"/>
          <ac:spMkLst>
            <pc:docMk/>
            <pc:sldMk cId="1691220556" sldId="288"/>
            <ac:spMk id="28" creationId="{ED9AB9CE-AA0C-2130-46A5-FE73D957A3B7}"/>
          </ac:spMkLst>
        </pc:spChg>
        <pc:spChg chg="mod">
          <ac:chgData name="Isabelle Plank" userId="a1289ac7-07bb-4c5c-b82e-95f954aebe03" providerId="ADAL" clId="{1EE0B497-F77D-41A0-A0A0-E37151357CD2}" dt="2022-07-05T10:10:58.345" v="10519"/>
          <ac:spMkLst>
            <pc:docMk/>
            <pc:sldMk cId="1691220556" sldId="288"/>
            <ac:spMk id="29" creationId="{2E4FF25F-2711-6C5D-CC20-5AE53061868D}"/>
          </ac:spMkLst>
        </pc:spChg>
        <pc:spChg chg="mod">
          <ac:chgData name="Isabelle Plank" userId="a1289ac7-07bb-4c5c-b82e-95f954aebe03" providerId="ADAL" clId="{1EE0B497-F77D-41A0-A0A0-E37151357CD2}" dt="2022-07-05T10:10:58.345" v="10519"/>
          <ac:spMkLst>
            <pc:docMk/>
            <pc:sldMk cId="1691220556" sldId="288"/>
            <ac:spMk id="30" creationId="{2761F9ED-12CD-4BCA-7406-4216B1086FD6}"/>
          </ac:spMkLst>
        </pc:spChg>
        <pc:spChg chg="mod">
          <ac:chgData name="Isabelle Plank" userId="a1289ac7-07bb-4c5c-b82e-95f954aebe03" providerId="ADAL" clId="{1EE0B497-F77D-41A0-A0A0-E37151357CD2}" dt="2022-07-05T10:10:58.345" v="10519"/>
          <ac:spMkLst>
            <pc:docMk/>
            <pc:sldMk cId="1691220556" sldId="288"/>
            <ac:spMk id="31" creationId="{0F8A8A92-BE04-D1FB-6F73-708C647A7901}"/>
          </ac:spMkLst>
        </pc:spChg>
        <pc:spChg chg="mod">
          <ac:chgData name="Isabelle Plank" userId="a1289ac7-07bb-4c5c-b82e-95f954aebe03" providerId="ADAL" clId="{1EE0B497-F77D-41A0-A0A0-E37151357CD2}" dt="2022-07-05T10:10:58.345" v="10519"/>
          <ac:spMkLst>
            <pc:docMk/>
            <pc:sldMk cId="1691220556" sldId="288"/>
            <ac:spMk id="32" creationId="{1D505C00-6051-ECDD-B5E9-F4502D852F35}"/>
          </ac:spMkLst>
        </pc:spChg>
        <pc:spChg chg="mod">
          <ac:chgData name="Isabelle Plank" userId="a1289ac7-07bb-4c5c-b82e-95f954aebe03" providerId="ADAL" clId="{1EE0B497-F77D-41A0-A0A0-E37151357CD2}" dt="2022-07-05T10:10:58.345" v="10519"/>
          <ac:spMkLst>
            <pc:docMk/>
            <pc:sldMk cId="1691220556" sldId="288"/>
            <ac:spMk id="33" creationId="{B5159218-ED9A-52E2-BC50-54F4AFA293EF}"/>
          </ac:spMkLst>
        </pc:spChg>
        <pc:spChg chg="mod">
          <ac:chgData name="Isabelle Plank" userId="a1289ac7-07bb-4c5c-b82e-95f954aebe03" providerId="ADAL" clId="{1EE0B497-F77D-41A0-A0A0-E37151357CD2}" dt="2022-07-05T10:10:58.345" v="10519"/>
          <ac:spMkLst>
            <pc:docMk/>
            <pc:sldMk cId="1691220556" sldId="288"/>
            <ac:spMk id="34" creationId="{26806B25-EA2E-01F1-64E7-D55290F7E357}"/>
          </ac:spMkLst>
        </pc:spChg>
        <pc:spChg chg="mod">
          <ac:chgData name="Isabelle Plank" userId="a1289ac7-07bb-4c5c-b82e-95f954aebe03" providerId="ADAL" clId="{1EE0B497-F77D-41A0-A0A0-E37151357CD2}" dt="2022-07-05T10:10:58.345" v="10519"/>
          <ac:spMkLst>
            <pc:docMk/>
            <pc:sldMk cId="1691220556" sldId="288"/>
            <ac:spMk id="35" creationId="{076618FB-4E06-7151-C862-91C858998FF2}"/>
          </ac:spMkLst>
        </pc:spChg>
        <pc:spChg chg="mod">
          <ac:chgData name="Isabelle Plank" userId="a1289ac7-07bb-4c5c-b82e-95f954aebe03" providerId="ADAL" clId="{1EE0B497-F77D-41A0-A0A0-E37151357CD2}" dt="2022-07-05T10:10:58.345" v="10519"/>
          <ac:spMkLst>
            <pc:docMk/>
            <pc:sldMk cId="1691220556" sldId="288"/>
            <ac:spMk id="36" creationId="{6FF70ECE-CCC6-0B54-A3E2-D8F8087BA078}"/>
          </ac:spMkLst>
        </pc:spChg>
        <pc:spChg chg="mod">
          <ac:chgData name="Isabelle Plank" userId="a1289ac7-07bb-4c5c-b82e-95f954aebe03" providerId="ADAL" clId="{1EE0B497-F77D-41A0-A0A0-E37151357CD2}" dt="2022-07-05T10:10:58.345" v="10519"/>
          <ac:spMkLst>
            <pc:docMk/>
            <pc:sldMk cId="1691220556" sldId="288"/>
            <ac:spMk id="37" creationId="{E85D22FA-3A98-76E1-B623-AAED4DD2166F}"/>
          </ac:spMkLst>
        </pc:spChg>
        <pc:spChg chg="mod">
          <ac:chgData name="Isabelle Plank" userId="a1289ac7-07bb-4c5c-b82e-95f954aebe03" providerId="ADAL" clId="{1EE0B497-F77D-41A0-A0A0-E37151357CD2}" dt="2022-07-05T10:10:58.345" v="10519"/>
          <ac:spMkLst>
            <pc:docMk/>
            <pc:sldMk cId="1691220556" sldId="288"/>
            <ac:spMk id="38" creationId="{5DD4BF89-3DC6-25AA-99FA-261DB3C2D155}"/>
          </ac:spMkLst>
        </pc:spChg>
        <pc:spChg chg="mod">
          <ac:chgData name="Isabelle Plank" userId="a1289ac7-07bb-4c5c-b82e-95f954aebe03" providerId="ADAL" clId="{1EE0B497-F77D-41A0-A0A0-E37151357CD2}" dt="2022-07-05T10:10:58.345" v="10519"/>
          <ac:spMkLst>
            <pc:docMk/>
            <pc:sldMk cId="1691220556" sldId="288"/>
            <ac:spMk id="39" creationId="{CCE9DCC9-DC4C-8D12-1D21-9A0BAFF27607}"/>
          </ac:spMkLst>
        </pc:spChg>
        <pc:spChg chg="mod">
          <ac:chgData name="Isabelle Plank" userId="a1289ac7-07bb-4c5c-b82e-95f954aebe03" providerId="ADAL" clId="{1EE0B497-F77D-41A0-A0A0-E37151357CD2}" dt="2022-07-05T10:10:58.345" v="10519"/>
          <ac:spMkLst>
            <pc:docMk/>
            <pc:sldMk cId="1691220556" sldId="288"/>
            <ac:spMk id="40" creationId="{89B70C2D-73BE-E97E-74F2-1B83AEFEDA57}"/>
          </ac:spMkLst>
        </pc:spChg>
        <pc:spChg chg="mod">
          <ac:chgData name="Isabelle Plank" userId="a1289ac7-07bb-4c5c-b82e-95f954aebe03" providerId="ADAL" clId="{1EE0B497-F77D-41A0-A0A0-E37151357CD2}" dt="2022-07-05T10:10:58.345" v="10519"/>
          <ac:spMkLst>
            <pc:docMk/>
            <pc:sldMk cId="1691220556" sldId="288"/>
            <ac:spMk id="41" creationId="{3709EE99-2CAA-3D77-0DA5-D0492CEE3D63}"/>
          </ac:spMkLst>
        </pc:spChg>
        <pc:spChg chg="mod">
          <ac:chgData name="Isabelle Plank" userId="a1289ac7-07bb-4c5c-b82e-95f954aebe03" providerId="ADAL" clId="{1EE0B497-F77D-41A0-A0A0-E37151357CD2}" dt="2022-07-05T10:10:58.345" v="10519"/>
          <ac:spMkLst>
            <pc:docMk/>
            <pc:sldMk cId="1691220556" sldId="288"/>
            <ac:spMk id="42" creationId="{3D002D07-B5E0-425C-3EC7-617602118FF2}"/>
          </ac:spMkLst>
        </pc:spChg>
        <pc:spChg chg="mod">
          <ac:chgData name="Isabelle Plank" userId="a1289ac7-07bb-4c5c-b82e-95f954aebe03" providerId="ADAL" clId="{1EE0B497-F77D-41A0-A0A0-E37151357CD2}" dt="2022-07-05T10:10:58.345" v="10519"/>
          <ac:spMkLst>
            <pc:docMk/>
            <pc:sldMk cId="1691220556" sldId="288"/>
            <ac:spMk id="43" creationId="{077A3528-CBDD-DBF8-638A-29B0BDD84A0D}"/>
          </ac:spMkLst>
        </pc:spChg>
        <pc:spChg chg="mod">
          <ac:chgData name="Isabelle Plank" userId="a1289ac7-07bb-4c5c-b82e-95f954aebe03" providerId="ADAL" clId="{1EE0B497-F77D-41A0-A0A0-E37151357CD2}" dt="2022-07-05T10:10:58.345" v="10519"/>
          <ac:spMkLst>
            <pc:docMk/>
            <pc:sldMk cId="1691220556" sldId="288"/>
            <ac:spMk id="44" creationId="{A3E50D6E-B138-83CD-0B18-1A2C24C06C67}"/>
          </ac:spMkLst>
        </pc:spChg>
        <pc:spChg chg="mod">
          <ac:chgData name="Isabelle Plank" userId="a1289ac7-07bb-4c5c-b82e-95f954aebe03" providerId="ADAL" clId="{1EE0B497-F77D-41A0-A0A0-E37151357CD2}" dt="2022-07-05T10:10:58.345" v="10519"/>
          <ac:spMkLst>
            <pc:docMk/>
            <pc:sldMk cId="1691220556" sldId="288"/>
            <ac:spMk id="45" creationId="{8B90BF33-A99A-7168-125D-7DDDDC8C8BD8}"/>
          </ac:spMkLst>
        </pc:spChg>
        <pc:spChg chg="mod">
          <ac:chgData name="Isabelle Plank" userId="a1289ac7-07bb-4c5c-b82e-95f954aebe03" providerId="ADAL" clId="{1EE0B497-F77D-41A0-A0A0-E37151357CD2}" dt="2022-07-05T10:10:58.345" v="10519"/>
          <ac:spMkLst>
            <pc:docMk/>
            <pc:sldMk cId="1691220556" sldId="288"/>
            <ac:spMk id="46" creationId="{1C39ECF5-0F3B-E8A0-6384-8D893AB80A67}"/>
          </ac:spMkLst>
        </pc:spChg>
        <pc:spChg chg="mod">
          <ac:chgData name="Isabelle Plank" userId="a1289ac7-07bb-4c5c-b82e-95f954aebe03" providerId="ADAL" clId="{1EE0B497-F77D-41A0-A0A0-E37151357CD2}" dt="2022-07-05T10:10:58.345" v="10519"/>
          <ac:spMkLst>
            <pc:docMk/>
            <pc:sldMk cId="1691220556" sldId="288"/>
            <ac:spMk id="47" creationId="{33EF22BF-D968-0ECD-A589-8E66519C0C2B}"/>
          </ac:spMkLst>
        </pc:spChg>
        <pc:spChg chg="mod">
          <ac:chgData name="Isabelle Plank" userId="a1289ac7-07bb-4c5c-b82e-95f954aebe03" providerId="ADAL" clId="{1EE0B497-F77D-41A0-A0A0-E37151357CD2}" dt="2022-07-05T10:10:58.345" v="10519"/>
          <ac:spMkLst>
            <pc:docMk/>
            <pc:sldMk cId="1691220556" sldId="288"/>
            <ac:spMk id="48" creationId="{0C131BD8-EAA6-7B76-0D34-2ABDBC4DC30E}"/>
          </ac:spMkLst>
        </pc:spChg>
        <pc:spChg chg="mod">
          <ac:chgData name="Isabelle Plank" userId="a1289ac7-07bb-4c5c-b82e-95f954aebe03" providerId="ADAL" clId="{1EE0B497-F77D-41A0-A0A0-E37151357CD2}" dt="2022-07-05T10:10:58.345" v="10519"/>
          <ac:spMkLst>
            <pc:docMk/>
            <pc:sldMk cId="1691220556" sldId="288"/>
            <ac:spMk id="49" creationId="{204C941A-AD57-E7F2-A303-3D6ABD3AAD36}"/>
          </ac:spMkLst>
        </pc:spChg>
        <pc:spChg chg="mod">
          <ac:chgData name="Isabelle Plank" userId="a1289ac7-07bb-4c5c-b82e-95f954aebe03" providerId="ADAL" clId="{1EE0B497-F77D-41A0-A0A0-E37151357CD2}" dt="2022-07-05T10:10:58.345" v="10519"/>
          <ac:spMkLst>
            <pc:docMk/>
            <pc:sldMk cId="1691220556" sldId="288"/>
            <ac:spMk id="50" creationId="{4F21EAFD-65CC-8D3F-7FC0-B47CF7CB5F29}"/>
          </ac:spMkLst>
        </pc:spChg>
        <pc:spChg chg="mod">
          <ac:chgData name="Isabelle Plank" userId="a1289ac7-07bb-4c5c-b82e-95f954aebe03" providerId="ADAL" clId="{1EE0B497-F77D-41A0-A0A0-E37151357CD2}" dt="2022-07-05T10:10:58.345" v="10519"/>
          <ac:spMkLst>
            <pc:docMk/>
            <pc:sldMk cId="1691220556" sldId="288"/>
            <ac:spMk id="51" creationId="{E102E269-93B3-E778-AA21-650FEB009C2A}"/>
          </ac:spMkLst>
        </pc:spChg>
        <pc:spChg chg="mod">
          <ac:chgData name="Isabelle Plank" userId="a1289ac7-07bb-4c5c-b82e-95f954aebe03" providerId="ADAL" clId="{1EE0B497-F77D-41A0-A0A0-E37151357CD2}" dt="2022-07-05T10:10:58.345" v="10519"/>
          <ac:spMkLst>
            <pc:docMk/>
            <pc:sldMk cId="1691220556" sldId="288"/>
            <ac:spMk id="55" creationId="{2A56C4D3-4A7C-366C-AFDC-5FF3915545EC}"/>
          </ac:spMkLst>
        </pc:spChg>
        <pc:spChg chg="mod">
          <ac:chgData name="Isabelle Plank" userId="a1289ac7-07bb-4c5c-b82e-95f954aebe03" providerId="ADAL" clId="{1EE0B497-F77D-41A0-A0A0-E37151357CD2}" dt="2022-07-05T10:10:58.345" v="10519"/>
          <ac:spMkLst>
            <pc:docMk/>
            <pc:sldMk cId="1691220556" sldId="288"/>
            <ac:spMk id="56" creationId="{E641CF8C-10C4-79A5-7CE5-B0A6FCC1A1AB}"/>
          </ac:spMkLst>
        </pc:spChg>
        <pc:spChg chg="mod">
          <ac:chgData name="Isabelle Plank" userId="a1289ac7-07bb-4c5c-b82e-95f954aebe03" providerId="ADAL" clId="{1EE0B497-F77D-41A0-A0A0-E37151357CD2}" dt="2022-07-05T10:10:58.345" v="10519"/>
          <ac:spMkLst>
            <pc:docMk/>
            <pc:sldMk cId="1691220556" sldId="288"/>
            <ac:spMk id="58" creationId="{81A4C202-0B14-CCA4-0107-3785AF149E4F}"/>
          </ac:spMkLst>
        </pc:spChg>
        <pc:spChg chg="mod">
          <ac:chgData name="Isabelle Plank" userId="a1289ac7-07bb-4c5c-b82e-95f954aebe03" providerId="ADAL" clId="{1EE0B497-F77D-41A0-A0A0-E37151357CD2}" dt="2022-07-05T10:10:58.345" v="10519"/>
          <ac:spMkLst>
            <pc:docMk/>
            <pc:sldMk cId="1691220556" sldId="288"/>
            <ac:spMk id="59" creationId="{60325190-348F-D140-C4F9-02E420D5988E}"/>
          </ac:spMkLst>
        </pc:spChg>
        <pc:spChg chg="mod">
          <ac:chgData name="Isabelle Plank" userId="a1289ac7-07bb-4c5c-b82e-95f954aebe03" providerId="ADAL" clId="{1EE0B497-F77D-41A0-A0A0-E37151357CD2}" dt="2022-07-05T10:10:58.345" v="10519"/>
          <ac:spMkLst>
            <pc:docMk/>
            <pc:sldMk cId="1691220556" sldId="288"/>
            <ac:spMk id="60" creationId="{1D3425E1-9567-6F08-6AE2-04DEFB003EEA}"/>
          </ac:spMkLst>
        </pc:spChg>
        <pc:spChg chg="mod">
          <ac:chgData name="Isabelle Plank" userId="a1289ac7-07bb-4c5c-b82e-95f954aebe03" providerId="ADAL" clId="{1EE0B497-F77D-41A0-A0A0-E37151357CD2}" dt="2022-07-05T10:10:58.345" v="10519"/>
          <ac:spMkLst>
            <pc:docMk/>
            <pc:sldMk cId="1691220556" sldId="288"/>
            <ac:spMk id="61" creationId="{55A5FC17-55A7-7932-2566-1DB02FE7FFCF}"/>
          </ac:spMkLst>
        </pc:spChg>
        <pc:spChg chg="mod">
          <ac:chgData name="Isabelle Plank" userId="a1289ac7-07bb-4c5c-b82e-95f954aebe03" providerId="ADAL" clId="{1EE0B497-F77D-41A0-A0A0-E37151357CD2}" dt="2022-07-05T10:10:58.345" v="10519"/>
          <ac:spMkLst>
            <pc:docMk/>
            <pc:sldMk cId="1691220556" sldId="288"/>
            <ac:spMk id="62" creationId="{2795BD4B-1378-59F5-6BD0-DD0912A07AC6}"/>
          </ac:spMkLst>
        </pc:spChg>
        <pc:spChg chg="mod">
          <ac:chgData name="Isabelle Plank" userId="a1289ac7-07bb-4c5c-b82e-95f954aebe03" providerId="ADAL" clId="{1EE0B497-F77D-41A0-A0A0-E37151357CD2}" dt="2022-07-05T10:10:58.345" v="10519"/>
          <ac:spMkLst>
            <pc:docMk/>
            <pc:sldMk cId="1691220556" sldId="288"/>
            <ac:spMk id="63" creationId="{10FA1B21-B868-20D2-20C7-3CFC8A7D3666}"/>
          </ac:spMkLst>
        </pc:spChg>
        <pc:spChg chg="mod">
          <ac:chgData name="Isabelle Plank" userId="a1289ac7-07bb-4c5c-b82e-95f954aebe03" providerId="ADAL" clId="{1EE0B497-F77D-41A0-A0A0-E37151357CD2}" dt="2022-07-05T10:10:58.345" v="10519"/>
          <ac:spMkLst>
            <pc:docMk/>
            <pc:sldMk cId="1691220556" sldId="288"/>
            <ac:spMk id="64" creationId="{CDB6E399-BDDB-3DF4-182F-2E7CF4368CD3}"/>
          </ac:spMkLst>
        </pc:spChg>
        <pc:spChg chg="mod">
          <ac:chgData name="Isabelle Plank" userId="a1289ac7-07bb-4c5c-b82e-95f954aebe03" providerId="ADAL" clId="{1EE0B497-F77D-41A0-A0A0-E37151357CD2}" dt="2022-07-05T10:10:58.345" v="10519"/>
          <ac:spMkLst>
            <pc:docMk/>
            <pc:sldMk cId="1691220556" sldId="288"/>
            <ac:spMk id="65" creationId="{F9345B5E-535D-CC8D-75A0-CBFDDC6DF668}"/>
          </ac:spMkLst>
        </pc:spChg>
        <pc:spChg chg="mod">
          <ac:chgData name="Isabelle Plank" userId="a1289ac7-07bb-4c5c-b82e-95f954aebe03" providerId="ADAL" clId="{1EE0B497-F77D-41A0-A0A0-E37151357CD2}" dt="2022-07-05T10:10:58.345" v="10519"/>
          <ac:spMkLst>
            <pc:docMk/>
            <pc:sldMk cId="1691220556" sldId="288"/>
            <ac:spMk id="66" creationId="{B0B4F91F-995B-DFAB-B8C5-1D178ABB1FF8}"/>
          </ac:spMkLst>
        </pc:spChg>
        <pc:spChg chg="mod">
          <ac:chgData name="Isabelle Plank" userId="a1289ac7-07bb-4c5c-b82e-95f954aebe03" providerId="ADAL" clId="{1EE0B497-F77D-41A0-A0A0-E37151357CD2}" dt="2022-07-05T10:10:58.345" v="10519"/>
          <ac:spMkLst>
            <pc:docMk/>
            <pc:sldMk cId="1691220556" sldId="288"/>
            <ac:spMk id="67" creationId="{2F846C04-0D04-D77A-6767-B1022385EBAC}"/>
          </ac:spMkLst>
        </pc:spChg>
        <pc:spChg chg="mod">
          <ac:chgData name="Isabelle Plank" userId="a1289ac7-07bb-4c5c-b82e-95f954aebe03" providerId="ADAL" clId="{1EE0B497-F77D-41A0-A0A0-E37151357CD2}" dt="2022-07-05T10:10:58.345" v="10519"/>
          <ac:spMkLst>
            <pc:docMk/>
            <pc:sldMk cId="1691220556" sldId="288"/>
            <ac:spMk id="68" creationId="{DE019154-CD32-2D87-4B75-0B3CA25CFDC2}"/>
          </ac:spMkLst>
        </pc:spChg>
        <pc:spChg chg="mod">
          <ac:chgData name="Isabelle Plank" userId="a1289ac7-07bb-4c5c-b82e-95f954aebe03" providerId="ADAL" clId="{1EE0B497-F77D-41A0-A0A0-E37151357CD2}" dt="2022-07-05T10:10:58.345" v="10519"/>
          <ac:spMkLst>
            <pc:docMk/>
            <pc:sldMk cId="1691220556" sldId="288"/>
            <ac:spMk id="69" creationId="{5614252E-8C9E-A036-4687-A2E47C3F516A}"/>
          </ac:spMkLst>
        </pc:spChg>
        <pc:spChg chg="mod">
          <ac:chgData name="Isabelle Plank" userId="a1289ac7-07bb-4c5c-b82e-95f954aebe03" providerId="ADAL" clId="{1EE0B497-F77D-41A0-A0A0-E37151357CD2}" dt="2022-07-05T10:10:58.345" v="10519"/>
          <ac:spMkLst>
            <pc:docMk/>
            <pc:sldMk cId="1691220556" sldId="288"/>
            <ac:spMk id="71" creationId="{1628C57B-689F-6345-3F96-EA18BC5CCC87}"/>
          </ac:spMkLst>
        </pc:spChg>
        <pc:spChg chg="mod">
          <ac:chgData name="Isabelle Plank" userId="a1289ac7-07bb-4c5c-b82e-95f954aebe03" providerId="ADAL" clId="{1EE0B497-F77D-41A0-A0A0-E37151357CD2}" dt="2022-07-05T10:10:58.345" v="10519"/>
          <ac:spMkLst>
            <pc:docMk/>
            <pc:sldMk cId="1691220556" sldId="288"/>
            <ac:spMk id="72" creationId="{A7A7C817-0E7C-0286-A194-8195BFB80631}"/>
          </ac:spMkLst>
        </pc:spChg>
        <pc:spChg chg="mod">
          <ac:chgData name="Isabelle Plank" userId="a1289ac7-07bb-4c5c-b82e-95f954aebe03" providerId="ADAL" clId="{1EE0B497-F77D-41A0-A0A0-E37151357CD2}" dt="2022-07-05T10:10:58.345" v="10519"/>
          <ac:spMkLst>
            <pc:docMk/>
            <pc:sldMk cId="1691220556" sldId="288"/>
            <ac:spMk id="73" creationId="{9B203ED2-808D-F571-8F4C-272F2A9E99CC}"/>
          </ac:spMkLst>
        </pc:spChg>
        <pc:spChg chg="mod">
          <ac:chgData name="Isabelle Plank" userId="a1289ac7-07bb-4c5c-b82e-95f954aebe03" providerId="ADAL" clId="{1EE0B497-F77D-41A0-A0A0-E37151357CD2}" dt="2022-07-05T10:10:58.345" v="10519"/>
          <ac:spMkLst>
            <pc:docMk/>
            <pc:sldMk cId="1691220556" sldId="288"/>
            <ac:spMk id="74" creationId="{BDE834F5-1DC0-C8B5-4412-0D71AFC36D86}"/>
          </ac:spMkLst>
        </pc:spChg>
        <pc:spChg chg="mod">
          <ac:chgData name="Isabelle Plank" userId="a1289ac7-07bb-4c5c-b82e-95f954aebe03" providerId="ADAL" clId="{1EE0B497-F77D-41A0-A0A0-E37151357CD2}" dt="2022-07-05T10:10:58.345" v="10519"/>
          <ac:spMkLst>
            <pc:docMk/>
            <pc:sldMk cId="1691220556" sldId="288"/>
            <ac:spMk id="75" creationId="{4C544591-322C-A145-A1E1-0E1B3500A6C9}"/>
          </ac:spMkLst>
        </pc:spChg>
        <pc:spChg chg="mod">
          <ac:chgData name="Isabelle Plank" userId="a1289ac7-07bb-4c5c-b82e-95f954aebe03" providerId="ADAL" clId="{1EE0B497-F77D-41A0-A0A0-E37151357CD2}" dt="2022-07-05T10:10:58.345" v="10519"/>
          <ac:spMkLst>
            <pc:docMk/>
            <pc:sldMk cId="1691220556" sldId="288"/>
            <ac:spMk id="76" creationId="{3CC71F4A-7B9D-DBD1-1AE3-48BBB274DC26}"/>
          </ac:spMkLst>
        </pc:spChg>
        <pc:spChg chg="mod">
          <ac:chgData name="Isabelle Plank" userId="a1289ac7-07bb-4c5c-b82e-95f954aebe03" providerId="ADAL" clId="{1EE0B497-F77D-41A0-A0A0-E37151357CD2}" dt="2022-07-05T10:10:58.345" v="10519"/>
          <ac:spMkLst>
            <pc:docMk/>
            <pc:sldMk cId="1691220556" sldId="288"/>
            <ac:spMk id="77" creationId="{3C3899D7-43D6-A75C-B3CF-71700180C992}"/>
          </ac:spMkLst>
        </pc:spChg>
        <pc:spChg chg="mod">
          <ac:chgData name="Isabelle Plank" userId="a1289ac7-07bb-4c5c-b82e-95f954aebe03" providerId="ADAL" clId="{1EE0B497-F77D-41A0-A0A0-E37151357CD2}" dt="2022-07-05T10:10:58.345" v="10519"/>
          <ac:spMkLst>
            <pc:docMk/>
            <pc:sldMk cId="1691220556" sldId="288"/>
            <ac:spMk id="78" creationId="{DA0A9DDD-4DA8-DF28-E55F-7E6C36914D28}"/>
          </ac:spMkLst>
        </pc:spChg>
        <pc:spChg chg="mod">
          <ac:chgData name="Isabelle Plank" userId="a1289ac7-07bb-4c5c-b82e-95f954aebe03" providerId="ADAL" clId="{1EE0B497-F77D-41A0-A0A0-E37151357CD2}" dt="2022-07-05T10:10:58.345" v="10519"/>
          <ac:spMkLst>
            <pc:docMk/>
            <pc:sldMk cId="1691220556" sldId="288"/>
            <ac:spMk id="79" creationId="{A2F5322F-7D5A-D6D1-E2A0-4C1F638D11C1}"/>
          </ac:spMkLst>
        </pc:spChg>
        <pc:spChg chg="mod">
          <ac:chgData name="Isabelle Plank" userId="a1289ac7-07bb-4c5c-b82e-95f954aebe03" providerId="ADAL" clId="{1EE0B497-F77D-41A0-A0A0-E37151357CD2}" dt="2022-07-05T10:10:58.345" v="10519"/>
          <ac:spMkLst>
            <pc:docMk/>
            <pc:sldMk cId="1691220556" sldId="288"/>
            <ac:spMk id="80" creationId="{206CB8A1-B497-9B7D-7CE3-9614901C5574}"/>
          </ac:spMkLst>
        </pc:spChg>
        <pc:spChg chg="mod">
          <ac:chgData name="Isabelle Plank" userId="a1289ac7-07bb-4c5c-b82e-95f954aebe03" providerId="ADAL" clId="{1EE0B497-F77D-41A0-A0A0-E37151357CD2}" dt="2022-07-05T10:10:58.345" v="10519"/>
          <ac:spMkLst>
            <pc:docMk/>
            <pc:sldMk cId="1691220556" sldId="288"/>
            <ac:spMk id="81" creationId="{C37AD511-D3F1-CB12-5634-91AD56B0E32B}"/>
          </ac:spMkLst>
        </pc:spChg>
        <pc:spChg chg="mod">
          <ac:chgData name="Isabelle Plank" userId="a1289ac7-07bb-4c5c-b82e-95f954aebe03" providerId="ADAL" clId="{1EE0B497-F77D-41A0-A0A0-E37151357CD2}" dt="2022-07-05T10:10:58.345" v="10519"/>
          <ac:spMkLst>
            <pc:docMk/>
            <pc:sldMk cId="1691220556" sldId="288"/>
            <ac:spMk id="82" creationId="{15BEB6FB-BA21-7120-6060-84E9F1334273}"/>
          </ac:spMkLst>
        </pc:spChg>
        <pc:spChg chg="mod">
          <ac:chgData name="Isabelle Plank" userId="a1289ac7-07bb-4c5c-b82e-95f954aebe03" providerId="ADAL" clId="{1EE0B497-F77D-41A0-A0A0-E37151357CD2}" dt="2022-07-05T10:10:58.345" v="10519"/>
          <ac:spMkLst>
            <pc:docMk/>
            <pc:sldMk cId="1691220556" sldId="288"/>
            <ac:spMk id="83" creationId="{CD93A244-AF40-7EF9-36E6-65B08377C7EA}"/>
          </ac:spMkLst>
        </pc:spChg>
        <pc:spChg chg="mod">
          <ac:chgData name="Isabelle Plank" userId="a1289ac7-07bb-4c5c-b82e-95f954aebe03" providerId="ADAL" clId="{1EE0B497-F77D-41A0-A0A0-E37151357CD2}" dt="2022-07-05T10:10:58.345" v="10519"/>
          <ac:spMkLst>
            <pc:docMk/>
            <pc:sldMk cId="1691220556" sldId="288"/>
            <ac:spMk id="84" creationId="{D5A38D7F-4B12-16C7-1F5E-7C0529A89D14}"/>
          </ac:spMkLst>
        </pc:spChg>
        <pc:spChg chg="mod">
          <ac:chgData name="Isabelle Plank" userId="a1289ac7-07bb-4c5c-b82e-95f954aebe03" providerId="ADAL" clId="{1EE0B497-F77D-41A0-A0A0-E37151357CD2}" dt="2022-07-05T10:10:58.345" v="10519"/>
          <ac:spMkLst>
            <pc:docMk/>
            <pc:sldMk cId="1691220556" sldId="288"/>
            <ac:spMk id="85" creationId="{B1CB9DCB-2ED2-0531-0867-E61AF8D5F93C}"/>
          </ac:spMkLst>
        </pc:spChg>
        <pc:spChg chg="mod">
          <ac:chgData name="Isabelle Plank" userId="a1289ac7-07bb-4c5c-b82e-95f954aebe03" providerId="ADAL" clId="{1EE0B497-F77D-41A0-A0A0-E37151357CD2}" dt="2022-07-05T10:10:58.345" v="10519"/>
          <ac:spMkLst>
            <pc:docMk/>
            <pc:sldMk cId="1691220556" sldId="288"/>
            <ac:spMk id="86" creationId="{702FAA00-0A5E-6E6B-79B0-C75BF1217BC5}"/>
          </ac:spMkLst>
        </pc:spChg>
        <pc:spChg chg="mod">
          <ac:chgData name="Isabelle Plank" userId="a1289ac7-07bb-4c5c-b82e-95f954aebe03" providerId="ADAL" clId="{1EE0B497-F77D-41A0-A0A0-E37151357CD2}" dt="2022-07-05T10:10:58.345" v="10519"/>
          <ac:spMkLst>
            <pc:docMk/>
            <pc:sldMk cId="1691220556" sldId="288"/>
            <ac:spMk id="87" creationId="{28BA305C-8309-172D-F489-10CDCF210912}"/>
          </ac:spMkLst>
        </pc:spChg>
        <pc:spChg chg="mod">
          <ac:chgData name="Isabelle Plank" userId="a1289ac7-07bb-4c5c-b82e-95f954aebe03" providerId="ADAL" clId="{1EE0B497-F77D-41A0-A0A0-E37151357CD2}" dt="2022-07-05T10:10:58.345" v="10519"/>
          <ac:spMkLst>
            <pc:docMk/>
            <pc:sldMk cId="1691220556" sldId="288"/>
            <ac:spMk id="88" creationId="{18E713D7-16E2-EA9D-E958-E4CEA343AB6A}"/>
          </ac:spMkLst>
        </pc:spChg>
        <pc:spChg chg="mod">
          <ac:chgData name="Isabelle Plank" userId="a1289ac7-07bb-4c5c-b82e-95f954aebe03" providerId="ADAL" clId="{1EE0B497-F77D-41A0-A0A0-E37151357CD2}" dt="2022-07-05T10:10:58.345" v="10519"/>
          <ac:spMkLst>
            <pc:docMk/>
            <pc:sldMk cId="1691220556" sldId="288"/>
            <ac:spMk id="89" creationId="{B9EF70E6-F139-C671-D44D-24F02DF9841B}"/>
          </ac:spMkLst>
        </pc:spChg>
        <pc:spChg chg="mod">
          <ac:chgData name="Isabelle Plank" userId="a1289ac7-07bb-4c5c-b82e-95f954aebe03" providerId="ADAL" clId="{1EE0B497-F77D-41A0-A0A0-E37151357CD2}" dt="2022-07-05T10:10:58.345" v="10519"/>
          <ac:spMkLst>
            <pc:docMk/>
            <pc:sldMk cId="1691220556" sldId="288"/>
            <ac:spMk id="90" creationId="{509F852A-A2FA-2EFA-27DE-9F55356DB215}"/>
          </ac:spMkLst>
        </pc:spChg>
        <pc:spChg chg="mod">
          <ac:chgData name="Isabelle Plank" userId="a1289ac7-07bb-4c5c-b82e-95f954aebe03" providerId="ADAL" clId="{1EE0B497-F77D-41A0-A0A0-E37151357CD2}" dt="2022-07-05T10:10:58.345" v="10519"/>
          <ac:spMkLst>
            <pc:docMk/>
            <pc:sldMk cId="1691220556" sldId="288"/>
            <ac:spMk id="91" creationId="{D0D18075-8E54-633E-5707-5E9B3598E9C2}"/>
          </ac:spMkLst>
        </pc:spChg>
        <pc:spChg chg="mod">
          <ac:chgData name="Isabelle Plank" userId="a1289ac7-07bb-4c5c-b82e-95f954aebe03" providerId="ADAL" clId="{1EE0B497-F77D-41A0-A0A0-E37151357CD2}" dt="2022-07-05T10:10:58.345" v="10519"/>
          <ac:spMkLst>
            <pc:docMk/>
            <pc:sldMk cId="1691220556" sldId="288"/>
            <ac:spMk id="92" creationId="{FDB5D50A-2A35-B9A6-1D88-5148493C43CA}"/>
          </ac:spMkLst>
        </pc:spChg>
        <pc:spChg chg="mod">
          <ac:chgData name="Isabelle Plank" userId="a1289ac7-07bb-4c5c-b82e-95f954aebe03" providerId="ADAL" clId="{1EE0B497-F77D-41A0-A0A0-E37151357CD2}" dt="2022-07-05T10:10:58.345" v="10519"/>
          <ac:spMkLst>
            <pc:docMk/>
            <pc:sldMk cId="1691220556" sldId="288"/>
            <ac:spMk id="93" creationId="{33536213-CE0D-A769-D907-30D6FDA96E4D}"/>
          </ac:spMkLst>
        </pc:spChg>
        <pc:spChg chg="mod">
          <ac:chgData name="Isabelle Plank" userId="a1289ac7-07bb-4c5c-b82e-95f954aebe03" providerId="ADAL" clId="{1EE0B497-F77D-41A0-A0A0-E37151357CD2}" dt="2022-07-05T10:10:58.345" v="10519"/>
          <ac:spMkLst>
            <pc:docMk/>
            <pc:sldMk cId="1691220556" sldId="288"/>
            <ac:spMk id="94" creationId="{C93BD70D-EA6C-DAA9-3F99-F9C89CE5B57F}"/>
          </ac:spMkLst>
        </pc:spChg>
        <pc:spChg chg="mod">
          <ac:chgData name="Isabelle Plank" userId="a1289ac7-07bb-4c5c-b82e-95f954aebe03" providerId="ADAL" clId="{1EE0B497-F77D-41A0-A0A0-E37151357CD2}" dt="2022-07-05T10:10:58.345" v="10519"/>
          <ac:spMkLst>
            <pc:docMk/>
            <pc:sldMk cId="1691220556" sldId="288"/>
            <ac:spMk id="95" creationId="{2178B933-D86F-2703-A2F5-3736FA5489C4}"/>
          </ac:spMkLst>
        </pc:spChg>
        <pc:spChg chg="mod">
          <ac:chgData name="Isabelle Plank" userId="a1289ac7-07bb-4c5c-b82e-95f954aebe03" providerId="ADAL" clId="{1EE0B497-F77D-41A0-A0A0-E37151357CD2}" dt="2022-07-05T10:10:58.345" v="10519"/>
          <ac:spMkLst>
            <pc:docMk/>
            <pc:sldMk cId="1691220556" sldId="288"/>
            <ac:spMk id="96" creationId="{4C33DE8A-803C-0E55-28A6-B2AD1E5938B3}"/>
          </ac:spMkLst>
        </pc:spChg>
        <pc:spChg chg="mod">
          <ac:chgData name="Isabelle Plank" userId="a1289ac7-07bb-4c5c-b82e-95f954aebe03" providerId="ADAL" clId="{1EE0B497-F77D-41A0-A0A0-E37151357CD2}" dt="2022-07-05T10:10:58.345" v="10519"/>
          <ac:spMkLst>
            <pc:docMk/>
            <pc:sldMk cId="1691220556" sldId="288"/>
            <ac:spMk id="97" creationId="{3DF12378-5025-6171-620C-71B7D6B57CDE}"/>
          </ac:spMkLst>
        </pc:spChg>
        <pc:spChg chg="mod">
          <ac:chgData name="Isabelle Plank" userId="a1289ac7-07bb-4c5c-b82e-95f954aebe03" providerId="ADAL" clId="{1EE0B497-F77D-41A0-A0A0-E37151357CD2}" dt="2022-07-05T10:10:58.345" v="10519"/>
          <ac:spMkLst>
            <pc:docMk/>
            <pc:sldMk cId="1691220556" sldId="288"/>
            <ac:spMk id="98" creationId="{E547E1DF-E6B6-A11F-D754-F5C7150358C4}"/>
          </ac:spMkLst>
        </pc:spChg>
        <pc:spChg chg="mod">
          <ac:chgData name="Isabelle Plank" userId="a1289ac7-07bb-4c5c-b82e-95f954aebe03" providerId="ADAL" clId="{1EE0B497-F77D-41A0-A0A0-E37151357CD2}" dt="2022-07-05T10:10:58.345" v="10519"/>
          <ac:spMkLst>
            <pc:docMk/>
            <pc:sldMk cId="1691220556" sldId="288"/>
            <ac:spMk id="99" creationId="{706FEE40-AC0F-BC8F-D1FE-1418763F47E1}"/>
          </ac:spMkLst>
        </pc:spChg>
        <pc:spChg chg="mod">
          <ac:chgData name="Isabelle Plank" userId="a1289ac7-07bb-4c5c-b82e-95f954aebe03" providerId="ADAL" clId="{1EE0B497-F77D-41A0-A0A0-E37151357CD2}" dt="2022-07-05T10:10:58.345" v="10519"/>
          <ac:spMkLst>
            <pc:docMk/>
            <pc:sldMk cId="1691220556" sldId="288"/>
            <ac:spMk id="100" creationId="{E21D0C5C-A01A-6FCC-7E06-0A704F9D3415}"/>
          </ac:spMkLst>
        </pc:spChg>
        <pc:spChg chg="mod">
          <ac:chgData name="Isabelle Plank" userId="a1289ac7-07bb-4c5c-b82e-95f954aebe03" providerId="ADAL" clId="{1EE0B497-F77D-41A0-A0A0-E37151357CD2}" dt="2022-07-05T10:10:58.345" v="10519"/>
          <ac:spMkLst>
            <pc:docMk/>
            <pc:sldMk cId="1691220556" sldId="288"/>
            <ac:spMk id="101" creationId="{3B9E8781-51C8-A6CD-73AD-0C2DC12BF40E}"/>
          </ac:spMkLst>
        </pc:spChg>
        <pc:spChg chg="mod">
          <ac:chgData name="Isabelle Plank" userId="a1289ac7-07bb-4c5c-b82e-95f954aebe03" providerId="ADAL" clId="{1EE0B497-F77D-41A0-A0A0-E37151357CD2}" dt="2022-07-05T10:10:58.345" v="10519"/>
          <ac:spMkLst>
            <pc:docMk/>
            <pc:sldMk cId="1691220556" sldId="288"/>
            <ac:spMk id="102" creationId="{BE4E0654-3DD2-B7E8-D2B8-24741118DC24}"/>
          </ac:spMkLst>
        </pc:spChg>
        <pc:spChg chg="add del mod ord">
          <ac:chgData name="Isabelle Plank" userId="a1289ac7-07bb-4c5c-b82e-95f954aebe03" providerId="ADAL" clId="{1EE0B497-F77D-41A0-A0A0-E37151357CD2}" dt="2022-07-08T12:29:56.736" v="11363" actId="700"/>
          <ac:spMkLst>
            <pc:docMk/>
            <pc:sldMk cId="1691220556" sldId="288"/>
            <ac:spMk id="103" creationId="{8293936B-BF94-7ECE-F1B3-58229F71F255}"/>
          </ac:spMkLst>
        </pc:spChg>
        <pc:spChg chg="add mod ord">
          <ac:chgData name="Isabelle Plank" userId="a1289ac7-07bb-4c5c-b82e-95f954aebe03" providerId="ADAL" clId="{1EE0B497-F77D-41A0-A0A0-E37151357CD2}" dt="2022-07-08T12:29:56.736" v="11363" actId="700"/>
          <ac:spMkLst>
            <pc:docMk/>
            <pc:sldMk cId="1691220556" sldId="288"/>
            <ac:spMk id="104" creationId="{E79D614A-3FB3-11A8-21B1-1FF0B0D9A541}"/>
          </ac:spMkLst>
        </pc:spChg>
        <pc:grpChg chg="add mod">
          <ac:chgData name="Isabelle Plank" userId="a1289ac7-07bb-4c5c-b82e-95f954aebe03" providerId="ADAL" clId="{1EE0B497-F77D-41A0-A0A0-E37151357CD2}" dt="2022-07-05T10:11:16.600" v="10525" actId="196"/>
          <ac:grpSpMkLst>
            <pc:docMk/>
            <pc:sldMk cId="1691220556" sldId="288"/>
            <ac:grpSpMk id="6" creationId="{BE29B23D-8FE9-604D-1123-16AE3818FC45}"/>
          </ac:grpSpMkLst>
        </pc:grpChg>
        <pc:grpChg chg="mod">
          <ac:chgData name="Isabelle Plank" userId="a1289ac7-07bb-4c5c-b82e-95f954aebe03" providerId="ADAL" clId="{1EE0B497-F77D-41A0-A0A0-E37151357CD2}" dt="2022-07-05T10:10:58.345" v="10519"/>
          <ac:grpSpMkLst>
            <pc:docMk/>
            <pc:sldMk cId="1691220556" sldId="288"/>
            <ac:grpSpMk id="7" creationId="{1D6A9714-17CD-B807-6DAC-E13E3D307601}"/>
          </ac:grpSpMkLst>
        </pc:grpChg>
        <pc:grpChg chg="mod">
          <ac:chgData name="Isabelle Plank" userId="a1289ac7-07bb-4c5c-b82e-95f954aebe03" providerId="ADAL" clId="{1EE0B497-F77D-41A0-A0A0-E37151357CD2}" dt="2022-07-05T10:10:58.345" v="10519"/>
          <ac:grpSpMkLst>
            <pc:docMk/>
            <pc:sldMk cId="1691220556" sldId="288"/>
            <ac:grpSpMk id="8" creationId="{C111BE06-DE02-7865-598D-92A3038C1280}"/>
          </ac:grpSpMkLst>
        </pc:grpChg>
        <pc:grpChg chg="mod">
          <ac:chgData name="Isabelle Plank" userId="a1289ac7-07bb-4c5c-b82e-95f954aebe03" providerId="ADAL" clId="{1EE0B497-F77D-41A0-A0A0-E37151357CD2}" dt="2022-07-05T10:10:58.345" v="10519"/>
          <ac:grpSpMkLst>
            <pc:docMk/>
            <pc:sldMk cId="1691220556" sldId="288"/>
            <ac:grpSpMk id="9" creationId="{94FB1D91-2B90-57B0-20F9-8EFD994B58E5}"/>
          </ac:grpSpMkLst>
        </pc:grpChg>
        <pc:grpChg chg="mod">
          <ac:chgData name="Isabelle Plank" userId="a1289ac7-07bb-4c5c-b82e-95f954aebe03" providerId="ADAL" clId="{1EE0B497-F77D-41A0-A0A0-E37151357CD2}" dt="2022-07-05T10:10:58.345" v="10519"/>
          <ac:grpSpMkLst>
            <pc:docMk/>
            <pc:sldMk cId="1691220556" sldId="288"/>
            <ac:grpSpMk id="11" creationId="{EB311A70-2FB8-A55C-920A-00682585A47D}"/>
          </ac:grpSpMkLst>
        </pc:grpChg>
        <pc:grpChg chg="mod">
          <ac:chgData name="Isabelle Plank" userId="a1289ac7-07bb-4c5c-b82e-95f954aebe03" providerId="ADAL" clId="{1EE0B497-F77D-41A0-A0A0-E37151357CD2}" dt="2022-07-05T10:10:58.345" v="10519"/>
          <ac:grpSpMkLst>
            <pc:docMk/>
            <pc:sldMk cId="1691220556" sldId="288"/>
            <ac:grpSpMk id="12" creationId="{77ED0F77-D0CC-7EFB-E8FD-D38794184CD3}"/>
          </ac:grpSpMkLst>
        </pc:grpChg>
        <pc:grpChg chg="mod">
          <ac:chgData name="Isabelle Plank" userId="a1289ac7-07bb-4c5c-b82e-95f954aebe03" providerId="ADAL" clId="{1EE0B497-F77D-41A0-A0A0-E37151357CD2}" dt="2022-07-05T10:10:58.345" v="10519"/>
          <ac:grpSpMkLst>
            <pc:docMk/>
            <pc:sldMk cId="1691220556" sldId="288"/>
            <ac:grpSpMk id="52" creationId="{EF0B69A6-E052-AB2E-8B01-F3F9783E5046}"/>
          </ac:grpSpMkLst>
        </pc:grpChg>
        <pc:grpChg chg="mod">
          <ac:chgData name="Isabelle Plank" userId="a1289ac7-07bb-4c5c-b82e-95f954aebe03" providerId="ADAL" clId="{1EE0B497-F77D-41A0-A0A0-E37151357CD2}" dt="2022-07-05T10:10:58.345" v="10519"/>
          <ac:grpSpMkLst>
            <pc:docMk/>
            <pc:sldMk cId="1691220556" sldId="288"/>
            <ac:grpSpMk id="53" creationId="{E2798D74-58EB-65E5-0522-CAC573384106}"/>
          </ac:grpSpMkLst>
        </pc:grpChg>
        <pc:grpChg chg="mod">
          <ac:chgData name="Isabelle Plank" userId="a1289ac7-07bb-4c5c-b82e-95f954aebe03" providerId="ADAL" clId="{1EE0B497-F77D-41A0-A0A0-E37151357CD2}" dt="2022-07-05T10:10:58.345" v="10519"/>
          <ac:grpSpMkLst>
            <pc:docMk/>
            <pc:sldMk cId="1691220556" sldId="288"/>
            <ac:grpSpMk id="54" creationId="{8432C86B-E165-F93E-6AB0-2001A362DBFF}"/>
          </ac:grpSpMkLst>
        </pc:grpChg>
        <pc:grpChg chg="mod">
          <ac:chgData name="Isabelle Plank" userId="a1289ac7-07bb-4c5c-b82e-95f954aebe03" providerId="ADAL" clId="{1EE0B497-F77D-41A0-A0A0-E37151357CD2}" dt="2022-07-05T10:10:58.345" v="10519"/>
          <ac:grpSpMkLst>
            <pc:docMk/>
            <pc:sldMk cId="1691220556" sldId="288"/>
            <ac:grpSpMk id="57" creationId="{9193A3C5-D4D1-D985-D01F-43497114A3E9}"/>
          </ac:grpSpMkLst>
        </pc:grpChg>
        <pc:grpChg chg="mod">
          <ac:chgData name="Isabelle Plank" userId="a1289ac7-07bb-4c5c-b82e-95f954aebe03" providerId="ADAL" clId="{1EE0B497-F77D-41A0-A0A0-E37151357CD2}" dt="2022-07-05T10:10:58.345" v="10519"/>
          <ac:grpSpMkLst>
            <pc:docMk/>
            <pc:sldMk cId="1691220556" sldId="288"/>
            <ac:grpSpMk id="70" creationId="{AA7F22F3-C7FD-551D-AB00-8A769C837DB2}"/>
          </ac:grpSpMkLst>
        </pc:grpChg>
      </pc:sldChg>
      <pc:sldChg chg="del">
        <pc:chgData name="Isabelle Plank" userId="a1289ac7-07bb-4c5c-b82e-95f954aebe03" providerId="ADAL" clId="{1EE0B497-F77D-41A0-A0A0-E37151357CD2}" dt="2022-07-08T10:11:27.891" v="11032" actId="47"/>
        <pc:sldMkLst>
          <pc:docMk/>
          <pc:sldMk cId="637773958" sldId="289"/>
        </pc:sldMkLst>
      </pc:sldChg>
      <pc:sldChg chg="addSp delSp modSp new mod">
        <pc:chgData name="Isabelle Plank" userId="a1289ac7-07bb-4c5c-b82e-95f954aebe03" providerId="ADAL" clId="{1EE0B497-F77D-41A0-A0A0-E37151357CD2}" dt="2022-07-11T09:45:51.663" v="11846" actId="552"/>
        <pc:sldMkLst>
          <pc:docMk/>
          <pc:sldMk cId="1082011098" sldId="289"/>
        </pc:sldMkLst>
        <pc:spChg chg="del">
          <ac:chgData name="Isabelle Plank" userId="a1289ac7-07bb-4c5c-b82e-95f954aebe03" providerId="ADAL" clId="{1EE0B497-F77D-41A0-A0A0-E37151357CD2}" dt="2022-07-08T12:34:09.425" v="11385" actId="478"/>
          <ac:spMkLst>
            <pc:docMk/>
            <pc:sldMk cId="1082011098" sldId="289"/>
            <ac:spMk id="4" creationId="{9ACA3B1B-209E-1505-A039-8BBBC648B7FB}"/>
          </ac:spMkLst>
        </pc:spChg>
        <pc:spChg chg="mod">
          <ac:chgData name="Isabelle Plank" userId="a1289ac7-07bb-4c5c-b82e-95f954aebe03" providerId="ADAL" clId="{1EE0B497-F77D-41A0-A0A0-E37151357CD2}" dt="2022-07-08T12:34:05.695" v="11384"/>
          <ac:spMkLst>
            <pc:docMk/>
            <pc:sldMk cId="1082011098" sldId="289"/>
            <ac:spMk id="9" creationId="{D3FA91BD-69F1-0E03-EEED-7F32DEF3198D}"/>
          </ac:spMkLst>
        </pc:spChg>
        <pc:spChg chg="mod">
          <ac:chgData name="Isabelle Plank" userId="a1289ac7-07bb-4c5c-b82e-95f954aebe03" providerId="ADAL" clId="{1EE0B497-F77D-41A0-A0A0-E37151357CD2}" dt="2022-07-08T12:34:05.695" v="11384"/>
          <ac:spMkLst>
            <pc:docMk/>
            <pc:sldMk cId="1082011098" sldId="289"/>
            <ac:spMk id="12" creationId="{B9999E7C-166B-01FC-4FD1-95A553C5CC0D}"/>
          </ac:spMkLst>
        </pc:spChg>
        <pc:spChg chg="mod">
          <ac:chgData name="Isabelle Plank" userId="a1289ac7-07bb-4c5c-b82e-95f954aebe03" providerId="ADAL" clId="{1EE0B497-F77D-41A0-A0A0-E37151357CD2}" dt="2022-07-08T12:34:05.695" v="11384"/>
          <ac:spMkLst>
            <pc:docMk/>
            <pc:sldMk cId="1082011098" sldId="289"/>
            <ac:spMk id="13" creationId="{79669D90-C845-2A15-ACE3-05C83B1BD0A4}"/>
          </ac:spMkLst>
        </pc:spChg>
        <pc:spChg chg="mod">
          <ac:chgData name="Isabelle Plank" userId="a1289ac7-07bb-4c5c-b82e-95f954aebe03" providerId="ADAL" clId="{1EE0B497-F77D-41A0-A0A0-E37151357CD2}" dt="2022-07-08T12:34:05.695" v="11384"/>
          <ac:spMkLst>
            <pc:docMk/>
            <pc:sldMk cId="1082011098" sldId="289"/>
            <ac:spMk id="14" creationId="{A276F6CE-D90D-A8F1-FA6C-412A05354D80}"/>
          </ac:spMkLst>
        </pc:spChg>
        <pc:spChg chg="mod">
          <ac:chgData name="Isabelle Plank" userId="a1289ac7-07bb-4c5c-b82e-95f954aebe03" providerId="ADAL" clId="{1EE0B497-F77D-41A0-A0A0-E37151357CD2}" dt="2022-07-08T12:34:05.695" v="11384"/>
          <ac:spMkLst>
            <pc:docMk/>
            <pc:sldMk cId="1082011098" sldId="289"/>
            <ac:spMk id="15" creationId="{EDED3823-6E41-9301-6220-B0EBE7B0DDEC}"/>
          </ac:spMkLst>
        </pc:spChg>
        <pc:spChg chg="mod">
          <ac:chgData name="Isabelle Plank" userId="a1289ac7-07bb-4c5c-b82e-95f954aebe03" providerId="ADAL" clId="{1EE0B497-F77D-41A0-A0A0-E37151357CD2}" dt="2022-07-08T12:34:05.695" v="11384"/>
          <ac:spMkLst>
            <pc:docMk/>
            <pc:sldMk cId="1082011098" sldId="289"/>
            <ac:spMk id="16" creationId="{43135792-56D2-FE19-44DB-9B75D92F77A9}"/>
          </ac:spMkLst>
        </pc:spChg>
        <pc:spChg chg="mod">
          <ac:chgData name="Isabelle Plank" userId="a1289ac7-07bb-4c5c-b82e-95f954aebe03" providerId="ADAL" clId="{1EE0B497-F77D-41A0-A0A0-E37151357CD2}" dt="2022-07-08T12:34:05.695" v="11384"/>
          <ac:spMkLst>
            <pc:docMk/>
            <pc:sldMk cId="1082011098" sldId="289"/>
            <ac:spMk id="17" creationId="{432ADB00-4D26-3F8C-5200-AF7987903785}"/>
          </ac:spMkLst>
        </pc:spChg>
        <pc:spChg chg="mod">
          <ac:chgData name="Isabelle Plank" userId="a1289ac7-07bb-4c5c-b82e-95f954aebe03" providerId="ADAL" clId="{1EE0B497-F77D-41A0-A0A0-E37151357CD2}" dt="2022-07-08T12:34:05.695" v="11384"/>
          <ac:spMkLst>
            <pc:docMk/>
            <pc:sldMk cId="1082011098" sldId="289"/>
            <ac:spMk id="18" creationId="{EFA964DD-FACF-5C4F-6D1F-41B066881EF5}"/>
          </ac:spMkLst>
        </pc:spChg>
        <pc:spChg chg="mod">
          <ac:chgData name="Isabelle Plank" userId="a1289ac7-07bb-4c5c-b82e-95f954aebe03" providerId="ADAL" clId="{1EE0B497-F77D-41A0-A0A0-E37151357CD2}" dt="2022-07-08T12:34:05.695" v="11384"/>
          <ac:spMkLst>
            <pc:docMk/>
            <pc:sldMk cId="1082011098" sldId="289"/>
            <ac:spMk id="19" creationId="{4210CCD6-3D26-EE0D-6C70-89F2F7969A3C}"/>
          </ac:spMkLst>
        </pc:spChg>
        <pc:spChg chg="mod">
          <ac:chgData name="Isabelle Plank" userId="a1289ac7-07bb-4c5c-b82e-95f954aebe03" providerId="ADAL" clId="{1EE0B497-F77D-41A0-A0A0-E37151357CD2}" dt="2022-07-08T12:34:05.695" v="11384"/>
          <ac:spMkLst>
            <pc:docMk/>
            <pc:sldMk cId="1082011098" sldId="289"/>
            <ac:spMk id="20" creationId="{165F8280-51B8-1811-871F-1619658EE1EC}"/>
          </ac:spMkLst>
        </pc:spChg>
        <pc:spChg chg="mod">
          <ac:chgData name="Isabelle Plank" userId="a1289ac7-07bb-4c5c-b82e-95f954aebe03" providerId="ADAL" clId="{1EE0B497-F77D-41A0-A0A0-E37151357CD2}" dt="2022-07-08T12:34:05.695" v="11384"/>
          <ac:spMkLst>
            <pc:docMk/>
            <pc:sldMk cId="1082011098" sldId="289"/>
            <ac:spMk id="21" creationId="{98133F75-282A-A257-982B-AD29E6D39FF2}"/>
          </ac:spMkLst>
        </pc:spChg>
        <pc:spChg chg="mod">
          <ac:chgData name="Isabelle Plank" userId="a1289ac7-07bb-4c5c-b82e-95f954aebe03" providerId="ADAL" clId="{1EE0B497-F77D-41A0-A0A0-E37151357CD2}" dt="2022-07-08T12:34:05.695" v="11384"/>
          <ac:spMkLst>
            <pc:docMk/>
            <pc:sldMk cId="1082011098" sldId="289"/>
            <ac:spMk id="22" creationId="{A03DD2D0-3119-62A1-F416-BF01CD0F61D0}"/>
          </ac:spMkLst>
        </pc:spChg>
        <pc:spChg chg="mod">
          <ac:chgData name="Isabelle Plank" userId="a1289ac7-07bb-4c5c-b82e-95f954aebe03" providerId="ADAL" clId="{1EE0B497-F77D-41A0-A0A0-E37151357CD2}" dt="2022-07-08T12:34:05.695" v="11384"/>
          <ac:spMkLst>
            <pc:docMk/>
            <pc:sldMk cId="1082011098" sldId="289"/>
            <ac:spMk id="23" creationId="{8AFF5A32-67C3-DAF6-0573-9F518866E62B}"/>
          </ac:spMkLst>
        </pc:spChg>
        <pc:spChg chg="mod">
          <ac:chgData name="Isabelle Plank" userId="a1289ac7-07bb-4c5c-b82e-95f954aebe03" providerId="ADAL" clId="{1EE0B497-F77D-41A0-A0A0-E37151357CD2}" dt="2022-07-08T12:34:05.695" v="11384"/>
          <ac:spMkLst>
            <pc:docMk/>
            <pc:sldMk cId="1082011098" sldId="289"/>
            <ac:spMk id="24" creationId="{BD450188-8A28-71EB-8574-604C93449D33}"/>
          </ac:spMkLst>
        </pc:spChg>
        <pc:spChg chg="mod">
          <ac:chgData name="Isabelle Plank" userId="a1289ac7-07bb-4c5c-b82e-95f954aebe03" providerId="ADAL" clId="{1EE0B497-F77D-41A0-A0A0-E37151357CD2}" dt="2022-07-08T12:34:05.695" v="11384"/>
          <ac:spMkLst>
            <pc:docMk/>
            <pc:sldMk cId="1082011098" sldId="289"/>
            <ac:spMk id="25" creationId="{B03694C6-3076-E3D0-B264-7A0831DD1957}"/>
          </ac:spMkLst>
        </pc:spChg>
        <pc:spChg chg="mod">
          <ac:chgData name="Isabelle Plank" userId="a1289ac7-07bb-4c5c-b82e-95f954aebe03" providerId="ADAL" clId="{1EE0B497-F77D-41A0-A0A0-E37151357CD2}" dt="2022-07-08T12:34:05.695" v="11384"/>
          <ac:spMkLst>
            <pc:docMk/>
            <pc:sldMk cId="1082011098" sldId="289"/>
            <ac:spMk id="26" creationId="{C56647F2-22E0-58B8-F585-C887FF638206}"/>
          </ac:spMkLst>
        </pc:spChg>
        <pc:spChg chg="mod">
          <ac:chgData name="Isabelle Plank" userId="a1289ac7-07bb-4c5c-b82e-95f954aebe03" providerId="ADAL" clId="{1EE0B497-F77D-41A0-A0A0-E37151357CD2}" dt="2022-07-08T12:34:05.695" v="11384"/>
          <ac:spMkLst>
            <pc:docMk/>
            <pc:sldMk cId="1082011098" sldId="289"/>
            <ac:spMk id="27" creationId="{6BBFAB77-C0F0-36D4-5139-E1F0DF41798D}"/>
          </ac:spMkLst>
        </pc:spChg>
        <pc:spChg chg="mod">
          <ac:chgData name="Isabelle Plank" userId="a1289ac7-07bb-4c5c-b82e-95f954aebe03" providerId="ADAL" clId="{1EE0B497-F77D-41A0-A0A0-E37151357CD2}" dt="2022-07-08T12:34:05.695" v="11384"/>
          <ac:spMkLst>
            <pc:docMk/>
            <pc:sldMk cId="1082011098" sldId="289"/>
            <ac:spMk id="28" creationId="{2E7F79BD-9582-9E01-A104-A4A17AF420CA}"/>
          </ac:spMkLst>
        </pc:spChg>
        <pc:spChg chg="mod">
          <ac:chgData name="Isabelle Plank" userId="a1289ac7-07bb-4c5c-b82e-95f954aebe03" providerId="ADAL" clId="{1EE0B497-F77D-41A0-A0A0-E37151357CD2}" dt="2022-07-08T12:34:05.695" v="11384"/>
          <ac:spMkLst>
            <pc:docMk/>
            <pc:sldMk cId="1082011098" sldId="289"/>
            <ac:spMk id="29" creationId="{888A7697-0BC3-B537-C039-0F470A748A4B}"/>
          </ac:spMkLst>
        </pc:spChg>
        <pc:spChg chg="mod">
          <ac:chgData name="Isabelle Plank" userId="a1289ac7-07bb-4c5c-b82e-95f954aebe03" providerId="ADAL" clId="{1EE0B497-F77D-41A0-A0A0-E37151357CD2}" dt="2022-07-08T12:34:05.695" v="11384"/>
          <ac:spMkLst>
            <pc:docMk/>
            <pc:sldMk cId="1082011098" sldId="289"/>
            <ac:spMk id="30" creationId="{BBE62FCD-32C7-7B9D-3DD4-8D225840B097}"/>
          </ac:spMkLst>
        </pc:spChg>
        <pc:spChg chg="mod">
          <ac:chgData name="Isabelle Plank" userId="a1289ac7-07bb-4c5c-b82e-95f954aebe03" providerId="ADAL" clId="{1EE0B497-F77D-41A0-A0A0-E37151357CD2}" dt="2022-07-08T12:34:05.695" v="11384"/>
          <ac:spMkLst>
            <pc:docMk/>
            <pc:sldMk cId="1082011098" sldId="289"/>
            <ac:spMk id="31" creationId="{12CBDBDA-3329-85DE-E820-6560937F6FAC}"/>
          </ac:spMkLst>
        </pc:spChg>
        <pc:spChg chg="mod">
          <ac:chgData name="Isabelle Plank" userId="a1289ac7-07bb-4c5c-b82e-95f954aebe03" providerId="ADAL" clId="{1EE0B497-F77D-41A0-A0A0-E37151357CD2}" dt="2022-07-08T12:34:05.695" v="11384"/>
          <ac:spMkLst>
            <pc:docMk/>
            <pc:sldMk cId="1082011098" sldId="289"/>
            <ac:spMk id="32" creationId="{62125E1F-79EC-C740-DABC-6A0127BF7687}"/>
          </ac:spMkLst>
        </pc:spChg>
        <pc:spChg chg="mod">
          <ac:chgData name="Isabelle Plank" userId="a1289ac7-07bb-4c5c-b82e-95f954aebe03" providerId="ADAL" clId="{1EE0B497-F77D-41A0-A0A0-E37151357CD2}" dt="2022-07-08T12:34:05.695" v="11384"/>
          <ac:spMkLst>
            <pc:docMk/>
            <pc:sldMk cId="1082011098" sldId="289"/>
            <ac:spMk id="33" creationId="{ADDFEAFA-9D57-80B8-66E8-E69E8A1E3251}"/>
          </ac:spMkLst>
        </pc:spChg>
        <pc:spChg chg="mod">
          <ac:chgData name="Isabelle Plank" userId="a1289ac7-07bb-4c5c-b82e-95f954aebe03" providerId="ADAL" clId="{1EE0B497-F77D-41A0-A0A0-E37151357CD2}" dt="2022-07-08T12:34:05.695" v="11384"/>
          <ac:spMkLst>
            <pc:docMk/>
            <pc:sldMk cId="1082011098" sldId="289"/>
            <ac:spMk id="34" creationId="{300090A6-750E-6734-0B75-D77D60781840}"/>
          </ac:spMkLst>
        </pc:spChg>
        <pc:spChg chg="mod">
          <ac:chgData name="Isabelle Plank" userId="a1289ac7-07bb-4c5c-b82e-95f954aebe03" providerId="ADAL" clId="{1EE0B497-F77D-41A0-A0A0-E37151357CD2}" dt="2022-07-08T12:34:05.695" v="11384"/>
          <ac:spMkLst>
            <pc:docMk/>
            <pc:sldMk cId="1082011098" sldId="289"/>
            <ac:spMk id="35" creationId="{062C54FF-0A3D-180F-EF43-510B0363705C}"/>
          </ac:spMkLst>
        </pc:spChg>
        <pc:spChg chg="mod">
          <ac:chgData name="Isabelle Plank" userId="a1289ac7-07bb-4c5c-b82e-95f954aebe03" providerId="ADAL" clId="{1EE0B497-F77D-41A0-A0A0-E37151357CD2}" dt="2022-07-08T12:34:05.695" v="11384"/>
          <ac:spMkLst>
            <pc:docMk/>
            <pc:sldMk cId="1082011098" sldId="289"/>
            <ac:spMk id="36" creationId="{0D159A23-60A8-2872-00FE-B79AF6507162}"/>
          </ac:spMkLst>
        </pc:spChg>
        <pc:spChg chg="mod">
          <ac:chgData name="Isabelle Plank" userId="a1289ac7-07bb-4c5c-b82e-95f954aebe03" providerId="ADAL" clId="{1EE0B497-F77D-41A0-A0A0-E37151357CD2}" dt="2022-07-08T12:34:05.695" v="11384"/>
          <ac:spMkLst>
            <pc:docMk/>
            <pc:sldMk cId="1082011098" sldId="289"/>
            <ac:spMk id="37" creationId="{97A093F4-2A95-EB73-4AAD-FF57133E8F14}"/>
          </ac:spMkLst>
        </pc:spChg>
        <pc:spChg chg="mod">
          <ac:chgData name="Isabelle Plank" userId="a1289ac7-07bb-4c5c-b82e-95f954aebe03" providerId="ADAL" clId="{1EE0B497-F77D-41A0-A0A0-E37151357CD2}" dt="2022-07-08T12:34:05.695" v="11384"/>
          <ac:spMkLst>
            <pc:docMk/>
            <pc:sldMk cId="1082011098" sldId="289"/>
            <ac:spMk id="38" creationId="{95D76D93-7CAD-521D-1CB3-B2F86C320A9C}"/>
          </ac:spMkLst>
        </pc:spChg>
        <pc:spChg chg="mod">
          <ac:chgData name="Isabelle Plank" userId="a1289ac7-07bb-4c5c-b82e-95f954aebe03" providerId="ADAL" clId="{1EE0B497-F77D-41A0-A0A0-E37151357CD2}" dt="2022-07-08T12:34:05.695" v="11384"/>
          <ac:spMkLst>
            <pc:docMk/>
            <pc:sldMk cId="1082011098" sldId="289"/>
            <ac:spMk id="39" creationId="{B62F8C8B-0325-A268-0DB5-A2E3152A21E9}"/>
          </ac:spMkLst>
        </pc:spChg>
        <pc:spChg chg="mod">
          <ac:chgData name="Isabelle Plank" userId="a1289ac7-07bb-4c5c-b82e-95f954aebe03" providerId="ADAL" clId="{1EE0B497-F77D-41A0-A0A0-E37151357CD2}" dt="2022-07-08T12:34:05.695" v="11384"/>
          <ac:spMkLst>
            <pc:docMk/>
            <pc:sldMk cId="1082011098" sldId="289"/>
            <ac:spMk id="40" creationId="{66A51F6C-6B4D-0081-9604-2F1CA2C2D8B8}"/>
          </ac:spMkLst>
        </pc:spChg>
        <pc:spChg chg="mod">
          <ac:chgData name="Isabelle Plank" userId="a1289ac7-07bb-4c5c-b82e-95f954aebe03" providerId="ADAL" clId="{1EE0B497-F77D-41A0-A0A0-E37151357CD2}" dt="2022-07-08T12:34:05.695" v="11384"/>
          <ac:spMkLst>
            <pc:docMk/>
            <pc:sldMk cId="1082011098" sldId="289"/>
            <ac:spMk id="41" creationId="{A1118C5F-2FEF-3BD5-C533-D1E6A5240184}"/>
          </ac:spMkLst>
        </pc:spChg>
        <pc:spChg chg="mod">
          <ac:chgData name="Isabelle Plank" userId="a1289ac7-07bb-4c5c-b82e-95f954aebe03" providerId="ADAL" clId="{1EE0B497-F77D-41A0-A0A0-E37151357CD2}" dt="2022-07-08T12:34:05.695" v="11384"/>
          <ac:spMkLst>
            <pc:docMk/>
            <pc:sldMk cId="1082011098" sldId="289"/>
            <ac:spMk id="42" creationId="{71466055-D83F-F831-FCC5-872B6D93663A}"/>
          </ac:spMkLst>
        </pc:spChg>
        <pc:spChg chg="mod">
          <ac:chgData name="Isabelle Plank" userId="a1289ac7-07bb-4c5c-b82e-95f954aebe03" providerId="ADAL" clId="{1EE0B497-F77D-41A0-A0A0-E37151357CD2}" dt="2022-07-08T12:34:05.695" v="11384"/>
          <ac:spMkLst>
            <pc:docMk/>
            <pc:sldMk cId="1082011098" sldId="289"/>
            <ac:spMk id="43" creationId="{104EDEEE-2AFD-8A6B-6C77-1AB0B03E7A96}"/>
          </ac:spMkLst>
        </pc:spChg>
        <pc:spChg chg="mod">
          <ac:chgData name="Isabelle Plank" userId="a1289ac7-07bb-4c5c-b82e-95f954aebe03" providerId="ADAL" clId="{1EE0B497-F77D-41A0-A0A0-E37151357CD2}" dt="2022-07-08T12:34:05.695" v="11384"/>
          <ac:spMkLst>
            <pc:docMk/>
            <pc:sldMk cId="1082011098" sldId="289"/>
            <ac:spMk id="44" creationId="{7F9273C9-A409-B4A4-CCB9-2971CE7E1F66}"/>
          </ac:spMkLst>
        </pc:spChg>
        <pc:spChg chg="mod">
          <ac:chgData name="Isabelle Plank" userId="a1289ac7-07bb-4c5c-b82e-95f954aebe03" providerId="ADAL" clId="{1EE0B497-F77D-41A0-A0A0-E37151357CD2}" dt="2022-07-08T12:34:05.695" v="11384"/>
          <ac:spMkLst>
            <pc:docMk/>
            <pc:sldMk cId="1082011098" sldId="289"/>
            <ac:spMk id="45" creationId="{DA2AF357-B184-5208-D08E-9F44BFC83C40}"/>
          </ac:spMkLst>
        </pc:spChg>
        <pc:spChg chg="mod">
          <ac:chgData name="Isabelle Plank" userId="a1289ac7-07bb-4c5c-b82e-95f954aebe03" providerId="ADAL" clId="{1EE0B497-F77D-41A0-A0A0-E37151357CD2}" dt="2022-07-08T12:34:05.695" v="11384"/>
          <ac:spMkLst>
            <pc:docMk/>
            <pc:sldMk cId="1082011098" sldId="289"/>
            <ac:spMk id="46" creationId="{2E065E12-3084-DE9A-9B56-FDDDC94C1EA9}"/>
          </ac:spMkLst>
        </pc:spChg>
        <pc:spChg chg="mod">
          <ac:chgData name="Isabelle Plank" userId="a1289ac7-07bb-4c5c-b82e-95f954aebe03" providerId="ADAL" clId="{1EE0B497-F77D-41A0-A0A0-E37151357CD2}" dt="2022-07-08T12:34:05.695" v="11384"/>
          <ac:spMkLst>
            <pc:docMk/>
            <pc:sldMk cId="1082011098" sldId="289"/>
            <ac:spMk id="47" creationId="{BB23AC08-C67E-A7F2-E3BC-DABEC8083727}"/>
          </ac:spMkLst>
        </pc:spChg>
        <pc:spChg chg="mod">
          <ac:chgData name="Isabelle Plank" userId="a1289ac7-07bb-4c5c-b82e-95f954aebe03" providerId="ADAL" clId="{1EE0B497-F77D-41A0-A0A0-E37151357CD2}" dt="2022-07-08T12:34:05.695" v="11384"/>
          <ac:spMkLst>
            <pc:docMk/>
            <pc:sldMk cId="1082011098" sldId="289"/>
            <ac:spMk id="48" creationId="{C5AAC9A4-74B6-DC5E-41EB-6683FABC5E1A}"/>
          </ac:spMkLst>
        </pc:spChg>
        <pc:spChg chg="mod">
          <ac:chgData name="Isabelle Plank" userId="a1289ac7-07bb-4c5c-b82e-95f954aebe03" providerId="ADAL" clId="{1EE0B497-F77D-41A0-A0A0-E37151357CD2}" dt="2022-07-08T12:34:05.695" v="11384"/>
          <ac:spMkLst>
            <pc:docMk/>
            <pc:sldMk cId="1082011098" sldId="289"/>
            <ac:spMk id="49" creationId="{0BAD55AB-91E4-7AC1-1965-D9BE0FC79EA9}"/>
          </ac:spMkLst>
        </pc:spChg>
        <pc:spChg chg="mod">
          <ac:chgData name="Isabelle Plank" userId="a1289ac7-07bb-4c5c-b82e-95f954aebe03" providerId="ADAL" clId="{1EE0B497-F77D-41A0-A0A0-E37151357CD2}" dt="2022-07-08T12:34:05.695" v="11384"/>
          <ac:spMkLst>
            <pc:docMk/>
            <pc:sldMk cId="1082011098" sldId="289"/>
            <ac:spMk id="50" creationId="{F28D2489-2B6B-71E1-D164-29FE74B95FA8}"/>
          </ac:spMkLst>
        </pc:spChg>
        <pc:spChg chg="mod">
          <ac:chgData name="Isabelle Plank" userId="a1289ac7-07bb-4c5c-b82e-95f954aebe03" providerId="ADAL" clId="{1EE0B497-F77D-41A0-A0A0-E37151357CD2}" dt="2022-07-08T12:34:05.695" v="11384"/>
          <ac:spMkLst>
            <pc:docMk/>
            <pc:sldMk cId="1082011098" sldId="289"/>
            <ac:spMk id="54" creationId="{EF89B047-7196-67F5-9AAB-6CC3B396742D}"/>
          </ac:spMkLst>
        </pc:spChg>
        <pc:spChg chg="mod">
          <ac:chgData name="Isabelle Plank" userId="a1289ac7-07bb-4c5c-b82e-95f954aebe03" providerId="ADAL" clId="{1EE0B497-F77D-41A0-A0A0-E37151357CD2}" dt="2022-07-08T12:34:05.695" v="11384"/>
          <ac:spMkLst>
            <pc:docMk/>
            <pc:sldMk cId="1082011098" sldId="289"/>
            <ac:spMk id="55" creationId="{2CE73862-50E8-8E53-ED1C-CC33EC5B989A}"/>
          </ac:spMkLst>
        </pc:spChg>
        <pc:spChg chg="mod">
          <ac:chgData name="Isabelle Plank" userId="a1289ac7-07bb-4c5c-b82e-95f954aebe03" providerId="ADAL" clId="{1EE0B497-F77D-41A0-A0A0-E37151357CD2}" dt="2022-07-08T12:34:05.695" v="11384"/>
          <ac:spMkLst>
            <pc:docMk/>
            <pc:sldMk cId="1082011098" sldId="289"/>
            <ac:spMk id="57" creationId="{74735ED3-A2D6-4810-A027-78FF49526B61}"/>
          </ac:spMkLst>
        </pc:spChg>
        <pc:spChg chg="mod">
          <ac:chgData name="Isabelle Plank" userId="a1289ac7-07bb-4c5c-b82e-95f954aebe03" providerId="ADAL" clId="{1EE0B497-F77D-41A0-A0A0-E37151357CD2}" dt="2022-07-08T12:34:05.695" v="11384"/>
          <ac:spMkLst>
            <pc:docMk/>
            <pc:sldMk cId="1082011098" sldId="289"/>
            <ac:spMk id="58" creationId="{EA769941-1E92-BA68-39DB-CF6C6799E780}"/>
          </ac:spMkLst>
        </pc:spChg>
        <pc:spChg chg="mod">
          <ac:chgData name="Isabelle Plank" userId="a1289ac7-07bb-4c5c-b82e-95f954aebe03" providerId="ADAL" clId="{1EE0B497-F77D-41A0-A0A0-E37151357CD2}" dt="2022-07-08T12:34:05.695" v="11384"/>
          <ac:spMkLst>
            <pc:docMk/>
            <pc:sldMk cId="1082011098" sldId="289"/>
            <ac:spMk id="59" creationId="{F9CD9BDF-0EA8-DA30-8525-82767D9394DA}"/>
          </ac:spMkLst>
        </pc:spChg>
        <pc:spChg chg="mod">
          <ac:chgData name="Isabelle Plank" userId="a1289ac7-07bb-4c5c-b82e-95f954aebe03" providerId="ADAL" clId="{1EE0B497-F77D-41A0-A0A0-E37151357CD2}" dt="2022-07-08T12:34:05.695" v="11384"/>
          <ac:spMkLst>
            <pc:docMk/>
            <pc:sldMk cId="1082011098" sldId="289"/>
            <ac:spMk id="60" creationId="{54A23154-C767-FA71-F05B-9025734CE820}"/>
          </ac:spMkLst>
        </pc:spChg>
        <pc:spChg chg="mod">
          <ac:chgData name="Isabelle Plank" userId="a1289ac7-07bb-4c5c-b82e-95f954aebe03" providerId="ADAL" clId="{1EE0B497-F77D-41A0-A0A0-E37151357CD2}" dt="2022-07-08T12:34:05.695" v="11384"/>
          <ac:spMkLst>
            <pc:docMk/>
            <pc:sldMk cId="1082011098" sldId="289"/>
            <ac:spMk id="61" creationId="{D3C31BC0-5724-272F-9EEF-9409289CB1ED}"/>
          </ac:spMkLst>
        </pc:spChg>
        <pc:spChg chg="mod">
          <ac:chgData name="Isabelle Plank" userId="a1289ac7-07bb-4c5c-b82e-95f954aebe03" providerId="ADAL" clId="{1EE0B497-F77D-41A0-A0A0-E37151357CD2}" dt="2022-07-08T12:34:05.695" v="11384"/>
          <ac:spMkLst>
            <pc:docMk/>
            <pc:sldMk cId="1082011098" sldId="289"/>
            <ac:spMk id="62" creationId="{0CAF35D8-DF8F-ACA3-182B-F97776EEE5B3}"/>
          </ac:spMkLst>
        </pc:spChg>
        <pc:spChg chg="mod">
          <ac:chgData name="Isabelle Plank" userId="a1289ac7-07bb-4c5c-b82e-95f954aebe03" providerId="ADAL" clId="{1EE0B497-F77D-41A0-A0A0-E37151357CD2}" dt="2022-07-08T12:34:05.695" v="11384"/>
          <ac:spMkLst>
            <pc:docMk/>
            <pc:sldMk cId="1082011098" sldId="289"/>
            <ac:spMk id="63" creationId="{57427D54-16F1-2C4B-0EEB-E61338ABD486}"/>
          </ac:spMkLst>
        </pc:spChg>
        <pc:spChg chg="mod">
          <ac:chgData name="Isabelle Plank" userId="a1289ac7-07bb-4c5c-b82e-95f954aebe03" providerId="ADAL" clId="{1EE0B497-F77D-41A0-A0A0-E37151357CD2}" dt="2022-07-08T12:34:05.695" v="11384"/>
          <ac:spMkLst>
            <pc:docMk/>
            <pc:sldMk cId="1082011098" sldId="289"/>
            <ac:spMk id="64" creationId="{F775EC16-9474-2828-C607-525B3B6E198D}"/>
          </ac:spMkLst>
        </pc:spChg>
        <pc:spChg chg="mod">
          <ac:chgData name="Isabelle Plank" userId="a1289ac7-07bb-4c5c-b82e-95f954aebe03" providerId="ADAL" clId="{1EE0B497-F77D-41A0-A0A0-E37151357CD2}" dt="2022-07-08T12:34:05.695" v="11384"/>
          <ac:spMkLst>
            <pc:docMk/>
            <pc:sldMk cId="1082011098" sldId="289"/>
            <ac:spMk id="65" creationId="{43976679-E032-8CE6-1822-804E527E455E}"/>
          </ac:spMkLst>
        </pc:spChg>
        <pc:spChg chg="mod">
          <ac:chgData name="Isabelle Plank" userId="a1289ac7-07bb-4c5c-b82e-95f954aebe03" providerId="ADAL" clId="{1EE0B497-F77D-41A0-A0A0-E37151357CD2}" dt="2022-07-08T12:34:05.695" v="11384"/>
          <ac:spMkLst>
            <pc:docMk/>
            <pc:sldMk cId="1082011098" sldId="289"/>
            <ac:spMk id="66" creationId="{0A6DCEA9-0254-A0EE-2670-F46736078B15}"/>
          </ac:spMkLst>
        </pc:spChg>
        <pc:spChg chg="mod">
          <ac:chgData name="Isabelle Plank" userId="a1289ac7-07bb-4c5c-b82e-95f954aebe03" providerId="ADAL" clId="{1EE0B497-F77D-41A0-A0A0-E37151357CD2}" dt="2022-07-08T12:34:05.695" v="11384"/>
          <ac:spMkLst>
            <pc:docMk/>
            <pc:sldMk cId="1082011098" sldId="289"/>
            <ac:spMk id="67" creationId="{6E3E49B6-D3CF-E0DB-6BC9-543CAAB737A0}"/>
          </ac:spMkLst>
        </pc:spChg>
        <pc:spChg chg="mod">
          <ac:chgData name="Isabelle Plank" userId="a1289ac7-07bb-4c5c-b82e-95f954aebe03" providerId="ADAL" clId="{1EE0B497-F77D-41A0-A0A0-E37151357CD2}" dt="2022-07-08T12:34:05.695" v="11384"/>
          <ac:spMkLst>
            <pc:docMk/>
            <pc:sldMk cId="1082011098" sldId="289"/>
            <ac:spMk id="68" creationId="{09CCC442-C3D5-53AF-205E-AE6149348F96}"/>
          </ac:spMkLst>
        </pc:spChg>
        <pc:spChg chg="mod">
          <ac:chgData name="Isabelle Plank" userId="a1289ac7-07bb-4c5c-b82e-95f954aebe03" providerId="ADAL" clId="{1EE0B497-F77D-41A0-A0A0-E37151357CD2}" dt="2022-07-08T12:34:05.695" v="11384"/>
          <ac:spMkLst>
            <pc:docMk/>
            <pc:sldMk cId="1082011098" sldId="289"/>
            <ac:spMk id="70" creationId="{67934411-68BD-396A-162F-EB02BD11C136}"/>
          </ac:spMkLst>
        </pc:spChg>
        <pc:spChg chg="mod">
          <ac:chgData name="Isabelle Plank" userId="a1289ac7-07bb-4c5c-b82e-95f954aebe03" providerId="ADAL" clId="{1EE0B497-F77D-41A0-A0A0-E37151357CD2}" dt="2022-07-08T12:34:05.695" v="11384"/>
          <ac:spMkLst>
            <pc:docMk/>
            <pc:sldMk cId="1082011098" sldId="289"/>
            <ac:spMk id="71" creationId="{48CC9132-B4FE-5FFF-15DB-38FF456A57D1}"/>
          </ac:spMkLst>
        </pc:spChg>
        <pc:spChg chg="mod">
          <ac:chgData name="Isabelle Plank" userId="a1289ac7-07bb-4c5c-b82e-95f954aebe03" providerId="ADAL" clId="{1EE0B497-F77D-41A0-A0A0-E37151357CD2}" dt="2022-07-08T12:34:05.695" v="11384"/>
          <ac:spMkLst>
            <pc:docMk/>
            <pc:sldMk cId="1082011098" sldId="289"/>
            <ac:spMk id="72" creationId="{C8267777-D0C6-FF24-3050-540EB26FACA0}"/>
          </ac:spMkLst>
        </pc:spChg>
        <pc:spChg chg="mod">
          <ac:chgData name="Isabelle Plank" userId="a1289ac7-07bb-4c5c-b82e-95f954aebe03" providerId="ADAL" clId="{1EE0B497-F77D-41A0-A0A0-E37151357CD2}" dt="2022-07-08T12:34:05.695" v="11384"/>
          <ac:spMkLst>
            <pc:docMk/>
            <pc:sldMk cId="1082011098" sldId="289"/>
            <ac:spMk id="73" creationId="{C86BCECC-FBB3-2C39-3BFC-7B45A626A861}"/>
          </ac:spMkLst>
        </pc:spChg>
        <pc:spChg chg="mod">
          <ac:chgData name="Isabelle Plank" userId="a1289ac7-07bb-4c5c-b82e-95f954aebe03" providerId="ADAL" clId="{1EE0B497-F77D-41A0-A0A0-E37151357CD2}" dt="2022-07-08T12:34:05.695" v="11384"/>
          <ac:spMkLst>
            <pc:docMk/>
            <pc:sldMk cId="1082011098" sldId="289"/>
            <ac:spMk id="74" creationId="{0286E92E-5D51-0B69-36CB-F28975E7FEE0}"/>
          </ac:spMkLst>
        </pc:spChg>
        <pc:spChg chg="mod">
          <ac:chgData name="Isabelle Plank" userId="a1289ac7-07bb-4c5c-b82e-95f954aebe03" providerId="ADAL" clId="{1EE0B497-F77D-41A0-A0A0-E37151357CD2}" dt="2022-07-08T12:34:05.695" v="11384"/>
          <ac:spMkLst>
            <pc:docMk/>
            <pc:sldMk cId="1082011098" sldId="289"/>
            <ac:spMk id="75" creationId="{2A3D2BAE-2266-900C-1800-DC96DD25F057}"/>
          </ac:spMkLst>
        </pc:spChg>
        <pc:spChg chg="mod">
          <ac:chgData name="Isabelle Plank" userId="a1289ac7-07bb-4c5c-b82e-95f954aebe03" providerId="ADAL" clId="{1EE0B497-F77D-41A0-A0A0-E37151357CD2}" dt="2022-07-08T12:34:05.695" v="11384"/>
          <ac:spMkLst>
            <pc:docMk/>
            <pc:sldMk cId="1082011098" sldId="289"/>
            <ac:spMk id="76" creationId="{FF9844FF-40A2-F2F8-F52C-FDC002E7A624}"/>
          </ac:spMkLst>
        </pc:spChg>
        <pc:spChg chg="mod">
          <ac:chgData name="Isabelle Plank" userId="a1289ac7-07bb-4c5c-b82e-95f954aebe03" providerId="ADAL" clId="{1EE0B497-F77D-41A0-A0A0-E37151357CD2}" dt="2022-07-08T12:34:05.695" v="11384"/>
          <ac:spMkLst>
            <pc:docMk/>
            <pc:sldMk cId="1082011098" sldId="289"/>
            <ac:spMk id="77" creationId="{D6D87AEE-F4C7-977F-3AF6-98E73E9949B3}"/>
          </ac:spMkLst>
        </pc:spChg>
        <pc:spChg chg="mod">
          <ac:chgData name="Isabelle Plank" userId="a1289ac7-07bb-4c5c-b82e-95f954aebe03" providerId="ADAL" clId="{1EE0B497-F77D-41A0-A0A0-E37151357CD2}" dt="2022-07-08T12:34:05.695" v="11384"/>
          <ac:spMkLst>
            <pc:docMk/>
            <pc:sldMk cId="1082011098" sldId="289"/>
            <ac:spMk id="78" creationId="{ED806978-C4D1-0485-9077-66A3DFD5A13E}"/>
          </ac:spMkLst>
        </pc:spChg>
        <pc:spChg chg="mod">
          <ac:chgData name="Isabelle Plank" userId="a1289ac7-07bb-4c5c-b82e-95f954aebe03" providerId="ADAL" clId="{1EE0B497-F77D-41A0-A0A0-E37151357CD2}" dt="2022-07-08T12:34:05.695" v="11384"/>
          <ac:spMkLst>
            <pc:docMk/>
            <pc:sldMk cId="1082011098" sldId="289"/>
            <ac:spMk id="79" creationId="{816A7E37-0B22-37BD-5194-08D7815D548A}"/>
          </ac:spMkLst>
        </pc:spChg>
        <pc:spChg chg="mod">
          <ac:chgData name="Isabelle Plank" userId="a1289ac7-07bb-4c5c-b82e-95f954aebe03" providerId="ADAL" clId="{1EE0B497-F77D-41A0-A0A0-E37151357CD2}" dt="2022-07-08T12:34:05.695" v="11384"/>
          <ac:spMkLst>
            <pc:docMk/>
            <pc:sldMk cId="1082011098" sldId="289"/>
            <ac:spMk id="80" creationId="{A40F8A9C-1EFF-9407-1CE2-A7F2512AAB4F}"/>
          </ac:spMkLst>
        </pc:spChg>
        <pc:spChg chg="mod">
          <ac:chgData name="Isabelle Plank" userId="a1289ac7-07bb-4c5c-b82e-95f954aebe03" providerId="ADAL" clId="{1EE0B497-F77D-41A0-A0A0-E37151357CD2}" dt="2022-07-08T12:34:05.695" v="11384"/>
          <ac:spMkLst>
            <pc:docMk/>
            <pc:sldMk cId="1082011098" sldId="289"/>
            <ac:spMk id="81" creationId="{CC6DE802-8B2A-1891-760B-5B0617E78806}"/>
          </ac:spMkLst>
        </pc:spChg>
        <pc:spChg chg="mod">
          <ac:chgData name="Isabelle Plank" userId="a1289ac7-07bb-4c5c-b82e-95f954aebe03" providerId="ADAL" clId="{1EE0B497-F77D-41A0-A0A0-E37151357CD2}" dt="2022-07-08T12:34:05.695" v="11384"/>
          <ac:spMkLst>
            <pc:docMk/>
            <pc:sldMk cId="1082011098" sldId="289"/>
            <ac:spMk id="82" creationId="{4F6522D0-145D-7B18-4D30-6FCDA7A9845F}"/>
          </ac:spMkLst>
        </pc:spChg>
        <pc:spChg chg="mod">
          <ac:chgData name="Isabelle Plank" userId="a1289ac7-07bb-4c5c-b82e-95f954aebe03" providerId="ADAL" clId="{1EE0B497-F77D-41A0-A0A0-E37151357CD2}" dt="2022-07-08T12:34:05.695" v="11384"/>
          <ac:spMkLst>
            <pc:docMk/>
            <pc:sldMk cId="1082011098" sldId="289"/>
            <ac:spMk id="83" creationId="{804ECE19-E4A0-1C82-4D9D-C35F4E90B8A9}"/>
          </ac:spMkLst>
        </pc:spChg>
        <pc:spChg chg="mod">
          <ac:chgData name="Isabelle Plank" userId="a1289ac7-07bb-4c5c-b82e-95f954aebe03" providerId="ADAL" clId="{1EE0B497-F77D-41A0-A0A0-E37151357CD2}" dt="2022-07-08T12:34:05.695" v="11384"/>
          <ac:spMkLst>
            <pc:docMk/>
            <pc:sldMk cId="1082011098" sldId="289"/>
            <ac:spMk id="84" creationId="{7C9F7C8D-0C47-DBA4-023A-2A5C0F0D0851}"/>
          </ac:spMkLst>
        </pc:spChg>
        <pc:spChg chg="mod">
          <ac:chgData name="Isabelle Plank" userId="a1289ac7-07bb-4c5c-b82e-95f954aebe03" providerId="ADAL" clId="{1EE0B497-F77D-41A0-A0A0-E37151357CD2}" dt="2022-07-08T12:34:05.695" v="11384"/>
          <ac:spMkLst>
            <pc:docMk/>
            <pc:sldMk cId="1082011098" sldId="289"/>
            <ac:spMk id="85" creationId="{C886A274-B18D-0C47-0460-1F9D2426375D}"/>
          </ac:spMkLst>
        </pc:spChg>
        <pc:spChg chg="mod">
          <ac:chgData name="Isabelle Plank" userId="a1289ac7-07bb-4c5c-b82e-95f954aebe03" providerId="ADAL" clId="{1EE0B497-F77D-41A0-A0A0-E37151357CD2}" dt="2022-07-08T12:34:05.695" v="11384"/>
          <ac:spMkLst>
            <pc:docMk/>
            <pc:sldMk cId="1082011098" sldId="289"/>
            <ac:spMk id="86" creationId="{7B47F904-4828-1C37-642B-142AA282FB38}"/>
          </ac:spMkLst>
        </pc:spChg>
        <pc:spChg chg="mod">
          <ac:chgData name="Isabelle Plank" userId="a1289ac7-07bb-4c5c-b82e-95f954aebe03" providerId="ADAL" clId="{1EE0B497-F77D-41A0-A0A0-E37151357CD2}" dt="2022-07-08T12:34:05.695" v="11384"/>
          <ac:spMkLst>
            <pc:docMk/>
            <pc:sldMk cId="1082011098" sldId="289"/>
            <ac:spMk id="87" creationId="{F3A45E5F-472E-F2F3-30CD-46BD2D176AE4}"/>
          </ac:spMkLst>
        </pc:spChg>
        <pc:spChg chg="mod">
          <ac:chgData name="Isabelle Plank" userId="a1289ac7-07bb-4c5c-b82e-95f954aebe03" providerId="ADAL" clId="{1EE0B497-F77D-41A0-A0A0-E37151357CD2}" dt="2022-07-08T12:34:05.695" v="11384"/>
          <ac:spMkLst>
            <pc:docMk/>
            <pc:sldMk cId="1082011098" sldId="289"/>
            <ac:spMk id="88" creationId="{36A59335-2E04-447B-EE84-5FBC061A9C2B}"/>
          </ac:spMkLst>
        </pc:spChg>
        <pc:spChg chg="mod">
          <ac:chgData name="Isabelle Plank" userId="a1289ac7-07bb-4c5c-b82e-95f954aebe03" providerId="ADAL" clId="{1EE0B497-F77D-41A0-A0A0-E37151357CD2}" dt="2022-07-11T09:45:51.663" v="11846" actId="552"/>
          <ac:spMkLst>
            <pc:docMk/>
            <pc:sldMk cId="1082011098" sldId="289"/>
            <ac:spMk id="89" creationId="{30C4F2D5-6F78-C3CD-4E9D-1D9B9447E869}"/>
          </ac:spMkLst>
        </pc:spChg>
        <pc:spChg chg="mod">
          <ac:chgData name="Isabelle Plank" userId="a1289ac7-07bb-4c5c-b82e-95f954aebe03" providerId="ADAL" clId="{1EE0B497-F77D-41A0-A0A0-E37151357CD2}" dt="2022-07-11T09:45:51.663" v="11846" actId="552"/>
          <ac:spMkLst>
            <pc:docMk/>
            <pc:sldMk cId="1082011098" sldId="289"/>
            <ac:spMk id="90" creationId="{BB530EFA-E442-F76D-1574-5C6CBCF0395D}"/>
          </ac:spMkLst>
        </pc:spChg>
        <pc:spChg chg="mod">
          <ac:chgData name="Isabelle Plank" userId="a1289ac7-07bb-4c5c-b82e-95f954aebe03" providerId="ADAL" clId="{1EE0B497-F77D-41A0-A0A0-E37151357CD2}" dt="2022-07-11T09:45:51.663" v="11846" actId="552"/>
          <ac:spMkLst>
            <pc:docMk/>
            <pc:sldMk cId="1082011098" sldId="289"/>
            <ac:spMk id="91" creationId="{5C2ACF98-4254-0E07-CA7C-3C467AF5C43A}"/>
          </ac:spMkLst>
        </pc:spChg>
        <pc:spChg chg="mod">
          <ac:chgData name="Isabelle Plank" userId="a1289ac7-07bb-4c5c-b82e-95f954aebe03" providerId="ADAL" clId="{1EE0B497-F77D-41A0-A0A0-E37151357CD2}" dt="2022-07-08T12:34:05.695" v="11384"/>
          <ac:spMkLst>
            <pc:docMk/>
            <pc:sldMk cId="1082011098" sldId="289"/>
            <ac:spMk id="92" creationId="{4F073681-B8E2-349D-5435-1383D89DFA50}"/>
          </ac:spMkLst>
        </pc:spChg>
        <pc:spChg chg="mod">
          <ac:chgData name="Isabelle Plank" userId="a1289ac7-07bb-4c5c-b82e-95f954aebe03" providerId="ADAL" clId="{1EE0B497-F77D-41A0-A0A0-E37151357CD2}" dt="2022-07-08T12:34:05.695" v="11384"/>
          <ac:spMkLst>
            <pc:docMk/>
            <pc:sldMk cId="1082011098" sldId="289"/>
            <ac:spMk id="93" creationId="{B27E7477-68B1-CB3C-56B6-5EE0F7CBCC35}"/>
          </ac:spMkLst>
        </pc:spChg>
        <pc:spChg chg="mod">
          <ac:chgData name="Isabelle Plank" userId="a1289ac7-07bb-4c5c-b82e-95f954aebe03" providerId="ADAL" clId="{1EE0B497-F77D-41A0-A0A0-E37151357CD2}" dt="2022-07-08T12:34:05.695" v="11384"/>
          <ac:spMkLst>
            <pc:docMk/>
            <pc:sldMk cId="1082011098" sldId="289"/>
            <ac:spMk id="94" creationId="{6DD5D379-C7D1-8B8A-A525-AE0CD6B3D8D8}"/>
          </ac:spMkLst>
        </pc:spChg>
        <pc:spChg chg="mod">
          <ac:chgData name="Isabelle Plank" userId="a1289ac7-07bb-4c5c-b82e-95f954aebe03" providerId="ADAL" clId="{1EE0B497-F77D-41A0-A0A0-E37151357CD2}" dt="2022-07-08T12:34:05.695" v="11384"/>
          <ac:spMkLst>
            <pc:docMk/>
            <pc:sldMk cId="1082011098" sldId="289"/>
            <ac:spMk id="95" creationId="{C982A9A0-B2FC-5513-10E1-71C089644CC3}"/>
          </ac:spMkLst>
        </pc:spChg>
        <pc:spChg chg="mod">
          <ac:chgData name="Isabelle Plank" userId="a1289ac7-07bb-4c5c-b82e-95f954aebe03" providerId="ADAL" clId="{1EE0B497-F77D-41A0-A0A0-E37151357CD2}" dt="2022-07-08T12:34:05.695" v="11384"/>
          <ac:spMkLst>
            <pc:docMk/>
            <pc:sldMk cId="1082011098" sldId="289"/>
            <ac:spMk id="96" creationId="{A0CF996C-8573-D342-EE13-8A25F77B950B}"/>
          </ac:spMkLst>
        </pc:spChg>
        <pc:spChg chg="mod">
          <ac:chgData name="Isabelle Plank" userId="a1289ac7-07bb-4c5c-b82e-95f954aebe03" providerId="ADAL" clId="{1EE0B497-F77D-41A0-A0A0-E37151357CD2}" dt="2022-07-08T12:34:05.695" v="11384"/>
          <ac:spMkLst>
            <pc:docMk/>
            <pc:sldMk cId="1082011098" sldId="289"/>
            <ac:spMk id="97" creationId="{D90E2178-38E4-D907-2DD6-3866E7ECFE32}"/>
          </ac:spMkLst>
        </pc:spChg>
        <pc:spChg chg="mod">
          <ac:chgData name="Isabelle Plank" userId="a1289ac7-07bb-4c5c-b82e-95f954aebe03" providerId="ADAL" clId="{1EE0B497-F77D-41A0-A0A0-E37151357CD2}" dt="2022-07-08T12:34:05.695" v="11384"/>
          <ac:spMkLst>
            <pc:docMk/>
            <pc:sldMk cId="1082011098" sldId="289"/>
            <ac:spMk id="98" creationId="{7E02A38E-AF32-0966-C02E-9A0428D92126}"/>
          </ac:spMkLst>
        </pc:spChg>
        <pc:spChg chg="mod">
          <ac:chgData name="Isabelle Plank" userId="a1289ac7-07bb-4c5c-b82e-95f954aebe03" providerId="ADAL" clId="{1EE0B497-F77D-41A0-A0A0-E37151357CD2}" dt="2022-07-11T09:45:51.663" v="11846" actId="552"/>
          <ac:spMkLst>
            <pc:docMk/>
            <pc:sldMk cId="1082011098" sldId="289"/>
            <ac:spMk id="99" creationId="{F952CE5C-DB0B-16E0-5BBF-652E08BAE650}"/>
          </ac:spMkLst>
        </pc:spChg>
        <pc:spChg chg="mod">
          <ac:chgData name="Isabelle Plank" userId="a1289ac7-07bb-4c5c-b82e-95f954aebe03" providerId="ADAL" clId="{1EE0B497-F77D-41A0-A0A0-E37151357CD2}" dt="2022-07-11T09:45:51.663" v="11846" actId="552"/>
          <ac:spMkLst>
            <pc:docMk/>
            <pc:sldMk cId="1082011098" sldId="289"/>
            <ac:spMk id="100" creationId="{95525A88-C20F-DFE7-DE64-344651B0C336}"/>
          </ac:spMkLst>
        </pc:spChg>
        <pc:spChg chg="mod">
          <ac:chgData name="Isabelle Plank" userId="a1289ac7-07bb-4c5c-b82e-95f954aebe03" providerId="ADAL" clId="{1EE0B497-F77D-41A0-A0A0-E37151357CD2}" dt="2022-07-08T12:34:05.695" v="11384"/>
          <ac:spMkLst>
            <pc:docMk/>
            <pc:sldMk cId="1082011098" sldId="289"/>
            <ac:spMk id="101" creationId="{390901CE-83C4-AE1B-90AE-CFA93D050154}"/>
          </ac:spMkLst>
        </pc:spChg>
        <pc:grpChg chg="add mod">
          <ac:chgData name="Isabelle Plank" userId="a1289ac7-07bb-4c5c-b82e-95f954aebe03" providerId="ADAL" clId="{1EE0B497-F77D-41A0-A0A0-E37151357CD2}" dt="2022-07-08T12:34:05.695" v="11384"/>
          <ac:grpSpMkLst>
            <pc:docMk/>
            <pc:sldMk cId="1082011098" sldId="289"/>
            <ac:grpSpMk id="5" creationId="{D2F900B7-1446-042D-0493-96B453E745C4}"/>
          </ac:grpSpMkLst>
        </pc:grpChg>
        <pc:grpChg chg="mod">
          <ac:chgData name="Isabelle Plank" userId="a1289ac7-07bb-4c5c-b82e-95f954aebe03" providerId="ADAL" clId="{1EE0B497-F77D-41A0-A0A0-E37151357CD2}" dt="2022-07-08T12:34:05.695" v="11384"/>
          <ac:grpSpMkLst>
            <pc:docMk/>
            <pc:sldMk cId="1082011098" sldId="289"/>
            <ac:grpSpMk id="6" creationId="{606984D8-17F8-BC2D-79B7-BFB30B683522}"/>
          </ac:grpSpMkLst>
        </pc:grpChg>
        <pc:grpChg chg="mod">
          <ac:chgData name="Isabelle Plank" userId="a1289ac7-07bb-4c5c-b82e-95f954aebe03" providerId="ADAL" clId="{1EE0B497-F77D-41A0-A0A0-E37151357CD2}" dt="2022-07-08T12:34:05.695" v="11384"/>
          <ac:grpSpMkLst>
            <pc:docMk/>
            <pc:sldMk cId="1082011098" sldId="289"/>
            <ac:grpSpMk id="7" creationId="{4CE311EA-C3EF-3CBA-2BFC-8085C4EC68D9}"/>
          </ac:grpSpMkLst>
        </pc:grpChg>
        <pc:grpChg chg="mod">
          <ac:chgData name="Isabelle Plank" userId="a1289ac7-07bb-4c5c-b82e-95f954aebe03" providerId="ADAL" clId="{1EE0B497-F77D-41A0-A0A0-E37151357CD2}" dt="2022-07-08T12:34:05.695" v="11384"/>
          <ac:grpSpMkLst>
            <pc:docMk/>
            <pc:sldMk cId="1082011098" sldId="289"/>
            <ac:grpSpMk id="8" creationId="{CAB90379-C707-3FB7-7FEE-FC6070A405C0}"/>
          </ac:grpSpMkLst>
        </pc:grpChg>
        <pc:grpChg chg="mod">
          <ac:chgData name="Isabelle Plank" userId="a1289ac7-07bb-4c5c-b82e-95f954aebe03" providerId="ADAL" clId="{1EE0B497-F77D-41A0-A0A0-E37151357CD2}" dt="2022-07-08T12:34:05.695" v="11384"/>
          <ac:grpSpMkLst>
            <pc:docMk/>
            <pc:sldMk cId="1082011098" sldId="289"/>
            <ac:grpSpMk id="10" creationId="{02149EB3-3719-056E-041C-AB51570E55A3}"/>
          </ac:grpSpMkLst>
        </pc:grpChg>
        <pc:grpChg chg="mod">
          <ac:chgData name="Isabelle Plank" userId="a1289ac7-07bb-4c5c-b82e-95f954aebe03" providerId="ADAL" clId="{1EE0B497-F77D-41A0-A0A0-E37151357CD2}" dt="2022-07-08T12:34:05.695" v="11384"/>
          <ac:grpSpMkLst>
            <pc:docMk/>
            <pc:sldMk cId="1082011098" sldId="289"/>
            <ac:grpSpMk id="11" creationId="{4C4039F4-331E-1733-6F5F-013507AB010E}"/>
          </ac:grpSpMkLst>
        </pc:grpChg>
        <pc:grpChg chg="mod">
          <ac:chgData name="Isabelle Plank" userId="a1289ac7-07bb-4c5c-b82e-95f954aebe03" providerId="ADAL" clId="{1EE0B497-F77D-41A0-A0A0-E37151357CD2}" dt="2022-07-08T12:34:05.695" v="11384"/>
          <ac:grpSpMkLst>
            <pc:docMk/>
            <pc:sldMk cId="1082011098" sldId="289"/>
            <ac:grpSpMk id="51" creationId="{96686DFD-D4E6-0FF5-B1E7-10BBB849AD66}"/>
          </ac:grpSpMkLst>
        </pc:grpChg>
        <pc:grpChg chg="mod">
          <ac:chgData name="Isabelle Plank" userId="a1289ac7-07bb-4c5c-b82e-95f954aebe03" providerId="ADAL" clId="{1EE0B497-F77D-41A0-A0A0-E37151357CD2}" dt="2022-07-08T12:34:05.695" v="11384"/>
          <ac:grpSpMkLst>
            <pc:docMk/>
            <pc:sldMk cId="1082011098" sldId="289"/>
            <ac:grpSpMk id="52" creationId="{BA9B54DB-C6C3-9642-0FF6-35A2D554F770}"/>
          </ac:grpSpMkLst>
        </pc:grpChg>
        <pc:grpChg chg="mod">
          <ac:chgData name="Isabelle Plank" userId="a1289ac7-07bb-4c5c-b82e-95f954aebe03" providerId="ADAL" clId="{1EE0B497-F77D-41A0-A0A0-E37151357CD2}" dt="2022-07-08T12:34:05.695" v="11384"/>
          <ac:grpSpMkLst>
            <pc:docMk/>
            <pc:sldMk cId="1082011098" sldId="289"/>
            <ac:grpSpMk id="53" creationId="{8263DC46-4D7C-A53E-43C4-A671E88F3E7D}"/>
          </ac:grpSpMkLst>
        </pc:grpChg>
        <pc:grpChg chg="mod">
          <ac:chgData name="Isabelle Plank" userId="a1289ac7-07bb-4c5c-b82e-95f954aebe03" providerId="ADAL" clId="{1EE0B497-F77D-41A0-A0A0-E37151357CD2}" dt="2022-07-08T12:34:05.695" v="11384"/>
          <ac:grpSpMkLst>
            <pc:docMk/>
            <pc:sldMk cId="1082011098" sldId="289"/>
            <ac:grpSpMk id="56" creationId="{CDA6CDB5-724B-9142-D264-31929EB604C9}"/>
          </ac:grpSpMkLst>
        </pc:grpChg>
        <pc:grpChg chg="mod">
          <ac:chgData name="Isabelle Plank" userId="a1289ac7-07bb-4c5c-b82e-95f954aebe03" providerId="ADAL" clId="{1EE0B497-F77D-41A0-A0A0-E37151357CD2}" dt="2022-07-08T12:34:05.695" v="11384"/>
          <ac:grpSpMkLst>
            <pc:docMk/>
            <pc:sldMk cId="1082011098" sldId="289"/>
            <ac:grpSpMk id="69" creationId="{9833D480-BED4-E93D-D0DA-B18912922C2E}"/>
          </ac:grpSpMkLst>
        </pc:grpChg>
      </pc:sldChg>
      <pc:sldChg chg="new del">
        <pc:chgData name="Isabelle Plank" userId="a1289ac7-07bb-4c5c-b82e-95f954aebe03" providerId="ADAL" clId="{1EE0B497-F77D-41A0-A0A0-E37151357CD2}" dt="2022-07-08T10:24:25.429" v="11305" actId="47"/>
        <pc:sldMkLst>
          <pc:docMk/>
          <pc:sldMk cId="1875922801" sldId="289"/>
        </pc:sldMkLst>
      </pc:sldChg>
      <pc:sldChg chg="del">
        <pc:chgData name="Isabelle Plank" userId="a1289ac7-07bb-4c5c-b82e-95f954aebe03" providerId="ADAL" clId="{1EE0B497-F77D-41A0-A0A0-E37151357CD2}" dt="2022-07-08T10:11:23.709" v="11031" actId="47"/>
        <pc:sldMkLst>
          <pc:docMk/>
          <pc:sldMk cId="1647953855" sldId="290"/>
        </pc:sldMkLst>
      </pc:sldChg>
      <pc:sldChg chg="addSp delSp modSp add mod">
        <pc:chgData name="Isabelle Plank" userId="a1289ac7-07bb-4c5c-b82e-95f954aebe03" providerId="ADAL" clId="{1EE0B497-F77D-41A0-A0A0-E37151357CD2}" dt="2022-07-08T12:34:26.282" v="11389" actId="1076"/>
        <pc:sldMkLst>
          <pc:docMk/>
          <pc:sldMk cId="3926797625" sldId="290"/>
        </pc:sldMkLst>
        <pc:spChg chg="del">
          <ac:chgData name="Isabelle Plank" userId="a1289ac7-07bb-4c5c-b82e-95f954aebe03" providerId="ADAL" clId="{1EE0B497-F77D-41A0-A0A0-E37151357CD2}" dt="2022-07-08T12:34:18.444" v="11386" actId="478"/>
          <ac:spMkLst>
            <pc:docMk/>
            <pc:sldMk cId="3926797625" sldId="290"/>
            <ac:spMk id="4" creationId="{9ACA3B1B-209E-1505-A039-8BBBC648B7FB}"/>
          </ac:spMkLst>
        </pc:spChg>
        <pc:spChg chg="mod">
          <ac:chgData name="Isabelle Plank" userId="a1289ac7-07bb-4c5c-b82e-95f954aebe03" providerId="ADAL" clId="{1EE0B497-F77D-41A0-A0A0-E37151357CD2}" dt="2022-07-08T12:34:19.561" v="11387"/>
          <ac:spMkLst>
            <pc:docMk/>
            <pc:sldMk cId="3926797625" sldId="290"/>
            <ac:spMk id="7" creationId="{57509D24-11FD-9634-EC43-7647284E23B0}"/>
          </ac:spMkLst>
        </pc:spChg>
        <pc:spChg chg="mod">
          <ac:chgData name="Isabelle Plank" userId="a1289ac7-07bb-4c5c-b82e-95f954aebe03" providerId="ADAL" clId="{1EE0B497-F77D-41A0-A0A0-E37151357CD2}" dt="2022-07-08T12:34:19.561" v="11387"/>
          <ac:spMkLst>
            <pc:docMk/>
            <pc:sldMk cId="3926797625" sldId="290"/>
            <ac:spMk id="8" creationId="{91ED60E5-0562-A5F7-8755-8D2AE3380F3E}"/>
          </ac:spMkLst>
        </pc:spChg>
        <pc:spChg chg="mod">
          <ac:chgData name="Isabelle Plank" userId="a1289ac7-07bb-4c5c-b82e-95f954aebe03" providerId="ADAL" clId="{1EE0B497-F77D-41A0-A0A0-E37151357CD2}" dt="2022-07-08T12:34:19.561" v="11387"/>
          <ac:spMkLst>
            <pc:docMk/>
            <pc:sldMk cId="3926797625" sldId="290"/>
            <ac:spMk id="9" creationId="{4169BE2A-325A-03BB-35F0-D7E47CC0DD93}"/>
          </ac:spMkLst>
        </pc:spChg>
        <pc:spChg chg="mod">
          <ac:chgData name="Isabelle Plank" userId="a1289ac7-07bb-4c5c-b82e-95f954aebe03" providerId="ADAL" clId="{1EE0B497-F77D-41A0-A0A0-E37151357CD2}" dt="2022-07-08T12:34:19.561" v="11387"/>
          <ac:spMkLst>
            <pc:docMk/>
            <pc:sldMk cId="3926797625" sldId="290"/>
            <ac:spMk id="10" creationId="{9F2E186B-50A1-2146-C197-A386ABE3016D}"/>
          </ac:spMkLst>
        </pc:spChg>
        <pc:spChg chg="mod">
          <ac:chgData name="Isabelle Plank" userId="a1289ac7-07bb-4c5c-b82e-95f954aebe03" providerId="ADAL" clId="{1EE0B497-F77D-41A0-A0A0-E37151357CD2}" dt="2022-07-08T12:34:19.561" v="11387"/>
          <ac:spMkLst>
            <pc:docMk/>
            <pc:sldMk cId="3926797625" sldId="290"/>
            <ac:spMk id="11" creationId="{220549B2-6405-8143-B338-71D4285FF892}"/>
          </ac:spMkLst>
        </pc:spChg>
        <pc:spChg chg="mod">
          <ac:chgData name="Isabelle Plank" userId="a1289ac7-07bb-4c5c-b82e-95f954aebe03" providerId="ADAL" clId="{1EE0B497-F77D-41A0-A0A0-E37151357CD2}" dt="2022-07-08T12:34:19.561" v="11387"/>
          <ac:spMkLst>
            <pc:docMk/>
            <pc:sldMk cId="3926797625" sldId="290"/>
            <ac:spMk id="12" creationId="{42FD08AD-D5AD-EAC4-C587-8F485EFEB67E}"/>
          </ac:spMkLst>
        </pc:spChg>
        <pc:spChg chg="mod">
          <ac:chgData name="Isabelle Plank" userId="a1289ac7-07bb-4c5c-b82e-95f954aebe03" providerId="ADAL" clId="{1EE0B497-F77D-41A0-A0A0-E37151357CD2}" dt="2022-07-08T12:34:19.561" v="11387"/>
          <ac:spMkLst>
            <pc:docMk/>
            <pc:sldMk cId="3926797625" sldId="290"/>
            <ac:spMk id="13" creationId="{C212F1EA-9271-2DAD-5DFA-F20F5736EF10}"/>
          </ac:spMkLst>
        </pc:spChg>
        <pc:spChg chg="mod">
          <ac:chgData name="Isabelle Plank" userId="a1289ac7-07bb-4c5c-b82e-95f954aebe03" providerId="ADAL" clId="{1EE0B497-F77D-41A0-A0A0-E37151357CD2}" dt="2022-07-08T12:34:19.561" v="11387"/>
          <ac:spMkLst>
            <pc:docMk/>
            <pc:sldMk cId="3926797625" sldId="290"/>
            <ac:spMk id="14" creationId="{5172A523-053F-897C-52C3-1C06BFC154AB}"/>
          </ac:spMkLst>
        </pc:spChg>
        <pc:spChg chg="mod">
          <ac:chgData name="Isabelle Plank" userId="a1289ac7-07bb-4c5c-b82e-95f954aebe03" providerId="ADAL" clId="{1EE0B497-F77D-41A0-A0A0-E37151357CD2}" dt="2022-07-08T12:34:19.561" v="11387"/>
          <ac:spMkLst>
            <pc:docMk/>
            <pc:sldMk cId="3926797625" sldId="290"/>
            <ac:spMk id="15" creationId="{58F80C07-64B1-7C00-4F59-F91052EF7BF0}"/>
          </ac:spMkLst>
        </pc:spChg>
        <pc:spChg chg="mod">
          <ac:chgData name="Isabelle Plank" userId="a1289ac7-07bb-4c5c-b82e-95f954aebe03" providerId="ADAL" clId="{1EE0B497-F77D-41A0-A0A0-E37151357CD2}" dt="2022-07-08T12:34:19.561" v="11387"/>
          <ac:spMkLst>
            <pc:docMk/>
            <pc:sldMk cId="3926797625" sldId="290"/>
            <ac:spMk id="16" creationId="{C7173237-7A15-4F37-D37E-D76E78EA1888}"/>
          </ac:spMkLst>
        </pc:spChg>
        <pc:spChg chg="mod">
          <ac:chgData name="Isabelle Plank" userId="a1289ac7-07bb-4c5c-b82e-95f954aebe03" providerId="ADAL" clId="{1EE0B497-F77D-41A0-A0A0-E37151357CD2}" dt="2022-07-08T12:34:19.561" v="11387"/>
          <ac:spMkLst>
            <pc:docMk/>
            <pc:sldMk cId="3926797625" sldId="290"/>
            <ac:spMk id="17" creationId="{264A3B17-B249-1677-798E-19AD3C78517C}"/>
          </ac:spMkLst>
        </pc:spChg>
        <pc:spChg chg="mod">
          <ac:chgData name="Isabelle Plank" userId="a1289ac7-07bb-4c5c-b82e-95f954aebe03" providerId="ADAL" clId="{1EE0B497-F77D-41A0-A0A0-E37151357CD2}" dt="2022-07-08T12:34:19.561" v="11387"/>
          <ac:spMkLst>
            <pc:docMk/>
            <pc:sldMk cId="3926797625" sldId="290"/>
            <ac:spMk id="18" creationId="{786F67E3-61DB-961D-7ACB-160F57D69F97}"/>
          </ac:spMkLst>
        </pc:spChg>
        <pc:spChg chg="mod">
          <ac:chgData name="Isabelle Plank" userId="a1289ac7-07bb-4c5c-b82e-95f954aebe03" providerId="ADAL" clId="{1EE0B497-F77D-41A0-A0A0-E37151357CD2}" dt="2022-07-08T12:34:19.561" v="11387"/>
          <ac:spMkLst>
            <pc:docMk/>
            <pc:sldMk cId="3926797625" sldId="290"/>
            <ac:spMk id="19" creationId="{19583005-6EEA-B03C-A22B-0F694A6759D1}"/>
          </ac:spMkLst>
        </pc:spChg>
        <pc:spChg chg="mod">
          <ac:chgData name="Isabelle Plank" userId="a1289ac7-07bb-4c5c-b82e-95f954aebe03" providerId="ADAL" clId="{1EE0B497-F77D-41A0-A0A0-E37151357CD2}" dt="2022-07-08T12:34:19.561" v="11387"/>
          <ac:spMkLst>
            <pc:docMk/>
            <pc:sldMk cId="3926797625" sldId="290"/>
            <ac:spMk id="20" creationId="{9A107ADE-EA98-186A-A99C-D46E2406A3BD}"/>
          </ac:spMkLst>
        </pc:spChg>
        <pc:spChg chg="mod">
          <ac:chgData name="Isabelle Plank" userId="a1289ac7-07bb-4c5c-b82e-95f954aebe03" providerId="ADAL" clId="{1EE0B497-F77D-41A0-A0A0-E37151357CD2}" dt="2022-07-08T12:34:19.561" v="11387"/>
          <ac:spMkLst>
            <pc:docMk/>
            <pc:sldMk cId="3926797625" sldId="290"/>
            <ac:spMk id="21" creationId="{8D1A3E00-8C2B-3523-FA68-2376354677A8}"/>
          </ac:spMkLst>
        </pc:spChg>
        <pc:spChg chg="mod">
          <ac:chgData name="Isabelle Plank" userId="a1289ac7-07bb-4c5c-b82e-95f954aebe03" providerId="ADAL" clId="{1EE0B497-F77D-41A0-A0A0-E37151357CD2}" dt="2022-07-08T12:34:19.561" v="11387"/>
          <ac:spMkLst>
            <pc:docMk/>
            <pc:sldMk cId="3926797625" sldId="290"/>
            <ac:spMk id="22" creationId="{30ECB875-3251-2C5B-A3D0-107DDD6DB1D8}"/>
          </ac:spMkLst>
        </pc:spChg>
        <pc:spChg chg="mod">
          <ac:chgData name="Isabelle Plank" userId="a1289ac7-07bb-4c5c-b82e-95f954aebe03" providerId="ADAL" clId="{1EE0B497-F77D-41A0-A0A0-E37151357CD2}" dt="2022-07-08T12:34:19.561" v="11387"/>
          <ac:spMkLst>
            <pc:docMk/>
            <pc:sldMk cId="3926797625" sldId="290"/>
            <ac:spMk id="23" creationId="{5D2D111F-890F-7E56-3144-45150C13A645}"/>
          </ac:spMkLst>
        </pc:spChg>
        <pc:spChg chg="mod">
          <ac:chgData name="Isabelle Plank" userId="a1289ac7-07bb-4c5c-b82e-95f954aebe03" providerId="ADAL" clId="{1EE0B497-F77D-41A0-A0A0-E37151357CD2}" dt="2022-07-08T12:34:19.561" v="11387"/>
          <ac:spMkLst>
            <pc:docMk/>
            <pc:sldMk cId="3926797625" sldId="290"/>
            <ac:spMk id="24" creationId="{B8DB278E-D3D2-0E30-E791-D22AF9C97E62}"/>
          </ac:spMkLst>
        </pc:spChg>
        <pc:spChg chg="mod">
          <ac:chgData name="Isabelle Plank" userId="a1289ac7-07bb-4c5c-b82e-95f954aebe03" providerId="ADAL" clId="{1EE0B497-F77D-41A0-A0A0-E37151357CD2}" dt="2022-07-08T12:34:19.561" v="11387"/>
          <ac:spMkLst>
            <pc:docMk/>
            <pc:sldMk cId="3926797625" sldId="290"/>
            <ac:spMk id="25" creationId="{B28AFCDF-4B2F-EBD6-3ADE-67A4FEF3EA0D}"/>
          </ac:spMkLst>
        </pc:spChg>
        <pc:spChg chg="mod">
          <ac:chgData name="Isabelle Plank" userId="a1289ac7-07bb-4c5c-b82e-95f954aebe03" providerId="ADAL" clId="{1EE0B497-F77D-41A0-A0A0-E37151357CD2}" dt="2022-07-08T12:34:19.561" v="11387"/>
          <ac:spMkLst>
            <pc:docMk/>
            <pc:sldMk cId="3926797625" sldId="290"/>
            <ac:spMk id="26" creationId="{A04049CE-D2DD-1CBA-9813-918E6E9D4D26}"/>
          </ac:spMkLst>
        </pc:spChg>
        <pc:spChg chg="mod">
          <ac:chgData name="Isabelle Plank" userId="a1289ac7-07bb-4c5c-b82e-95f954aebe03" providerId="ADAL" clId="{1EE0B497-F77D-41A0-A0A0-E37151357CD2}" dt="2022-07-08T12:34:19.561" v="11387"/>
          <ac:spMkLst>
            <pc:docMk/>
            <pc:sldMk cId="3926797625" sldId="290"/>
            <ac:spMk id="27" creationId="{0B96B1C0-72D8-C2BD-A763-18D470555B16}"/>
          </ac:spMkLst>
        </pc:spChg>
        <pc:spChg chg="mod">
          <ac:chgData name="Isabelle Plank" userId="a1289ac7-07bb-4c5c-b82e-95f954aebe03" providerId="ADAL" clId="{1EE0B497-F77D-41A0-A0A0-E37151357CD2}" dt="2022-07-08T12:34:19.561" v="11387"/>
          <ac:spMkLst>
            <pc:docMk/>
            <pc:sldMk cId="3926797625" sldId="290"/>
            <ac:spMk id="28" creationId="{AEA556F9-BF56-7493-97AD-F2058365B886}"/>
          </ac:spMkLst>
        </pc:spChg>
        <pc:spChg chg="mod">
          <ac:chgData name="Isabelle Plank" userId="a1289ac7-07bb-4c5c-b82e-95f954aebe03" providerId="ADAL" clId="{1EE0B497-F77D-41A0-A0A0-E37151357CD2}" dt="2022-07-08T12:34:19.561" v="11387"/>
          <ac:spMkLst>
            <pc:docMk/>
            <pc:sldMk cId="3926797625" sldId="290"/>
            <ac:spMk id="29" creationId="{4AB85D13-76DA-2366-BA39-10D353BD860F}"/>
          </ac:spMkLst>
        </pc:spChg>
        <pc:spChg chg="mod">
          <ac:chgData name="Isabelle Plank" userId="a1289ac7-07bb-4c5c-b82e-95f954aebe03" providerId="ADAL" clId="{1EE0B497-F77D-41A0-A0A0-E37151357CD2}" dt="2022-07-08T12:34:19.561" v="11387"/>
          <ac:spMkLst>
            <pc:docMk/>
            <pc:sldMk cId="3926797625" sldId="290"/>
            <ac:spMk id="30" creationId="{AD3B3B08-FA2E-1628-5165-C9E91ABFF725}"/>
          </ac:spMkLst>
        </pc:spChg>
        <pc:spChg chg="mod">
          <ac:chgData name="Isabelle Plank" userId="a1289ac7-07bb-4c5c-b82e-95f954aebe03" providerId="ADAL" clId="{1EE0B497-F77D-41A0-A0A0-E37151357CD2}" dt="2022-07-08T12:34:19.561" v="11387"/>
          <ac:spMkLst>
            <pc:docMk/>
            <pc:sldMk cId="3926797625" sldId="290"/>
            <ac:spMk id="31" creationId="{5033B250-7FA0-DA63-AA71-509C8A29684A}"/>
          </ac:spMkLst>
        </pc:spChg>
        <pc:spChg chg="mod">
          <ac:chgData name="Isabelle Plank" userId="a1289ac7-07bb-4c5c-b82e-95f954aebe03" providerId="ADAL" clId="{1EE0B497-F77D-41A0-A0A0-E37151357CD2}" dt="2022-07-08T12:34:19.561" v="11387"/>
          <ac:spMkLst>
            <pc:docMk/>
            <pc:sldMk cId="3926797625" sldId="290"/>
            <ac:spMk id="32" creationId="{2C8573E2-FC91-E184-B108-BF3228171F7E}"/>
          </ac:spMkLst>
        </pc:spChg>
        <pc:spChg chg="mod">
          <ac:chgData name="Isabelle Plank" userId="a1289ac7-07bb-4c5c-b82e-95f954aebe03" providerId="ADAL" clId="{1EE0B497-F77D-41A0-A0A0-E37151357CD2}" dt="2022-07-08T12:34:19.561" v="11387"/>
          <ac:spMkLst>
            <pc:docMk/>
            <pc:sldMk cId="3926797625" sldId="290"/>
            <ac:spMk id="33" creationId="{758F03A5-2EC9-CD5E-0917-001F4C8B1AEE}"/>
          </ac:spMkLst>
        </pc:spChg>
        <pc:spChg chg="mod">
          <ac:chgData name="Isabelle Plank" userId="a1289ac7-07bb-4c5c-b82e-95f954aebe03" providerId="ADAL" clId="{1EE0B497-F77D-41A0-A0A0-E37151357CD2}" dt="2022-07-08T12:34:19.561" v="11387"/>
          <ac:spMkLst>
            <pc:docMk/>
            <pc:sldMk cId="3926797625" sldId="290"/>
            <ac:spMk id="34" creationId="{EE130B67-C7E0-1125-DF0F-9D639AAC9591}"/>
          </ac:spMkLst>
        </pc:spChg>
        <pc:spChg chg="mod">
          <ac:chgData name="Isabelle Plank" userId="a1289ac7-07bb-4c5c-b82e-95f954aebe03" providerId="ADAL" clId="{1EE0B497-F77D-41A0-A0A0-E37151357CD2}" dt="2022-07-08T12:34:19.561" v="11387"/>
          <ac:spMkLst>
            <pc:docMk/>
            <pc:sldMk cId="3926797625" sldId="290"/>
            <ac:spMk id="35" creationId="{5D46F3D7-409A-2A50-8AE9-ED98B9E3D4BF}"/>
          </ac:spMkLst>
        </pc:spChg>
        <pc:spChg chg="mod">
          <ac:chgData name="Isabelle Plank" userId="a1289ac7-07bb-4c5c-b82e-95f954aebe03" providerId="ADAL" clId="{1EE0B497-F77D-41A0-A0A0-E37151357CD2}" dt="2022-07-08T12:34:19.561" v="11387"/>
          <ac:spMkLst>
            <pc:docMk/>
            <pc:sldMk cId="3926797625" sldId="290"/>
            <ac:spMk id="36" creationId="{BB2721E9-95A6-4E09-BB61-59416E347293}"/>
          </ac:spMkLst>
        </pc:spChg>
        <pc:spChg chg="mod">
          <ac:chgData name="Isabelle Plank" userId="a1289ac7-07bb-4c5c-b82e-95f954aebe03" providerId="ADAL" clId="{1EE0B497-F77D-41A0-A0A0-E37151357CD2}" dt="2022-07-08T12:34:19.561" v="11387"/>
          <ac:spMkLst>
            <pc:docMk/>
            <pc:sldMk cId="3926797625" sldId="290"/>
            <ac:spMk id="37" creationId="{89D41EB8-25C8-1AAE-9815-CCE7A06F59A4}"/>
          </ac:spMkLst>
        </pc:spChg>
        <pc:spChg chg="mod">
          <ac:chgData name="Isabelle Plank" userId="a1289ac7-07bb-4c5c-b82e-95f954aebe03" providerId="ADAL" clId="{1EE0B497-F77D-41A0-A0A0-E37151357CD2}" dt="2022-07-08T12:34:19.561" v="11387"/>
          <ac:spMkLst>
            <pc:docMk/>
            <pc:sldMk cId="3926797625" sldId="290"/>
            <ac:spMk id="38" creationId="{A9ED88F5-C58B-ED25-EC20-71EE1824E66B}"/>
          </ac:spMkLst>
        </pc:spChg>
        <pc:spChg chg="mod">
          <ac:chgData name="Isabelle Plank" userId="a1289ac7-07bb-4c5c-b82e-95f954aebe03" providerId="ADAL" clId="{1EE0B497-F77D-41A0-A0A0-E37151357CD2}" dt="2022-07-08T12:34:19.561" v="11387"/>
          <ac:spMkLst>
            <pc:docMk/>
            <pc:sldMk cId="3926797625" sldId="290"/>
            <ac:spMk id="39" creationId="{1549862C-E25C-116C-8B6B-9314143FFD7A}"/>
          </ac:spMkLst>
        </pc:spChg>
        <pc:spChg chg="mod">
          <ac:chgData name="Isabelle Plank" userId="a1289ac7-07bb-4c5c-b82e-95f954aebe03" providerId="ADAL" clId="{1EE0B497-F77D-41A0-A0A0-E37151357CD2}" dt="2022-07-08T12:34:19.561" v="11387"/>
          <ac:spMkLst>
            <pc:docMk/>
            <pc:sldMk cId="3926797625" sldId="290"/>
            <ac:spMk id="40" creationId="{B95E2E6E-221F-7942-036D-62B72D567593}"/>
          </ac:spMkLst>
        </pc:spChg>
        <pc:spChg chg="mod">
          <ac:chgData name="Isabelle Plank" userId="a1289ac7-07bb-4c5c-b82e-95f954aebe03" providerId="ADAL" clId="{1EE0B497-F77D-41A0-A0A0-E37151357CD2}" dt="2022-07-08T12:34:19.561" v="11387"/>
          <ac:spMkLst>
            <pc:docMk/>
            <pc:sldMk cId="3926797625" sldId="290"/>
            <ac:spMk id="41" creationId="{6C7D4206-EEFC-E5BD-86E5-AFF53DE71757}"/>
          </ac:spMkLst>
        </pc:spChg>
        <pc:spChg chg="mod">
          <ac:chgData name="Isabelle Plank" userId="a1289ac7-07bb-4c5c-b82e-95f954aebe03" providerId="ADAL" clId="{1EE0B497-F77D-41A0-A0A0-E37151357CD2}" dt="2022-07-08T12:34:19.561" v="11387"/>
          <ac:spMkLst>
            <pc:docMk/>
            <pc:sldMk cId="3926797625" sldId="290"/>
            <ac:spMk id="42" creationId="{9059CA65-F185-4E72-D80F-75E8F38F93F5}"/>
          </ac:spMkLst>
        </pc:spChg>
        <pc:spChg chg="mod">
          <ac:chgData name="Isabelle Plank" userId="a1289ac7-07bb-4c5c-b82e-95f954aebe03" providerId="ADAL" clId="{1EE0B497-F77D-41A0-A0A0-E37151357CD2}" dt="2022-07-08T12:34:19.561" v="11387"/>
          <ac:spMkLst>
            <pc:docMk/>
            <pc:sldMk cId="3926797625" sldId="290"/>
            <ac:spMk id="43" creationId="{A8BAF685-AD75-7589-3FBB-C4C0808CF37C}"/>
          </ac:spMkLst>
        </pc:spChg>
        <pc:spChg chg="mod">
          <ac:chgData name="Isabelle Plank" userId="a1289ac7-07bb-4c5c-b82e-95f954aebe03" providerId="ADAL" clId="{1EE0B497-F77D-41A0-A0A0-E37151357CD2}" dt="2022-07-08T12:34:19.561" v="11387"/>
          <ac:spMkLst>
            <pc:docMk/>
            <pc:sldMk cId="3926797625" sldId="290"/>
            <ac:spMk id="44" creationId="{10371A7D-78FE-DDA4-79F3-BCE006FA5D4D}"/>
          </ac:spMkLst>
        </pc:spChg>
        <pc:spChg chg="mod">
          <ac:chgData name="Isabelle Plank" userId="a1289ac7-07bb-4c5c-b82e-95f954aebe03" providerId="ADAL" clId="{1EE0B497-F77D-41A0-A0A0-E37151357CD2}" dt="2022-07-08T12:34:19.561" v="11387"/>
          <ac:spMkLst>
            <pc:docMk/>
            <pc:sldMk cId="3926797625" sldId="290"/>
            <ac:spMk id="45" creationId="{45BF2315-031B-5D0F-3B11-6ECD2860F781}"/>
          </ac:spMkLst>
        </pc:spChg>
        <pc:spChg chg="mod">
          <ac:chgData name="Isabelle Plank" userId="a1289ac7-07bb-4c5c-b82e-95f954aebe03" providerId="ADAL" clId="{1EE0B497-F77D-41A0-A0A0-E37151357CD2}" dt="2022-07-08T12:34:19.561" v="11387"/>
          <ac:spMkLst>
            <pc:docMk/>
            <pc:sldMk cId="3926797625" sldId="290"/>
            <ac:spMk id="46" creationId="{FD0AB133-CD62-3A3D-D842-99DBD9BD350B}"/>
          </ac:spMkLst>
        </pc:spChg>
        <pc:spChg chg="mod">
          <ac:chgData name="Isabelle Plank" userId="a1289ac7-07bb-4c5c-b82e-95f954aebe03" providerId="ADAL" clId="{1EE0B497-F77D-41A0-A0A0-E37151357CD2}" dt="2022-07-08T12:34:19.561" v="11387"/>
          <ac:spMkLst>
            <pc:docMk/>
            <pc:sldMk cId="3926797625" sldId="290"/>
            <ac:spMk id="47" creationId="{F5A6C926-5E54-8BA2-29BE-2C7653DE4480}"/>
          </ac:spMkLst>
        </pc:spChg>
        <pc:spChg chg="mod">
          <ac:chgData name="Isabelle Plank" userId="a1289ac7-07bb-4c5c-b82e-95f954aebe03" providerId="ADAL" clId="{1EE0B497-F77D-41A0-A0A0-E37151357CD2}" dt="2022-07-08T12:34:19.561" v="11387"/>
          <ac:spMkLst>
            <pc:docMk/>
            <pc:sldMk cId="3926797625" sldId="290"/>
            <ac:spMk id="48" creationId="{71F6DE1B-40CF-1B7B-B17A-FECAF7498727}"/>
          </ac:spMkLst>
        </pc:spChg>
        <pc:spChg chg="mod">
          <ac:chgData name="Isabelle Plank" userId="a1289ac7-07bb-4c5c-b82e-95f954aebe03" providerId="ADAL" clId="{1EE0B497-F77D-41A0-A0A0-E37151357CD2}" dt="2022-07-08T12:34:19.561" v="11387"/>
          <ac:spMkLst>
            <pc:docMk/>
            <pc:sldMk cId="3926797625" sldId="290"/>
            <ac:spMk id="49" creationId="{871EB337-F9CD-4D33-538A-88990AE0B46D}"/>
          </ac:spMkLst>
        </pc:spChg>
        <pc:spChg chg="mod">
          <ac:chgData name="Isabelle Plank" userId="a1289ac7-07bb-4c5c-b82e-95f954aebe03" providerId="ADAL" clId="{1EE0B497-F77D-41A0-A0A0-E37151357CD2}" dt="2022-07-08T12:34:19.561" v="11387"/>
          <ac:spMkLst>
            <pc:docMk/>
            <pc:sldMk cId="3926797625" sldId="290"/>
            <ac:spMk id="50" creationId="{E1AFC6FF-F1B6-5052-23BD-9492B830550A}"/>
          </ac:spMkLst>
        </pc:spChg>
        <pc:spChg chg="mod">
          <ac:chgData name="Isabelle Plank" userId="a1289ac7-07bb-4c5c-b82e-95f954aebe03" providerId="ADAL" clId="{1EE0B497-F77D-41A0-A0A0-E37151357CD2}" dt="2022-07-08T12:34:19.561" v="11387"/>
          <ac:spMkLst>
            <pc:docMk/>
            <pc:sldMk cId="3926797625" sldId="290"/>
            <ac:spMk id="51" creationId="{454560B7-CD70-17BC-B3E2-AB9B5BDA81BD}"/>
          </ac:spMkLst>
        </pc:spChg>
        <pc:spChg chg="mod">
          <ac:chgData name="Isabelle Plank" userId="a1289ac7-07bb-4c5c-b82e-95f954aebe03" providerId="ADAL" clId="{1EE0B497-F77D-41A0-A0A0-E37151357CD2}" dt="2022-07-08T12:34:19.561" v="11387"/>
          <ac:spMkLst>
            <pc:docMk/>
            <pc:sldMk cId="3926797625" sldId="290"/>
            <ac:spMk id="52" creationId="{19C33822-D926-B35B-BBC4-79527B491C0F}"/>
          </ac:spMkLst>
        </pc:spChg>
        <pc:spChg chg="mod">
          <ac:chgData name="Isabelle Plank" userId="a1289ac7-07bb-4c5c-b82e-95f954aebe03" providerId="ADAL" clId="{1EE0B497-F77D-41A0-A0A0-E37151357CD2}" dt="2022-07-08T12:34:19.561" v="11387"/>
          <ac:spMkLst>
            <pc:docMk/>
            <pc:sldMk cId="3926797625" sldId="290"/>
            <ac:spMk id="53" creationId="{F2DB01FD-E04C-9E79-CB50-1B81606599A1}"/>
          </ac:spMkLst>
        </pc:spChg>
        <pc:spChg chg="mod">
          <ac:chgData name="Isabelle Plank" userId="a1289ac7-07bb-4c5c-b82e-95f954aebe03" providerId="ADAL" clId="{1EE0B497-F77D-41A0-A0A0-E37151357CD2}" dt="2022-07-08T12:34:19.561" v="11387"/>
          <ac:spMkLst>
            <pc:docMk/>
            <pc:sldMk cId="3926797625" sldId="290"/>
            <ac:spMk id="54" creationId="{B7DA1765-4413-6494-40A8-479EE43A24AD}"/>
          </ac:spMkLst>
        </pc:spChg>
        <pc:spChg chg="mod">
          <ac:chgData name="Isabelle Plank" userId="a1289ac7-07bb-4c5c-b82e-95f954aebe03" providerId="ADAL" clId="{1EE0B497-F77D-41A0-A0A0-E37151357CD2}" dt="2022-07-08T12:34:19.561" v="11387"/>
          <ac:spMkLst>
            <pc:docMk/>
            <pc:sldMk cId="3926797625" sldId="290"/>
            <ac:spMk id="55" creationId="{9F2278DA-3EFC-7EF3-F3EC-F366109DA47A}"/>
          </ac:spMkLst>
        </pc:spChg>
        <pc:spChg chg="mod">
          <ac:chgData name="Isabelle Plank" userId="a1289ac7-07bb-4c5c-b82e-95f954aebe03" providerId="ADAL" clId="{1EE0B497-F77D-41A0-A0A0-E37151357CD2}" dt="2022-07-08T12:34:19.561" v="11387"/>
          <ac:spMkLst>
            <pc:docMk/>
            <pc:sldMk cId="3926797625" sldId="290"/>
            <ac:spMk id="56" creationId="{C060B8A4-CDE7-E5A8-A7AA-F6C3983E30B6}"/>
          </ac:spMkLst>
        </pc:spChg>
        <pc:spChg chg="mod">
          <ac:chgData name="Isabelle Plank" userId="a1289ac7-07bb-4c5c-b82e-95f954aebe03" providerId="ADAL" clId="{1EE0B497-F77D-41A0-A0A0-E37151357CD2}" dt="2022-07-08T12:34:19.561" v="11387"/>
          <ac:spMkLst>
            <pc:docMk/>
            <pc:sldMk cId="3926797625" sldId="290"/>
            <ac:spMk id="57" creationId="{D3578F68-A4B0-E303-A1F0-1139D07A1961}"/>
          </ac:spMkLst>
        </pc:spChg>
        <pc:spChg chg="mod">
          <ac:chgData name="Isabelle Plank" userId="a1289ac7-07bb-4c5c-b82e-95f954aebe03" providerId="ADAL" clId="{1EE0B497-F77D-41A0-A0A0-E37151357CD2}" dt="2022-07-08T12:34:19.561" v="11387"/>
          <ac:spMkLst>
            <pc:docMk/>
            <pc:sldMk cId="3926797625" sldId="290"/>
            <ac:spMk id="58" creationId="{D55A1B12-2FDB-A65B-5108-F504BE84FD30}"/>
          </ac:spMkLst>
        </pc:spChg>
        <pc:spChg chg="mod">
          <ac:chgData name="Isabelle Plank" userId="a1289ac7-07bb-4c5c-b82e-95f954aebe03" providerId="ADAL" clId="{1EE0B497-F77D-41A0-A0A0-E37151357CD2}" dt="2022-07-08T12:34:19.561" v="11387"/>
          <ac:spMkLst>
            <pc:docMk/>
            <pc:sldMk cId="3926797625" sldId="290"/>
            <ac:spMk id="59" creationId="{D0C7CA26-5E87-A364-CA8A-C4C2153D5DAB}"/>
          </ac:spMkLst>
        </pc:spChg>
        <pc:spChg chg="mod">
          <ac:chgData name="Isabelle Plank" userId="a1289ac7-07bb-4c5c-b82e-95f954aebe03" providerId="ADAL" clId="{1EE0B497-F77D-41A0-A0A0-E37151357CD2}" dt="2022-07-08T12:34:19.561" v="11387"/>
          <ac:spMkLst>
            <pc:docMk/>
            <pc:sldMk cId="3926797625" sldId="290"/>
            <ac:spMk id="60" creationId="{3B202E95-1306-FAA8-3DB5-B55B181B9428}"/>
          </ac:spMkLst>
        </pc:spChg>
        <pc:spChg chg="mod">
          <ac:chgData name="Isabelle Plank" userId="a1289ac7-07bb-4c5c-b82e-95f954aebe03" providerId="ADAL" clId="{1EE0B497-F77D-41A0-A0A0-E37151357CD2}" dt="2022-07-08T12:34:19.561" v="11387"/>
          <ac:spMkLst>
            <pc:docMk/>
            <pc:sldMk cId="3926797625" sldId="290"/>
            <ac:spMk id="61" creationId="{D348DD2B-B405-95D8-DFFD-54A639B1F16F}"/>
          </ac:spMkLst>
        </pc:spChg>
        <pc:spChg chg="mod">
          <ac:chgData name="Isabelle Plank" userId="a1289ac7-07bb-4c5c-b82e-95f954aebe03" providerId="ADAL" clId="{1EE0B497-F77D-41A0-A0A0-E37151357CD2}" dt="2022-07-08T12:34:19.561" v="11387"/>
          <ac:spMkLst>
            <pc:docMk/>
            <pc:sldMk cId="3926797625" sldId="290"/>
            <ac:spMk id="62" creationId="{804CB1DB-DEDA-4B03-E561-6D3A4A6384AA}"/>
          </ac:spMkLst>
        </pc:spChg>
        <pc:spChg chg="mod">
          <ac:chgData name="Isabelle Plank" userId="a1289ac7-07bb-4c5c-b82e-95f954aebe03" providerId="ADAL" clId="{1EE0B497-F77D-41A0-A0A0-E37151357CD2}" dt="2022-07-08T12:34:19.561" v="11387"/>
          <ac:spMkLst>
            <pc:docMk/>
            <pc:sldMk cId="3926797625" sldId="290"/>
            <ac:spMk id="63" creationId="{B8E72A0B-9B19-46F0-3043-96333F51CBD0}"/>
          </ac:spMkLst>
        </pc:spChg>
        <pc:spChg chg="mod">
          <ac:chgData name="Isabelle Plank" userId="a1289ac7-07bb-4c5c-b82e-95f954aebe03" providerId="ADAL" clId="{1EE0B497-F77D-41A0-A0A0-E37151357CD2}" dt="2022-07-08T12:34:19.561" v="11387"/>
          <ac:spMkLst>
            <pc:docMk/>
            <pc:sldMk cId="3926797625" sldId="290"/>
            <ac:spMk id="64" creationId="{5F890E72-C8FF-1862-46E5-9DD37A69C5EB}"/>
          </ac:spMkLst>
        </pc:spChg>
        <pc:spChg chg="mod">
          <ac:chgData name="Isabelle Plank" userId="a1289ac7-07bb-4c5c-b82e-95f954aebe03" providerId="ADAL" clId="{1EE0B497-F77D-41A0-A0A0-E37151357CD2}" dt="2022-07-08T12:34:19.561" v="11387"/>
          <ac:spMkLst>
            <pc:docMk/>
            <pc:sldMk cId="3926797625" sldId="290"/>
            <ac:spMk id="65" creationId="{6A94D7B4-66D8-F24F-7C43-2008C0C3EE3D}"/>
          </ac:spMkLst>
        </pc:spChg>
        <pc:spChg chg="mod">
          <ac:chgData name="Isabelle Plank" userId="a1289ac7-07bb-4c5c-b82e-95f954aebe03" providerId="ADAL" clId="{1EE0B497-F77D-41A0-A0A0-E37151357CD2}" dt="2022-07-08T12:34:19.561" v="11387"/>
          <ac:spMkLst>
            <pc:docMk/>
            <pc:sldMk cId="3926797625" sldId="290"/>
            <ac:spMk id="66" creationId="{22FC0646-1BEB-FA59-F106-784A0A3D2623}"/>
          </ac:spMkLst>
        </pc:spChg>
        <pc:grpChg chg="add mod">
          <ac:chgData name="Isabelle Plank" userId="a1289ac7-07bb-4c5c-b82e-95f954aebe03" providerId="ADAL" clId="{1EE0B497-F77D-41A0-A0A0-E37151357CD2}" dt="2022-07-08T12:34:26.282" v="11389" actId="1076"/>
          <ac:grpSpMkLst>
            <pc:docMk/>
            <pc:sldMk cId="3926797625" sldId="290"/>
            <ac:grpSpMk id="5" creationId="{15C6D453-1F4C-D717-B13F-0BFE081AFBEB}"/>
          </ac:grpSpMkLst>
        </pc:grpChg>
        <pc:grpChg chg="mod">
          <ac:chgData name="Isabelle Plank" userId="a1289ac7-07bb-4c5c-b82e-95f954aebe03" providerId="ADAL" clId="{1EE0B497-F77D-41A0-A0A0-E37151357CD2}" dt="2022-07-08T12:34:19.561" v="11387"/>
          <ac:grpSpMkLst>
            <pc:docMk/>
            <pc:sldMk cId="3926797625" sldId="290"/>
            <ac:grpSpMk id="6" creationId="{3FE0A1DE-3BCB-1ACF-8896-C6945D4458E7}"/>
          </ac:grpSpMkLst>
        </pc:grpChg>
      </pc:sldChg>
      <pc:sldChg chg="new del">
        <pc:chgData name="Isabelle Plank" userId="a1289ac7-07bb-4c5c-b82e-95f954aebe03" providerId="ADAL" clId="{1EE0B497-F77D-41A0-A0A0-E37151357CD2}" dt="2022-07-08T10:11:23.035" v="11030" actId="47"/>
        <pc:sldMkLst>
          <pc:docMk/>
          <pc:sldMk cId="655639219" sldId="291"/>
        </pc:sldMkLst>
      </pc:sldChg>
      <pc:sldChg chg="addSp delSp modSp add mod ord">
        <pc:chgData name="Isabelle Plank" userId="a1289ac7-07bb-4c5c-b82e-95f954aebe03" providerId="ADAL" clId="{1EE0B497-F77D-41A0-A0A0-E37151357CD2}" dt="2022-07-08T12:33:58.656" v="11383"/>
        <pc:sldMkLst>
          <pc:docMk/>
          <pc:sldMk cId="3306078451" sldId="291"/>
        </pc:sldMkLst>
        <pc:spChg chg="del">
          <ac:chgData name="Isabelle Plank" userId="a1289ac7-07bb-4c5c-b82e-95f954aebe03" providerId="ADAL" clId="{1EE0B497-F77D-41A0-A0A0-E37151357CD2}" dt="2022-07-08T12:33:08.396" v="11369"/>
          <ac:spMkLst>
            <pc:docMk/>
            <pc:sldMk cId="3306078451" sldId="291"/>
            <ac:spMk id="4" creationId="{9ACA3B1B-209E-1505-A039-8BBBC648B7FB}"/>
          </ac:spMkLst>
        </pc:spChg>
        <pc:picChg chg="add mod modCrop">
          <ac:chgData name="Isabelle Plank" userId="a1289ac7-07bb-4c5c-b82e-95f954aebe03" providerId="ADAL" clId="{1EE0B497-F77D-41A0-A0A0-E37151357CD2}" dt="2022-07-08T12:33:53.361" v="11381" actId="732"/>
          <ac:picMkLst>
            <pc:docMk/>
            <pc:sldMk cId="3306078451" sldId="291"/>
            <ac:picMk id="5" creationId="{FE35B64E-DB31-9145-53F9-8E71FB38DD8A}"/>
          </ac:picMkLst>
        </pc:picChg>
      </pc:sldChg>
      <pc:sldChg chg="new del">
        <pc:chgData name="Isabelle Plank" userId="a1289ac7-07bb-4c5c-b82e-95f954aebe03" providerId="ADAL" clId="{1EE0B497-F77D-41A0-A0A0-E37151357CD2}" dt="2022-07-08T10:11:22.479" v="11029" actId="47"/>
        <pc:sldMkLst>
          <pc:docMk/>
          <pc:sldMk cId="420953270" sldId="292"/>
        </pc:sldMkLst>
      </pc:sldChg>
      <pc:sldChg chg="addSp delSp modSp new mod">
        <pc:chgData name="Isabelle Plank" userId="a1289ac7-07bb-4c5c-b82e-95f954aebe03" providerId="ADAL" clId="{1EE0B497-F77D-41A0-A0A0-E37151357CD2}" dt="2022-07-11T09:38:09.647" v="11480" actId="478"/>
        <pc:sldMkLst>
          <pc:docMk/>
          <pc:sldMk cId="3638953636" sldId="292"/>
        </pc:sldMkLst>
        <pc:spChg chg="del">
          <ac:chgData name="Isabelle Plank" userId="a1289ac7-07bb-4c5c-b82e-95f954aebe03" providerId="ADAL" clId="{1EE0B497-F77D-41A0-A0A0-E37151357CD2}" dt="2022-07-11T09:38:09.647" v="11480" actId="478"/>
          <ac:spMkLst>
            <pc:docMk/>
            <pc:sldMk cId="3638953636" sldId="292"/>
            <ac:spMk id="4" creationId="{56F5261A-198B-437A-8A13-6E7CD3485D0D}"/>
          </ac:spMkLst>
        </pc:spChg>
        <pc:spChg chg="mod">
          <ac:chgData name="Isabelle Plank" userId="a1289ac7-07bb-4c5c-b82e-95f954aebe03" providerId="ADAL" clId="{1EE0B497-F77D-41A0-A0A0-E37151357CD2}" dt="2022-07-08T12:35:32.066" v="11402"/>
          <ac:spMkLst>
            <pc:docMk/>
            <pc:sldMk cId="3638953636" sldId="292"/>
            <ac:spMk id="9" creationId="{EF410B8D-534F-7C94-8373-6F08A20EF6A1}"/>
          </ac:spMkLst>
        </pc:spChg>
        <pc:spChg chg="mod">
          <ac:chgData name="Isabelle Plank" userId="a1289ac7-07bb-4c5c-b82e-95f954aebe03" providerId="ADAL" clId="{1EE0B497-F77D-41A0-A0A0-E37151357CD2}" dt="2022-07-08T12:35:32.066" v="11402"/>
          <ac:spMkLst>
            <pc:docMk/>
            <pc:sldMk cId="3638953636" sldId="292"/>
            <ac:spMk id="12" creationId="{77F5B91C-2B77-93B9-755F-CBCD015FC928}"/>
          </ac:spMkLst>
        </pc:spChg>
        <pc:spChg chg="mod">
          <ac:chgData name="Isabelle Plank" userId="a1289ac7-07bb-4c5c-b82e-95f954aebe03" providerId="ADAL" clId="{1EE0B497-F77D-41A0-A0A0-E37151357CD2}" dt="2022-07-08T12:35:32.066" v="11402"/>
          <ac:spMkLst>
            <pc:docMk/>
            <pc:sldMk cId="3638953636" sldId="292"/>
            <ac:spMk id="13" creationId="{9C335A9F-50EE-52E5-CF41-F4B3F91894C5}"/>
          </ac:spMkLst>
        </pc:spChg>
        <pc:spChg chg="mod">
          <ac:chgData name="Isabelle Plank" userId="a1289ac7-07bb-4c5c-b82e-95f954aebe03" providerId="ADAL" clId="{1EE0B497-F77D-41A0-A0A0-E37151357CD2}" dt="2022-07-08T12:35:32.066" v="11402"/>
          <ac:spMkLst>
            <pc:docMk/>
            <pc:sldMk cId="3638953636" sldId="292"/>
            <ac:spMk id="14" creationId="{58C0B59A-3376-C62B-AC97-C45D260C47C6}"/>
          </ac:spMkLst>
        </pc:spChg>
        <pc:spChg chg="mod">
          <ac:chgData name="Isabelle Plank" userId="a1289ac7-07bb-4c5c-b82e-95f954aebe03" providerId="ADAL" clId="{1EE0B497-F77D-41A0-A0A0-E37151357CD2}" dt="2022-07-08T12:35:32.066" v="11402"/>
          <ac:spMkLst>
            <pc:docMk/>
            <pc:sldMk cId="3638953636" sldId="292"/>
            <ac:spMk id="15" creationId="{555E13C2-E8DA-67D3-2E2D-332392EA2957}"/>
          </ac:spMkLst>
        </pc:spChg>
        <pc:spChg chg="mod">
          <ac:chgData name="Isabelle Plank" userId="a1289ac7-07bb-4c5c-b82e-95f954aebe03" providerId="ADAL" clId="{1EE0B497-F77D-41A0-A0A0-E37151357CD2}" dt="2022-07-08T12:35:32.066" v="11402"/>
          <ac:spMkLst>
            <pc:docMk/>
            <pc:sldMk cId="3638953636" sldId="292"/>
            <ac:spMk id="16" creationId="{4C525789-1F57-2C8C-D21A-86793003884E}"/>
          </ac:spMkLst>
        </pc:spChg>
        <pc:spChg chg="mod">
          <ac:chgData name="Isabelle Plank" userId="a1289ac7-07bb-4c5c-b82e-95f954aebe03" providerId="ADAL" clId="{1EE0B497-F77D-41A0-A0A0-E37151357CD2}" dt="2022-07-08T12:35:32.066" v="11402"/>
          <ac:spMkLst>
            <pc:docMk/>
            <pc:sldMk cId="3638953636" sldId="292"/>
            <ac:spMk id="17" creationId="{498A2DE8-7F6E-8633-BD5C-A996E8E1123D}"/>
          </ac:spMkLst>
        </pc:spChg>
        <pc:spChg chg="mod">
          <ac:chgData name="Isabelle Plank" userId="a1289ac7-07bb-4c5c-b82e-95f954aebe03" providerId="ADAL" clId="{1EE0B497-F77D-41A0-A0A0-E37151357CD2}" dt="2022-07-08T12:35:32.066" v="11402"/>
          <ac:spMkLst>
            <pc:docMk/>
            <pc:sldMk cId="3638953636" sldId="292"/>
            <ac:spMk id="18" creationId="{AA107E26-A860-34B7-F1E1-C8ED78C88807}"/>
          </ac:spMkLst>
        </pc:spChg>
        <pc:spChg chg="mod">
          <ac:chgData name="Isabelle Plank" userId="a1289ac7-07bb-4c5c-b82e-95f954aebe03" providerId="ADAL" clId="{1EE0B497-F77D-41A0-A0A0-E37151357CD2}" dt="2022-07-08T12:35:32.066" v="11402"/>
          <ac:spMkLst>
            <pc:docMk/>
            <pc:sldMk cId="3638953636" sldId="292"/>
            <ac:spMk id="19" creationId="{BF4DE581-B94D-1937-B4B9-1C3CEC74AFE8}"/>
          </ac:spMkLst>
        </pc:spChg>
        <pc:spChg chg="mod">
          <ac:chgData name="Isabelle Plank" userId="a1289ac7-07bb-4c5c-b82e-95f954aebe03" providerId="ADAL" clId="{1EE0B497-F77D-41A0-A0A0-E37151357CD2}" dt="2022-07-08T12:35:32.066" v="11402"/>
          <ac:spMkLst>
            <pc:docMk/>
            <pc:sldMk cId="3638953636" sldId="292"/>
            <ac:spMk id="20" creationId="{E8946412-34B6-ABD2-1739-40A7D7CC4E83}"/>
          </ac:spMkLst>
        </pc:spChg>
        <pc:spChg chg="mod">
          <ac:chgData name="Isabelle Plank" userId="a1289ac7-07bb-4c5c-b82e-95f954aebe03" providerId="ADAL" clId="{1EE0B497-F77D-41A0-A0A0-E37151357CD2}" dt="2022-07-08T12:35:32.066" v="11402"/>
          <ac:spMkLst>
            <pc:docMk/>
            <pc:sldMk cId="3638953636" sldId="292"/>
            <ac:spMk id="21" creationId="{6D1D4C9B-D65B-C317-3146-7A6B7C26A268}"/>
          </ac:spMkLst>
        </pc:spChg>
        <pc:spChg chg="mod">
          <ac:chgData name="Isabelle Plank" userId="a1289ac7-07bb-4c5c-b82e-95f954aebe03" providerId="ADAL" clId="{1EE0B497-F77D-41A0-A0A0-E37151357CD2}" dt="2022-07-08T12:35:32.066" v="11402"/>
          <ac:spMkLst>
            <pc:docMk/>
            <pc:sldMk cId="3638953636" sldId="292"/>
            <ac:spMk id="22" creationId="{CF9261DB-7CD6-6B1A-8BE7-BEE64EA5D00D}"/>
          </ac:spMkLst>
        </pc:spChg>
        <pc:spChg chg="mod">
          <ac:chgData name="Isabelle Plank" userId="a1289ac7-07bb-4c5c-b82e-95f954aebe03" providerId="ADAL" clId="{1EE0B497-F77D-41A0-A0A0-E37151357CD2}" dt="2022-07-08T12:35:32.066" v="11402"/>
          <ac:spMkLst>
            <pc:docMk/>
            <pc:sldMk cId="3638953636" sldId="292"/>
            <ac:spMk id="23" creationId="{7E8942DA-583E-7546-913B-54DFF893812E}"/>
          </ac:spMkLst>
        </pc:spChg>
        <pc:spChg chg="mod">
          <ac:chgData name="Isabelle Plank" userId="a1289ac7-07bb-4c5c-b82e-95f954aebe03" providerId="ADAL" clId="{1EE0B497-F77D-41A0-A0A0-E37151357CD2}" dt="2022-07-08T12:35:32.066" v="11402"/>
          <ac:spMkLst>
            <pc:docMk/>
            <pc:sldMk cId="3638953636" sldId="292"/>
            <ac:spMk id="24" creationId="{63FBCE6D-0564-2994-234F-9F0729CB5B2E}"/>
          </ac:spMkLst>
        </pc:spChg>
        <pc:spChg chg="mod">
          <ac:chgData name="Isabelle Plank" userId="a1289ac7-07bb-4c5c-b82e-95f954aebe03" providerId="ADAL" clId="{1EE0B497-F77D-41A0-A0A0-E37151357CD2}" dt="2022-07-08T12:35:32.066" v="11402"/>
          <ac:spMkLst>
            <pc:docMk/>
            <pc:sldMk cId="3638953636" sldId="292"/>
            <ac:spMk id="25" creationId="{477913C9-C710-43DF-113C-40BC26A54270}"/>
          </ac:spMkLst>
        </pc:spChg>
        <pc:spChg chg="mod">
          <ac:chgData name="Isabelle Plank" userId="a1289ac7-07bb-4c5c-b82e-95f954aebe03" providerId="ADAL" clId="{1EE0B497-F77D-41A0-A0A0-E37151357CD2}" dt="2022-07-08T12:35:32.066" v="11402"/>
          <ac:spMkLst>
            <pc:docMk/>
            <pc:sldMk cId="3638953636" sldId="292"/>
            <ac:spMk id="26" creationId="{661B17BB-9405-110C-6133-366E7D0DD3D7}"/>
          </ac:spMkLst>
        </pc:spChg>
        <pc:spChg chg="mod">
          <ac:chgData name="Isabelle Plank" userId="a1289ac7-07bb-4c5c-b82e-95f954aebe03" providerId="ADAL" clId="{1EE0B497-F77D-41A0-A0A0-E37151357CD2}" dt="2022-07-08T12:35:32.066" v="11402"/>
          <ac:spMkLst>
            <pc:docMk/>
            <pc:sldMk cId="3638953636" sldId="292"/>
            <ac:spMk id="27" creationId="{EFC0DB61-0256-9588-6044-3CD29EB3D7B2}"/>
          </ac:spMkLst>
        </pc:spChg>
        <pc:spChg chg="mod">
          <ac:chgData name="Isabelle Plank" userId="a1289ac7-07bb-4c5c-b82e-95f954aebe03" providerId="ADAL" clId="{1EE0B497-F77D-41A0-A0A0-E37151357CD2}" dt="2022-07-08T12:35:32.066" v="11402"/>
          <ac:spMkLst>
            <pc:docMk/>
            <pc:sldMk cId="3638953636" sldId="292"/>
            <ac:spMk id="28" creationId="{05F4A77D-DABE-DAD6-3E05-D4E38B2B99AA}"/>
          </ac:spMkLst>
        </pc:spChg>
        <pc:spChg chg="mod">
          <ac:chgData name="Isabelle Plank" userId="a1289ac7-07bb-4c5c-b82e-95f954aebe03" providerId="ADAL" clId="{1EE0B497-F77D-41A0-A0A0-E37151357CD2}" dt="2022-07-08T12:35:32.066" v="11402"/>
          <ac:spMkLst>
            <pc:docMk/>
            <pc:sldMk cId="3638953636" sldId="292"/>
            <ac:spMk id="29" creationId="{04981009-EBAC-7B6E-DD25-833AB0180E73}"/>
          </ac:spMkLst>
        </pc:spChg>
        <pc:spChg chg="mod">
          <ac:chgData name="Isabelle Plank" userId="a1289ac7-07bb-4c5c-b82e-95f954aebe03" providerId="ADAL" clId="{1EE0B497-F77D-41A0-A0A0-E37151357CD2}" dt="2022-07-08T12:35:32.066" v="11402"/>
          <ac:spMkLst>
            <pc:docMk/>
            <pc:sldMk cId="3638953636" sldId="292"/>
            <ac:spMk id="30" creationId="{6C0D8C3F-5557-378B-6F43-77DE179761B3}"/>
          </ac:spMkLst>
        </pc:spChg>
        <pc:spChg chg="mod">
          <ac:chgData name="Isabelle Plank" userId="a1289ac7-07bb-4c5c-b82e-95f954aebe03" providerId="ADAL" clId="{1EE0B497-F77D-41A0-A0A0-E37151357CD2}" dt="2022-07-08T12:35:32.066" v="11402"/>
          <ac:spMkLst>
            <pc:docMk/>
            <pc:sldMk cId="3638953636" sldId="292"/>
            <ac:spMk id="31" creationId="{46335D3F-A97E-0A53-AE5B-29517057673A}"/>
          </ac:spMkLst>
        </pc:spChg>
        <pc:spChg chg="mod">
          <ac:chgData name="Isabelle Plank" userId="a1289ac7-07bb-4c5c-b82e-95f954aebe03" providerId="ADAL" clId="{1EE0B497-F77D-41A0-A0A0-E37151357CD2}" dt="2022-07-08T12:35:32.066" v="11402"/>
          <ac:spMkLst>
            <pc:docMk/>
            <pc:sldMk cId="3638953636" sldId="292"/>
            <ac:spMk id="32" creationId="{E67E5436-6FBA-F613-EA9C-F9A3FD4D1BAE}"/>
          </ac:spMkLst>
        </pc:spChg>
        <pc:spChg chg="mod">
          <ac:chgData name="Isabelle Plank" userId="a1289ac7-07bb-4c5c-b82e-95f954aebe03" providerId="ADAL" clId="{1EE0B497-F77D-41A0-A0A0-E37151357CD2}" dt="2022-07-08T12:35:32.066" v="11402"/>
          <ac:spMkLst>
            <pc:docMk/>
            <pc:sldMk cId="3638953636" sldId="292"/>
            <ac:spMk id="33" creationId="{A99A40C5-FFBB-0ADD-17F6-081F690BC69A}"/>
          </ac:spMkLst>
        </pc:spChg>
        <pc:spChg chg="mod">
          <ac:chgData name="Isabelle Plank" userId="a1289ac7-07bb-4c5c-b82e-95f954aebe03" providerId="ADAL" clId="{1EE0B497-F77D-41A0-A0A0-E37151357CD2}" dt="2022-07-08T12:35:32.066" v="11402"/>
          <ac:spMkLst>
            <pc:docMk/>
            <pc:sldMk cId="3638953636" sldId="292"/>
            <ac:spMk id="34" creationId="{B0094A53-9EA2-D1A8-5CFF-A67A39C0529B}"/>
          </ac:spMkLst>
        </pc:spChg>
        <pc:spChg chg="mod">
          <ac:chgData name="Isabelle Plank" userId="a1289ac7-07bb-4c5c-b82e-95f954aebe03" providerId="ADAL" clId="{1EE0B497-F77D-41A0-A0A0-E37151357CD2}" dt="2022-07-08T12:35:32.066" v="11402"/>
          <ac:spMkLst>
            <pc:docMk/>
            <pc:sldMk cId="3638953636" sldId="292"/>
            <ac:spMk id="35" creationId="{B5A58383-1A47-39F5-E08D-DD89BFEF9B43}"/>
          </ac:spMkLst>
        </pc:spChg>
        <pc:spChg chg="mod">
          <ac:chgData name="Isabelle Plank" userId="a1289ac7-07bb-4c5c-b82e-95f954aebe03" providerId="ADAL" clId="{1EE0B497-F77D-41A0-A0A0-E37151357CD2}" dt="2022-07-08T12:35:32.066" v="11402"/>
          <ac:spMkLst>
            <pc:docMk/>
            <pc:sldMk cId="3638953636" sldId="292"/>
            <ac:spMk id="36" creationId="{7FDCC9B6-C833-25E1-F091-10A48CE28141}"/>
          </ac:spMkLst>
        </pc:spChg>
        <pc:spChg chg="mod">
          <ac:chgData name="Isabelle Plank" userId="a1289ac7-07bb-4c5c-b82e-95f954aebe03" providerId="ADAL" clId="{1EE0B497-F77D-41A0-A0A0-E37151357CD2}" dt="2022-07-08T12:35:32.066" v="11402"/>
          <ac:spMkLst>
            <pc:docMk/>
            <pc:sldMk cId="3638953636" sldId="292"/>
            <ac:spMk id="37" creationId="{C3B5BD85-0A23-B512-0C1F-E48EE9290B8F}"/>
          </ac:spMkLst>
        </pc:spChg>
        <pc:spChg chg="mod">
          <ac:chgData name="Isabelle Plank" userId="a1289ac7-07bb-4c5c-b82e-95f954aebe03" providerId="ADAL" clId="{1EE0B497-F77D-41A0-A0A0-E37151357CD2}" dt="2022-07-08T12:35:32.066" v="11402"/>
          <ac:spMkLst>
            <pc:docMk/>
            <pc:sldMk cId="3638953636" sldId="292"/>
            <ac:spMk id="38" creationId="{5D3FE100-F14E-034A-1119-B947CEFE9405}"/>
          </ac:spMkLst>
        </pc:spChg>
        <pc:spChg chg="mod">
          <ac:chgData name="Isabelle Plank" userId="a1289ac7-07bb-4c5c-b82e-95f954aebe03" providerId="ADAL" clId="{1EE0B497-F77D-41A0-A0A0-E37151357CD2}" dt="2022-07-08T12:35:32.066" v="11402"/>
          <ac:spMkLst>
            <pc:docMk/>
            <pc:sldMk cId="3638953636" sldId="292"/>
            <ac:spMk id="39" creationId="{C87A74A0-1E82-7DA7-7A95-56F34CF7FFF8}"/>
          </ac:spMkLst>
        </pc:spChg>
        <pc:spChg chg="mod">
          <ac:chgData name="Isabelle Plank" userId="a1289ac7-07bb-4c5c-b82e-95f954aebe03" providerId="ADAL" clId="{1EE0B497-F77D-41A0-A0A0-E37151357CD2}" dt="2022-07-08T12:35:32.066" v="11402"/>
          <ac:spMkLst>
            <pc:docMk/>
            <pc:sldMk cId="3638953636" sldId="292"/>
            <ac:spMk id="40" creationId="{1C499409-00CB-3E27-1B17-01C8F454D4A2}"/>
          </ac:spMkLst>
        </pc:spChg>
        <pc:spChg chg="mod">
          <ac:chgData name="Isabelle Plank" userId="a1289ac7-07bb-4c5c-b82e-95f954aebe03" providerId="ADAL" clId="{1EE0B497-F77D-41A0-A0A0-E37151357CD2}" dt="2022-07-08T12:35:32.066" v="11402"/>
          <ac:spMkLst>
            <pc:docMk/>
            <pc:sldMk cId="3638953636" sldId="292"/>
            <ac:spMk id="41" creationId="{F65C2C0A-0AD4-7B85-9770-9014000A3191}"/>
          </ac:spMkLst>
        </pc:spChg>
        <pc:spChg chg="mod">
          <ac:chgData name="Isabelle Plank" userId="a1289ac7-07bb-4c5c-b82e-95f954aebe03" providerId="ADAL" clId="{1EE0B497-F77D-41A0-A0A0-E37151357CD2}" dt="2022-07-08T12:35:32.066" v="11402"/>
          <ac:spMkLst>
            <pc:docMk/>
            <pc:sldMk cId="3638953636" sldId="292"/>
            <ac:spMk id="42" creationId="{9F50843B-BFD4-40E1-1A44-07882D69983D}"/>
          </ac:spMkLst>
        </pc:spChg>
        <pc:spChg chg="mod">
          <ac:chgData name="Isabelle Plank" userId="a1289ac7-07bb-4c5c-b82e-95f954aebe03" providerId="ADAL" clId="{1EE0B497-F77D-41A0-A0A0-E37151357CD2}" dt="2022-07-08T12:35:32.066" v="11402"/>
          <ac:spMkLst>
            <pc:docMk/>
            <pc:sldMk cId="3638953636" sldId="292"/>
            <ac:spMk id="43" creationId="{E45061B5-AEAF-2231-4AC8-2A9132E2F530}"/>
          </ac:spMkLst>
        </pc:spChg>
        <pc:spChg chg="mod">
          <ac:chgData name="Isabelle Plank" userId="a1289ac7-07bb-4c5c-b82e-95f954aebe03" providerId="ADAL" clId="{1EE0B497-F77D-41A0-A0A0-E37151357CD2}" dt="2022-07-08T12:35:32.066" v="11402"/>
          <ac:spMkLst>
            <pc:docMk/>
            <pc:sldMk cId="3638953636" sldId="292"/>
            <ac:spMk id="44" creationId="{C0C46B02-9A1E-7D4B-176C-1C0A7272CAA1}"/>
          </ac:spMkLst>
        </pc:spChg>
        <pc:spChg chg="mod">
          <ac:chgData name="Isabelle Plank" userId="a1289ac7-07bb-4c5c-b82e-95f954aebe03" providerId="ADAL" clId="{1EE0B497-F77D-41A0-A0A0-E37151357CD2}" dt="2022-07-08T12:35:32.066" v="11402"/>
          <ac:spMkLst>
            <pc:docMk/>
            <pc:sldMk cId="3638953636" sldId="292"/>
            <ac:spMk id="45" creationId="{6EE794E5-C229-A2BF-A3D7-0E0F7717E254}"/>
          </ac:spMkLst>
        </pc:spChg>
        <pc:spChg chg="mod">
          <ac:chgData name="Isabelle Plank" userId="a1289ac7-07bb-4c5c-b82e-95f954aebe03" providerId="ADAL" clId="{1EE0B497-F77D-41A0-A0A0-E37151357CD2}" dt="2022-07-08T12:35:32.066" v="11402"/>
          <ac:spMkLst>
            <pc:docMk/>
            <pc:sldMk cId="3638953636" sldId="292"/>
            <ac:spMk id="46" creationId="{49935D65-5987-A77A-EB52-6E55A4DB769F}"/>
          </ac:spMkLst>
        </pc:spChg>
        <pc:spChg chg="mod">
          <ac:chgData name="Isabelle Plank" userId="a1289ac7-07bb-4c5c-b82e-95f954aebe03" providerId="ADAL" clId="{1EE0B497-F77D-41A0-A0A0-E37151357CD2}" dt="2022-07-08T12:35:32.066" v="11402"/>
          <ac:spMkLst>
            <pc:docMk/>
            <pc:sldMk cId="3638953636" sldId="292"/>
            <ac:spMk id="47" creationId="{84DCACA2-49CB-8396-3194-B810A9BBA8FB}"/>
          </ac:spMkLst>
        </pc:spChg>
        <pc:spChg chg="mod">
          <ac:chgData name="Isabelle Plank" userId="a1289ac7-07bb-4c5c-b82e-95f954aebe03" providerId="ADAL" clId="{1EE0B497-F77D-41A0-A0A0-E37151357CD2}" dt="2022-07-08T12:35:32.066" v="11402"/>
          <ac:spMkLst>
            <pc:docMk/>
            <pc:sldMk cId="3638953636" sldId="292"/>
            <ac:spMk id="48" creationId="{8BF6012C-DE8E-A72B-5693-527258E94916}"/>
          </ac:spMkLst>
        </pc:spChg>
        <pc:spChg chg="mod">
          <ac:chgData name="Isabelle Plank" userId="a1289ac7-07bb-4c5c-b82e-95f954aebe03" providerId="ADAL" clId="{1EE0B497-F77D-41A0-A0A0-E37151357CD2}" dt="2022-07-08T12:35:32.066" v="11402"/>
          <ac:spMkLst>
            <pc:docMk/>
            <pc:sldMk cId="3638953636" sldId="292"/>
            <ac:spMk id="49" creationId="{F137BC96-7E2B-1FFC-0DCF-A730207DEE76}"/>
          </ac:spMkLst>
        </pc:spChg>
        <pc:spChg chg="mod">
          <ac:chgData name="Isabelle Plank" userId="a1289ac7-07bb-4c5c-b82e-95f954aebe03" providerId="ADAL" clId="{1EE0B497-F77D-41A0-A0A0-E37151357CD2}" dt="2022-07-08T12:35:32.066" v="11402"/>
          <ac:spMkLst>
            <pc:docMk/>
            <pc:sldMk cId="3638953636" sldId="292"/>
            <ac:spMk id="50" creationId="{C6C9D6FA-B094-3987-1CBE-E0E9212FA742}"/>
          </ac:spMkLst>
        </pc:spChg>
        <pc:spChg chg="mod">
          <ac:chgData name="Isabelle Plank" userId="a1289ac7-07bb-4c5c-b82e-95f954aebe03" providerId="ADAL" clId="{1EE0B497-F77D-41A0-A0A0-E37151357CD2}" dt="2022-07-08T12:35:32.066" v="11402"/>
          <ac:spMkLst>
            <pc:docMk/>
            <pc:sldMk cId="3638953636" sldId="292"/>
            <ac:spMk id="54" creationId="{2DA9EF57-06AA-0F4F-D4F9-43B93C2354B5}"/>
          </ac:spMkLst>
        </pc:spChg>
        <pc:spChg chg="mod">
          <ac:chgData name="Isabelle Plank" userId="a1289ac7-07bb-4c5c-b82e-95f954aebe03" providerId="ADAL" clId="{1EE0B497-F77D-41A0-A0A0-E37151357CD2}" dt="2022-07-08T12:35:32.066" v="11402"/>
          <ac:spMkLst>
            <pc:docMk/>
            <pc:sldMk cId="3638953636" sldId="292"/>
            <ac:spMk id="55" creationId="{FC119FE2-9582-0115-A0A3-088C563F6119}"/>
          </ac:spMkLst>
        </pc:spChg>
        <pc:spChg chg="mod">
          <ac:chgData name="Isabelle Plank" userId="a1289ac7-07bb-4c5c-b82e-95f954aebe03" providerId="ADAL" clId="{1EE0B497-F77D-41A0-A0A0-E37151357CD2}" dt="2022-07-08T12:35:32.066" v="11402"/>
          <ac:spMkLst>
            <pc:docMk/>
            <pc:sldMk cId="3638953636" sldId="292"/>
            <ac:spMk id="57" creationId="{E066EFBC-12A9-18DD-8C72-E125C9F94157}"/>
          </ac:spMkLst>
        </pc:spChg>
        <pc:spChg chg="mod">
          <ac:chgData name="Isabelle Plank" userId="a1289ac7-07bb-4c5c-b82e-95f954aebe03" providerId="ADAL" clId="{1EE0B497-F77D-41A0-A0A0-E37151357CD2}" dt="2022-07-08T12:35:32.066" v="11402"/>
          <ac:spMkLst>
            <pc:docMk/>
            <pc:sldMk cId="3638953636" sldId="292"/>
            <ac:spMk id="58" creationId="{16AD2EC7-7D84-AFFD-2E41-44C63585C8FC}"/>
          </ac:spMkLst>
        </pc:spChg>
        <pc:spChg chg="mod">
          <ac:chgData name="Isabelle Plank" userId="a1289ac7-07bb-4c5c-b82e-95f954aebe03" providerId="ADAL" clId="{1EE0B497-F77D-41A0-A0A0-E37151357CD2}" dt="2022-07-08T12:35:32.066" v="11402"/>
          <ac:spMkLst>
            <pc:docMk/>
            <pc:sldMk cId="3638953636" sldId="292"/>
            <ac:spMk id="59" creationId="{911B00C8-C306-FC89-00DE-1EC6769C6E61}"/>
          </ac:spMkLst>
        </pc:spChg>
        <pc:spChg chg="mod">
          <ac:chgData name="Isabelle Plank" userId="a1289ac7-07bb-4c5c-b82e-95f954aebe03" providerId="ADAL" clId="{1EE0B497-F77D-41A0-A0A0-E37151357CD2}" dt="2022-07-08T12:35:32.066" v="11402"/>
          <ac:spMkLst>
            <pc:docMk/>
            <pc:sldMk cId="3638953636" sldId="292"/>
            <ac:spMk id="60" creationId="{55486C13-126C-4331-AB0E-9A8A65964A2E}"/>
          </ac:spMkLst>
        </pc:spChg>
        <pc:spChg chg="mod">
          <ac:chgData name="Isabelle Plank" userId="a1289ac7-07bb-4c5c-b82e-95f954aebe03" providerId="ADAL" clId="{1EE0B497-F77D-41A0-A0A0-E37151357CD2}" dt="2022-07-08T12:35:32.066" v="11402"/>
          <ac:spMkLst>
            <pc:docMk/>
            <pc:sldMk cId="3638953636" sldId="292"/>
            <ac:spMk id="61" creationId="{0584CDAB-CA2B-251E-BF19-AF50F5B83ACD}"/>
          </ac:spMkLst>
        </pc:spChg>
        <pc:spChg chg="mod">
          <ac:chgData name="Isabelle Plank" userId="a1289ac7-07bb-4c5c-b82e-95f954aebe03" providerId="ADAL" clId="{1EE0B497-F77D-41A0-A0A0-E37151357CD2}" dt="2022-07-08T12:35:32.066" v="11402"/>
          <ac:spMkLst>
            <pc:docMk/>
            <pc:sldMk cId="3638953636" sldId="292"/>
            <ac:spMk id="62" creationId="{CB7B4795-EC7F-A157-4725-6746BDCCF68A}"/>
          </ac:spMkLst>
        </pc:spChg>
        <pc:spChg chg="mod">
          <ac:chgData name="Isabelle Plank" userId="a1289ac7-07bb-4c5c-b82e-95f954aebe03" providerId="ADAL" clId="{1EE0B497-F77D-41A0-A0A0-E37151357CD2}" dt="2022-07-08T12:35:32.066" v="11402"/>
          <ac:spMkLst>
            <pc:docMk/>
            <pc:sldMk cId="3638953636" sldId="292"/>
            <ac:spMk id="63" creationId="{894859F9-BBA4-E8D6-5C11-FD9B3E1FB0B9}"/>
          </ac:spMkLst>
        </pc:spChg>
        <pc:spChg chg="mod">
          <ac:chgData name="Isabelle Plank" userId="a1289ac7-07bb-4c5c-b82e-95f954aebe03" providerId="ADAL" clId="{1EE0B497-F77D-41A0-A0A0-E37151357CD2}" dt="2022-07-08T12:35:32.066" v="11402"/>
          <ac:spMkLst>
            <pc:docMk/>
            <pc:sldMk cId="3638953636" sldId="292"/>
            <ac:spMk id="64" creationId="{DFDA8EE9-5BC6-1534-51AD-3EA0A7D9761E}"/>
          </ac:spMkLst>
        </pc:spChg>
        <pc:spChg chg="mod">
          <ac:chgData name="Isabelle Plank" userId="a1289ac7-07bb-4c5c-b82e-95f954aebe03" providerId="ADAL" clId="{1EE0B497-F77D-41A0-A0A0-E37151357CD2}" dt="2022-07-08T12:35:32.066" v="11402"/>
          <ac:spMkLst>
            <pc:docMk/>
            <pc:sldMk cId="3638953636" sldId="292"/>
            <ac:spMk id="65" creationId="{3BEFC8AB-39DC-431F-8807-E5947157C47B}"/>
          </ac:spMkLst>
        </pc:spChg>
        <pc:spChg chg="mod">
          <ac:chgData name="Isabelle Plank" userId="a1289ac7-07bb-4c5c-b82e-95f954aebe03" providerId="ADAL" clId="{1EE0B497-F77D-41A0-A0A0-E37151357CD2}" dt="2022-07-08T12:35:32.066" v="11402"/>
          <ac:spMkLst>
            <pc:docMk/>
            <pc:sldMk cId="3638953636" sldId="292"/>
            <ac:spMk id="66" creationId="{9A7D0088-2347-A5BD-2008-3F8EA62708F9}"/>
          </ac:spMkLst>
        </pc:spChg>
        <pc:spChg chg="mod">
          <ac:chgData name="Isabelle Plank" userId="a1289ac7-07bb-4c5c-b82e-95f954aebe03" providerId="ADAL" clId="{1EE0B497-F77D-41A0-A0A0-E37151357CD2}" dt="2022-07-08T12:35:32.066" v="11402"/>
          <ac:spMkLst>
            <pc:docMk/>
            <pc:sldMk cId="3638953636" sldId="292"/>
            <ac:spMk id="67" creationId="{B6A547C6-E0F4-0C6F-C781-FA0EFC6BD183}"/>
          </ac:spMkLst>
        </pc:spChg>
        <pc:spChg chg="mod">
          <ac:chgData name="Isabelle Plank" userId="a1289ac7-07bb-4c5c-b82e-95f954aebe03" providerId="ADAL" clId="{1EE0B497-F77D-41A0-A0A0-E37151357CD2}" dt="2022-07-08T12:35:32.066" v="11402"/>
          <ac:spMkLst>
            <pc:docMk/>
            <pc:sldMk cId="3638953636" sldId="292"/>
            <ac:spMk id="68" creationId="{18C34A62-864C-C061-5C6C-9D01A3930720}"/>
          </ac:spMkLst>
        </pc:spChg>
        <pc:spChg chg="mod">
          <ac:chgData name="Isabelle Plank" userId="a1289ac7-07bb-4c5c-b82e-95f954aebe03" providerId="ADAL" clId="{1EE0B497-F77D-41A0-A0A0-E37151357CD2}" dt="2022-07-08T12:35:32.066" v="11402"/>
          <ac:spMkLst>
            <pc:docMk/>
            <pc:sldMk cId="3638953636" sldId="292"/>
            <ac:spMk id="70" creationId="{87DC7153-5748-3A59-AF5F-6DAE77ECE88C}"/>
          </ac:spMkLst>
        </pc:spChg>
        <pc:spChg chg="mod">
          <ac:chgData name="Isabelle Plank" userId="a1289ac7-07bb-4c5c-b82e-95f954aebe03" providerId="ADAL" clId="{1EE0B497-F77D-41A0-A0A0-E37151357CD2}" dt="2022-07-08T12:35:32.066" v="11402"/>
          <ac:spMkLst>
            <pc:docMk/>
            <pc:sldMk cId="3638953636" sldId="292"/>
            <ac:spMk id="71" creationId="{97052B9B-698A-2720-F6D2-0CEF6D369D8D}"/>
          </ac:spMkLst>
        </pc:spChg>
        <pc:spChg chg="mod">
          <ac:chgData name="Isabelle Plank" userId="a1289ac7-07bb-4c5c-b82e-95f954aebe03" providerId="ADAL" clId="{1EE0B497-F77D-41A0-A0A0-E37151357CD2}" dt="2022-07-08T12:35:32.066" v="11402"/>
          <ac:spMkLst>
            <pc:docMk/>
            <pc:sldMk cId="3638953636" sldId="292"/>
            <ac:spMk id="72" creationId="{3AA21F52-9746-59D6-BEB8-D8A068D36ACC}"/>
          </ac:spMkLst>
        </pc:spChg>
        <pc:spChg chg="mod">
          <ac:chgData name="Isabelle Plank" userId="a1289ac7-07bb-4c5c-b82e-95f954aebe03" providerId="ADAL" clId="{1EE0B497-F77D-41A0-A0A0-E37151357CD2}" dt="2022-07-08T12:35:32.066" v="11402"/>
          <ac:spMkLst>
            <pc:docMk/>
            <pc:sldMk cId="3638953636" sldId="292"/>
            <ac:spMk id="73" creationId="{C93AFE43-C37B-E445-5B08-E71D93DEFA8A}"/>
          </ac:spMkLst>
        </pc:spChg>
        <pc:spChg chg="mod">
          <ac:chgData name="Isabelle Plank" userId="a1289ac7-07bb-4c5c-b82e-95f954aebe03" providerId="ADAL" clId="{1EE0B497-F77D-41A0-A0A0-E37151357CD2}" dt="2022-07-08T12:35:32.066" v="11402"/>
          <ac:spMkLst>
            <pc:docMk/>
            <pc:sldMk cId="3638953636" sldId="292"/>
            <ac:spMk id="74" creationId="{2CB7858A-7CCE-4201-C634-7616C750E257}"/>
          </ac:spMkLst>
        </pc:spChg>
        <pc:spChg chg="mod">
          <ac:chgData name="Isabelle Plank" userId="a1289ac7-07bb-4c5c-b82e-95f954aebe03" providerId="ADAL" clId="{1EE0B497-F77D-41A0-A0A0-E37151357CD2}" dt="2022-07-08T12:35:32.066" v="11402"/>
          <ac:spMkLst>
            <pc:docMk/>
            <pc:sldMk cId="3638953636" sldId="292"/>
            <ac:spMk id="75" creationId="{39BD9BE7-AE62-929B-918C-E8D500E4F12E}"/>
          </ac:spMkLst>
        </pc:spChg>
        <pc:spChg chg="mod">
          <ac:chgData name="Isabelle Plank" userId="a1289ac7-07bb-4c5c-b82e-95f954aebe03" providerId="ADAL" clId="{1EE0B497-F77D-41A0-A0A0-E37151357CD2}" dt="2022-07-08T12:35:32.066" v="11402"/>
          <ac:spMkLst>
            <pc:docMk/>
            <pc:sldMk cId="3638953636" sldId="292"/>
            <ac:spMk id="76" creationId="{1EC10D41-3EB8-1810-891D-EB947F7F4F7A}"/>
          </ac:spMkLst>
        </pc:spChg>
        <pc:spChg chg="mod">
          <ac:chgData name="Isabelle Plank" userId="a1289ac7-07bb-4c5c-b82e-95f954aebe03" providerId="ADAL" clId="{1EE0B497-F77D-41A0-A0A0-E37151357CD2}" dt="2022-07-08T12:35:32.066" v="11402"/>
          <ac:spMkLst>
            <pc:docMk/>
            <pc:sldMk cId="3638953636" sldId="292"/>
            <ac:spMk id="77" creationId="{2E4EC121-F812-E588-4016-A2C67EB0389F}"/>
          </ac:spMkLst>
        </pc:spChg>
        <pc:spChg chg="mod">
          <ac:chgData name="Isabelle Plank" userId="a1289ac7-07bb-4c5c-b82e-95f954aebe03" providerId="ADAL" clId="{1EE0B497-F77D-41A0-A0A0-E37151357CD2}" dt="2022-07-08T12:35:32.066" v="11402"/>
          <ac:spMkLst>
            <pc:docMk/>
            <pc:sldMk cId="3638953636" sldId="292"/>
            <ac:spMk id="78" creationId="{4A50365B-54A2-B182-3475-E659BE6BBBEA}"/>
          </ac:spMkLst>
        </pc:spChg>
        <pc:spChg chg="mod">
          <ac:chgData name="Isabelle Plank" userId="a1289ac7-07bb-4c5c-b82e-95f954aebe03" providerId="ADAL" clId="{1EE0B497-F77D-41A0-A0A0-E37151357CD2}" dt="2022-07-08T12:35:32.066" v="11402"/>
          <ac:spMkLst>
            <pc:docMk/>
            <pc:sldMk cId="3638953636" sldId="292"/>
            <ac:spMk id="79" creationId="{58F9AAFC-102E-7E0E-40CA-D8E9A248DD78}"/>
          </ac:spMkLst>
        </pc:spChg>
        <pc:spChg chg="mod">
          <ac:chgData name="Isabelle Plank" userId="a1289ac7-07bb-4c5c-b82e-95f954aebe03" providerId="ADAL" clId="{1EE0B497-F77D-41A0-A0A0-E37151357CD2}" dt="2022-07-08T12:35:32.066" v="11402"/>
          <ac:spMkLst>
            <pc:docMk/>
            <pc:sldMk cId="3638953636" sldId="292"/>
            <ac:spMk id="80" creationId="{00ECFFEA-394E-0B14-95F5-D0A5CF5E89E8}"/>
          </ac:spMkLst>
        </pc:spChg>
        <pc:spChg chg="mod">
          <ac:chgData name="Isabelle Plank" userId="a1289ac7-07bb-4c5c-b82e-95f954aebe03" providerId="ADAL" clId="{1EE0B497-F77D-41A0-A0A0-E37151357CD2}" dt="2022-07-08T12:35:32.066" v="11402"/>
          <ac:spMkLst>
            <pc:docMk/>
            <pc:sldMk cId="3638953636" sldId="292"/>
            <ac:spMk id="81" creationId="{B05464B8-BBF5-8E81-89D1-AF1691904596}"/>
          </ac:spMkLst>
        </pc:spChg>
        <pc:spChg chg="mod">
          <ac:chgData name="Isabelle Plank" userId="a1289ac7-07bb-4c5c-b82e-95f954aebe03" providerId="ADAL" clId="{1EE0B497-F77D-41A0-A0A0-E37151357CD2}" dt="2022-07-08T12:35:32.066" v="11402"/>
          <ac:spMkLst>
            <pc:docMk/>
            <pc:sldMk cId="3638953636" sldId="292"/>
            <ac:spMk id="82" creationId="{86952CFB-CE47-1D3A-2246-357DD334C4E0}"/>
          </ac:spMkLst>
        </pc:spChg>
        <pc:spChg chg="mod">
          <ac:chgData name="Isabelle Plank" userId="a1289ac7-07bb-4c5c-b82e-95f954aebe03" providerId="ADAL" clId="{1EE0B497-F77D-41A0-A0A0-E37151357CD2}" dt="2022-07-08T12:35:32.066" v="11402"/>
          <ac:spMkLst>
            <pc:docMk/>
            <pc:sldMk cId="3638953636" sldId="292"/>
            <ac:spMk id="83" creationId="{E21A80E5-6FE1-38C8-4928-6D228F83DEFF}"/>
          </ac:spMkLst>
        </pc:spChg>
        <pc:spChg chg="mod">
          <ac:chgData name="Isabelle Plank" userId="a1289ac7-07bb-4c5c-b82e-95f954aebe03" providerId="ADAL" clId="{1EE0B497-F77D-41A0-A0A0-E37151357CD2}" dt="2022-07-08T12:35:32.066" v="11402"/>
          <ac:spMkLst>
            <pc:docMk/>
            <pc:sldMk cId="3638953636" sldId="292"/>
            <ac:spMk id="84" creationId="{DADFA61C-4130-8E62-BE59-4C977798AA2D}"/>
          </ac:spMkLst>
        </pc:spChg>
        <pc:spChg chg="mod">
          <ac:chgData name="Isabelle Plank" userId="a1289ac7-07bb-4c5c-b82e-95f954aebe03" providerId="ADAL" clId="{1EE0B497-F77D-41A0-A0A0-E37151357CD2}" dt="2022-07-08T12:35:32.066" v="11402"/>
          <ac:spMkLst>
            <pc:docMk/>
            <pc:sldMk cId="3638953636" sldId="292"/>
            <ac:spMk id="85" creationId="{C2CA65D1-35CA-F93F-EC93-6B3C3DA9F842}"/>
          </ac:spMkLst>
        </pc:spChg>
        <pc:spChg chg="mod">
          <ac:chgData name="Isabelle Plank" userId="a1289ac7-07bb-4c5c-b82e-95f954aebe03" providerId="ADAL" clId="{1EE0B497-F77D-41A0-A0A0-E37151357CD2}" dt="2022-07-08T12:35:32.066" v="11402"/>
          <ac:spMkLst>
            <pc:docMk/>
            <pc:sldMk cId="3638953636" sldId="292"/>
            <ac:spMk id="86" creationId="{E2D9FD53-4ED3-9919-4A97-C6E1A46451A0}"/>
          </ac:spMkLst>
        </pc:spChg>
        <pc:spChg chg="mod">
          <ac:chgData name="Isabelle Plank" userId="a1289ac7-07bb-4c5c-b82e-95f954aebe03" providerId="ADAL" clId="{1EE0B497-F77D-41A0-A0A0-E37151357CD2}" dt="2022-07-08T12:35:32.066" v="11402"/>
          <ac:spMkLst>
            <pc:docMk/>
            <pc:sldMk cId="3638953636" sldId="292"/>
            <ac:spMk id="87" creationId="{5C9977C6-8769-CC8A-DB86-4A9E505B713F}"/>
          </ac:spMkLst>
        </pc:spChg>
        <pc:spChg chg="mod">
          <ac:chgData name="Isabelle Plank" userId="a1289ac7-07bb-4c5c-b82e-95f954aebe03" providerId="ADAL" clId="{1EE0B497-F77D-41A0-A0A0-E37151357CD2}" dt="2022-07-08T12:35:32.066" v="11402"/>
          <ac:spMkLst>
            <pc:docMk/>
            <pc:sldMk cId="3638953636" sldId="292"/>
            <ac:spMk id="88" creationId="{028DC5E6-BD35-66D6-0B23-DA4CDBAAE8A9}"/>
          </ac:spMkLst>
        </pc:spChg>
        <pc:spChg chg="mod">
          <ac:chgData name="Isabelle Plank" userId="a1289ac7-07bb-4c5c-b82e-95f954aebe03" providerId="ADAL" clId="{1EE0B497-F77D-41A0-A0A0-E37151357CD2}" dt="2022-07-08T12:35:32.066" v="11402"/>
          <ac:spMkLst>
            <pc:docMk/>
            <pc:sldMk cId="3638953636" sldId="292"/>
            <ac:spMk id="89" creationId="{2E384205-00E4-AAEC-97C8-EB4A571FC66A}"/>
          </ac:spMkLst>
        </pc:spChg>
        <pc:spChg chg="mod">
          <ac:chgData name="Isabelle Plank" userId="a1289ac7-07bb-4c5c-b82e-95f954aebe03" providerId="ADAL" clId="{1EE0B497-F77D-41A0-A0A0-E37151357CD2}" dt="2022-07-08T12:35:32.066" v="11402"/>
          <ac:spMkLst>
            <pc:docMk/>
            <pc:sldMk cId="3638953636" sldId="292"/>
            <ac:spMk id="90" creationId="{A6A4C455-5C96-75D2-9F4F-8ECAB41DBF85}"/>
          </ac:spMkLst>
        </pc:spChg>
        <pc:spChg chg="mod">
          <ac:chgData name="Isabelle Plank" userId="a1289ac7-07bb-4c5c-b82e-95f954aebe03" providerId="ADAL" clId="{1EE0B497-F77D-41A0-A0A0-E37151357CD2}" dt="2022-07-08T12:35:32.066" v="11402"/>
          <ac:spMkLst>
            <pc:docMk/>
            <pc:sldMk cId="3638953636" sldId="292"/>
            <ac:spMk id="91" creationId="{5FF28EAC-8E9D-9EFA-FB9E-B5E209B6A85D}"/>
          </ac:spMkLst>
        </pc:spChg>
        <pc:spChg chg="mod">
          <ac:chgData name="Isabelle Plank" userId="a1289ac7-07bb-4c5c-b82e-95f954aebe03" providerId="ADAL" clId="{1EE0B497-F77D-41A0-A0A0-E37151357CD2}" dt="2022-07-08T12:35:32.066" v="11402"/>
          <ac:spMkLst>
            <pc:docMk/>
            <pc:sldMk cId="3638953636" sldId="292"/>
            <ac:spMk id="92" creationId="{DAD264E3-2DC7-F0D6-AF8C-33C8F8087409}"/>
          </ac:spMkLst>
        </pc:spChg>
        <pc:spChg chg="mod">
          <ac:chgData name="Isabelle Plank" userId="a1289ac7-07bb-4c5c-b82e-95f954aebe03" providerId="ADAL" clId="{1EE0B497-F77D-41A0-A0A0-E37151357CD2}" dt="2022-07-08T12:35:32.066" v="11402"/>
          <ac:spMkLst>
            <pc:docMk/>
            <pc:sldMk cId="3638953636" sldId="292"/>
            <ac:spMk id="93" creationId="{C4117AF2-5C4A-C55A-8B6B-B71143D43A9B}"/>
          </ac:spMkLst>
        </pc:spChg>
        <pc:spChg chg="mod">
          <ac:chgData name="Isabelle Plank" userId="a1289ac7-07bb-4c5c-b82e-95f954aebe03" providerId="ADAL" clId="{1EE0B497-F77D-41A0-A0A0-E37151357CD2}" dt="2022-07-08T12:35:32.066" v="11402"/>
          <ac:spMkLst>
            <pc:docMk/>
            <pc:sldMk cId="3638953636" sldId="292"/>
            <ac:spMk id="94" creationId="{12261B58-518A-3546-BF75-D8FA08FC774E}"/>
          </ac:spMkLst>
        </pc:spChg>
        <pc:spChg chg="mod">
          <ac:chgData name="Isabelle Plank" userId="a1289ac7-07bb-4c5c-b82e-95f954aebe03" providerId="ADAL" clId="{1EE0B497-F77D-41A0-A0A0-E37151357CD2}" dt="2022-07-08T12:35:32.066" v="11402"/>
          <ac:spMkLst>
            <pc:docMk/>
            <pc:sldMk cId="3638953636" sldId="292"/>
            <ac:spMk id="95" creationId="{A696C4AF-D8A1-AB07-B6AD-060BE78E624E}"/>
          </ac:spMkLst>
        </pc:spChg>
        <pc:spChg chg="mod">
          <ac:chgData name="Isabelle Plank" userId="a1289ac7-07bb-4c5c-b82e-95f954aebe03" providerId="ADAL" clId="{1EE0B497-F77D-41A0-A0A0-E37151357CD2}" dt="2022-07-08T12:35:32.066" v="11402"/>
          <ac:spMkLst>
            <pc:docMk/>
            <pc:sldMk cId="3638953636" sldId="292"/>
            <ac:spMk id="96" creationId="{0745E17C-A6CA-399B-9CE7-96B4CBDF7677}"/>
          </ac:spMkLst>
        </pc:spChg>
        <pc:spChg chg="mod">
          <ac:chgData name="Isabelle Plank" userId="a1289ac7-07bb-4c5c-b82e-95f954aebe03" providerId="ADAL" clId="{1EE0B497-F77D-41A0-A0A0-E37151357CD2}" dt="2022-07-08T12:35:32.066" v="11402"/>
          <ac:spMkLst>
            <pc:docMk/>
            <pc:sldMk cId="3638953636" sldId="292"/>
            <ac:spMk id="97" creationId="{6BDA97A2-AB9C-500B-FDB3-B5DF34912FC5}"/>
          </ac:spMkLst>
        </pc:spChg>
        <pc:spChg chg="mod">
          <ac:chgData name="Isabelle Plank" userId="a1289ac7-07bb-4c5c-b82e-95f954aebe03" providerId="ADAL" clId="{1EE0B497-F77D-41A0-A0A0-E37151357CD2}" dt="2022-07-08T12:35:32.066" v="11402"/>
          <ac:spMkLst>
            <pc:docMk/>
            <pc:sldMk cId="3638953636" sldId="292"/>
            <ac:spMk id="98" creationId="{A5518465-6BA3-EBA3-0010-C74C73B306E7}"/>
          </ac:spMkLst>
        </pc:spChg>
        <pc:spChg chg="mod">
          <ac:chgData name="Isabelle Plank" userId="a1289ac7-07bb-4c5c-b82e-95f954aebe03" providerId="ADAL" clId="{1EE0B497-F77D-41A0-A0A0-E37151357CD2}" dt="2022-07-08T12:35:32.066" v="11402"/>
          <ac:spMkLst>
            <pc:docMk/>
            <pc:sldMk cId="3638953636" sldId="292"/>
            <ac:spMk id="99" creationId="{C8ADA47E-5035-5BB3-3AE7-33C1817A89F9}"/>
          </ac:spMkLst>
        </pc:spChg>
        <pc:spChg chg="mod">
          <ac:chgData name="Isabelle Plank" userId="a1289ac7-07bb-4c5c-b82e-95f954aebe03" providerId="ADAL" clId="{1EE0B497-F77D-41A0-A0A0-E37151357CD2}" dt="2022-07-08T12:35:32.066" v="11402"/>
          <ac:spMkLst>
            <pc:docMk/>
            <pc:sldMk cId="3638953636" sldId="292"/>
            <ac:spMk id="100" creationId="{353BBC78-548C-B37C-8B06-1CE2D1304581}"/>
          </ac:spMkLst>
        </pc:spChg>
        <pc:spChg chg="mod">
          <ac:chgData name="Isabelle Plank" userId="a1289ac7-07bb-4c5c-b82e-95f954aebe03" providerId="ADAL" clId="{1EE0B497-F77D-41A0-A0A0-E37151357CD2}" dt="2022-07-08T12:35:32.066" v="11402"/>
          <ac:spMkLst>
            <pc:docMk/>
            <pc:sldMk cId="3638953636" sldId="292"/>
            <ac:spMk id="101" creationId="{F0CF86B2-EF27-1975-D938-B57FC1447A76}"/>
          </ac:spMkLst>
        </pc:spChg>
        <pc:grpChg chg="add mod">
          <ac:chgData name="Isabelle Plank" userId="a1289ac7-07bb-4c5c-b82e-95f954aebe03" providerId="ADAL" clId="{1EE0B497-F77D-41A0-A0A0-E37151357CD2}" dt="2022-07-08T12:35:32.111" v="11404"/>
          <ac:grpSpMkLst>
            <pc:docMk/>
            <pc:sldMk cId="3638953636" sldId="292"/>
            <ac:grpSpMk id="5" creationId="{99F49F59-BEA9-DD5B-A166-1D669E235680}"/>
          </ac:grpSpMkLst>
        </pc:grpChg>
        <pc:grpChg chg="mod">
          <ac:chgData name="Isabelle Plank" userId="a1289ac7-07bb-4c5c-b82e-95f954aebe03" providerId="ADAL" clId="{1EE0B497-F77D-41A0-A0A0-E37151357CD2}" dt="2022-07-08T12:35:32.066" v="11402"/>
          <ac:grpSpMkLst>
            <pc:docMk/>
            <pc:sldMk cId="3638953636" sldId="292"/>
            <ac:grpSpMk id="6" creationId="{13592CFF-1DC3-B548-9E0D-DC40D5B722A7}"/>
          </ac:grpSpMkLst>
        </pc:grpChg>
        <pc:grpChg chg="mod">
          <ac:chgData name="Isabelle Plank" userId="a1289ac7-07bb-4c5c-b82e-95f954aebe03" providerId="ADAL" clId="{1EE0B497-F77D-41A0-A0A0-E37151357CD2}" dt="2022-07-08T12:35:32.066" v="11402"/>
          <ac:grpSpMkLst>
            <pc:docMk/>
            <pc:sldMk cId="3638953636" sldId="292"/>
            <ac:grpSpMk id="7" creationId="{4AD80715-F0AE-3147-5DA5-5F29C41EE8D2}"/>
          </ac:grpSpMkLst>
        </pc:grpChg>
        <pc:grpChg chg="mod">
          <ac:chgData name="Isabelle Plank" userId="a1289ac7-07bb-4c5c-b82e-95f954aebe03" providerId="ADAL" clId="{1EE0B497-F77D-41A0-A0A0-E37151357CD2}" dt="2022-07-08T12:35:32.066" v="11402"/>
          <ac:grpSpMkLst>
            <pc:docMk/>
            <pc:sldMk cId="3638953636" sldId="292"/>
            <ac:grpSpMk id="8" creationId="{D062A98C-F981-2FEA-DE57-0187325E78DC}"/>
          </ac:grpSpMkLst>
        </pc:grpChg>
        <pc:grpChg chg="mod">
          <ac:chgData name="Isabelle Plank" userId="a1289ac7-07bb-4c5c-b82e-95f954aebe03" providerId="ADAL" clId="{1EE0B497-F77D-41A0-A0A0-E37151357CD2}" dt="2022-07-08T12:35:32.066" v="11402"/>
          <ac:grpSpMkLst>
            <pc:docMk/>
            <pc:sldMk cId="3638953636" sldId="292"/>
            <ac:grpSpMk id="10" creationId="{B27E7DA9-C5A5-AB8D-71FE-C8A541EDE02A}"/>
          </ac:grpSpMkLst>
        </pc:grpChg>
        <pc:grpChg chg="mod">
          <ac:chgData name="Isabelle Plank" userId="a1289ac7-07bb-4c5c-b82e-95f954aebe03" providerId="ADAL" clId="{1EE0B497-F77D-41A0-A0A0-E37151357CD2}" dt="2022-07-08T12:35:32.066" v="11402"/>
          <ac:grpSpMkLst>
            <pc:docMk/>
            <pc:sldMk cId="3638953636" sldId="292"/>
            <ac:grpSpMk id="11" creationId="{8CBEE753-01B3-0A4C-828A-30518314532C}"/>
          </ac:grpSpMkLst>
        </pc:grpChg>
        <pc:grpChg chg="mod">
          <ac:chgData name="Isabelle Plank" userId="a1289ac7-07bb-4c5c-b82e-95f954aebe03" providerId="ADAL" clId="{1EE0B497-F77D-41A0-A0A0-E37151357CD2}" dt="2022-07-08T12:35:32.066" v="11402"/>
          <ac:grpSpMkLst>
            <pc:docMk/>
            <pc:sldMk cId="3638953636" sldId="292"/>
            <ac:grpSpMk id="51" creationId="{30C689F8-A10A-1CC4-3E6E-5098F7EA7E23}"/>
          </ac:grpSpMkLst>
        </pc:grpChg>
        <pc:grpChg chg="mod">
          <ac:chgData name="Isabelle Plank" userId="a1289ac7-07bb-4c5c-b82e-95f954aebe03" providerId="ADAL" clId="{1EE0B497-F77D-41A0-A0A0-E37151357CD2}" dt="2022-07-08T12:35:32.066" v="11402"/>
          <ac:grpSpMkLst>
            <pc:docMk/>
            <pc:sldMk cId="3638953636" sldId="292"/>
            <ac:grpSpMk id="52" creationId="{9247358C-E63F-0ECF-9FC4-B2E7E111C907}"/>
          </ac:grpSpMkLst>
        </pc:grpChg>
        <pc:grpChg chg="mod">
          <ac:chgData name="Isabelle Plank" userId="a1289ac7-07bb-4c5c-b82e-95f954aebe03" providerId="ADAL" clId="{1EE0B497-F77D-41A0-A0A0-E37151357CD2}" dt="2022-07-08T12:35:32.066" v="11402"/>
          <ac:grpSpMkLst>
            <pc:docMk/>
            <pc:sldMk cId="3638953636" sldId="292"/>
            <ac:grpSpMk id="53" creationId="{B4319157-CE2F-3DC1-E521-2998F6E0CB94}"/>
          </ac:grpSpMkLst>
        </pc:grpChg>
        <pc:grpChg chg="mod">
          <ac:chgData name="Isabelle Plank" userId="a1289ac7-07bb-4c5c-b82e-95f954aebe03" providerId="ADAL" clId="{1EE0B497-F77D-41A0-A0A0-E37151357CD2}" dt="2022-07-08T12:35:32.066" v="11402"/>
          <ac:grpSpMkLst>
            <pc:docMk/>
            <pc:sldMk cId="3638953636" sldId="292"/>
            <ac:grpSpMk id="56" creationId="{D26AAD7D-5259-ECA9-0F8C-0B20E700F99A}"/>
          </ac:grpSpMkLst>
        </pc:grpChg>
        <pc:grpChg chg="mod">
          <ac:chgData name="Isabelle Plank" userId="a1289ac7-07bb-4c5c-b82e-95f954aebe03" providerId="ADAL" clId="{1EE0B497-F77D-41A0-A0A0-E37151357CD2}" dt="2022-07-08T12:35:32.066" v="11402"/>
          <ac:grpSpMkLst>
            <pc:docMk/>
            <pc:sldMk cId="3638953636" sldId="292"/>
            <ac:grpSpMk id="69" creationId="{2E8BA0AB-1211-A0A5-3FBD-FD9E4B8E69A4}"/>
          </ac:grpSpMkLst>
        </pc:grpChg>
      </pc:sldChg>
      <pc:sldChg chg="addSp delSp modSp add mod">
        <pc:chgData name="Isabelle Plank" userId="a1289ac7-07bb-4c5c-b82e-95f954aebe03" providerId="ADAL" clId="{1EE0B497-F77D-41A0-A0A0-E37151357CD2}" dt="2022-07-08T12:35:26.886" v="11401"/>
        <pc:sldMkLst>
          <pc:docMk/>
          <pc:sldMk cId="4046990748" sldId="293"/>
        </pc:sldMkLst>
        <pc:spChg chg="del">
          <ac:chgData name="Isabelle Plank" userId="a1289ac7-07bb-4c5c-b82e-95f954aebe03" providerId="ADAL" clId="{1EE0B497-F77D-41A0-A0A0-E37151357CD2}" dt="2022-07-08T12:35:26.417" v="11398" actId="478"/>
          <ac:spMkLst>
            <pc:docMk/>
            <pc:sldMk cId="4046990748" sldId="293"/>
            <ac:spMk id="4" creationId="{56F5261A-198B-437A-8A13-6E7CD3485D0D}"/>
          </ac:spMkLst>
        </pc:spChg>
        <pc:spChg chg="mod">
          <ac:chgData name="Isabelle Plank" userId="a1289ac7-07bb-4c5c-b82e-95f954aebe03" providerId="ADAL" clId="{1EE0B497-F77D-41A0-A0A0-E37151357CD2}" dt="2022-07-08T12:35:26.804" v="11399"/>
          <ac:spMkLst>
            <pc:docMk/>
            <pc:sldMk cId="4046990748" sldId="293"/>
            <ac:spMk id="7" creationId="{26CBE186-18C8-C61E-9F58-1E779024A596}"/>
          </ac:spMkLst>
        </pc:spChg>
        <pc:spChg chg="mod">
          <ac:chgData name="Isabelle Plank" userId="a1289ac7-07bb-4c5c-b82e-95f954aebe03" providerId="ADAL" clId="{1EE0B497-F77D-41A0-A0A0-E37151357CD2}" dt="2022-07-08T12:35:26.804" v="11399"/>
          <ac:spMkLst>
            <pc:docMk/>
            <pc:sldMk cId="4046990748" sldId="293"/>
            <ac:spMk id="8" creationId="{D014A25F-8087-103C-D248-3AB51DF9A05B}"/>
          </ac:spMkLst>
        </pc:spChg>
        <pc:spChg chg="mod">
          <ac:chgData name="Isabelle Plank" userId="a1289ac7-07bb-4c5c-b82e-95f954aebe03" providerId="ADAL" clId="{1EE0B497-F77D-41A0-A0A0-E37151357CD2}" dt="2022-07-08T12:35:26.804" v="11399"/>
          <ac:spMkLst>
            <pc:docMk/>
            <pc:sldMk cId="4046990748" sldId="293"/>
            <ac:spMk id="9" creationId="{5875C691-107B-619D-7990-F14A1519CFC0}"/>
          </ac:spMkLst>
        </pc:spChg>
        <pc:spChg chg="mod">
          <ac:chgData name="Isabelle Plank" userId="a1289ac7-07bb-4c5c-b82e-95f954aebe03" providerId="ADAL" clId="{1EE0B497-F77D-41A0-A0A0-E37151357CD2}" dt="2022-07-08T12:35:26.804" v="11399"/>
          <ac:spMkLst>
            <pc:docMk/>
            <pc:sldMk cId="4046990748" sldId="293"/>
            <ac:spMk id="10" creationId="{B6A900DC-0E9D-AE16-F1C8-1F554B23449D}"/>
          </ac:spMkLst>
        </pc:spChg>
        <pc:spChg chg="mod">
          <ac:chgData name="Isabelle Plank" userId="a1289ac7-07bb-4c5c-b82e-95f954aebe03" providerId="ADAL" clId="{1EE0B497-F77D-41A0-A0A0-E37151357CD2}" dt="2022-07-08T12:35:26.804" v="11399"/>
          <ac:spMkLst>
            <pc:docMk/>
            <pc:sldMk cId="4046990748" sldId="293"/>
            <ac:spMk id="11" creationId="{912F43A6-4217-963E-0167-340018DCB180}"/>
          </ac:spMkLst>
        </pc:spChg>
        <pc:spChg chg="mod">
          <ac:chgData name="Isabelle Plank" userId="a1289ac7-07bb-4c5c-b82e-95f954aebe03" providerId="ADAL" clId="{1EE0B497-F77D-41A0-A0A0-E37151357CD2}" dt="2022-07-08T12:35:26.804" v="11399"/>
          <ac:spMkLst>
            <pc:docMk/>
            <pc:sldMk cId="4046990748" sldId="293"/>
            <ac:spMk id="12" creationId="{7BE7A50B-7D61-5328-D50A-D44D390428C8}"/>
          </ac:spMkLst>
        </pc:spChg>
        <pc:spChg chg="mod">
          <ac:chgData name="Isabelle Plank" userId="a1289ac7-07bb-4c5c-b82e-95f954aebe03" providerId="ADAL" clId="{1EE0B497-F77D-41A0-A0A0-E37151357CD2}" dt="2022-07-08T12:35:26.804" v="11399"/>
          <ac:spMkLst>
            <pc:docMk/>
            <pc:sldMk cId="4046990748" sldId="293"/>
            <ac:spMk id="13" creationId="{97B8A62E-5241-C063-17E2-E44925008A86}"/>
          </ac:spMkLst>
        </pc:spChg>
        <pc:spChg chg="mod">
          <ac:chgData name="Isabelle Plank" userId="a1289ac7-07bb-4c5c-b82e-95f954aebe03" providerId="ADAL" clId="{1EE0B497-F77D-41A0-A0A0-E37151357CD2}" dt="2022-07-08T12:35:26.804" v="11399"/>
          <ac:spMkLst>
            <pc:docMk/>
            <pc:sldMk cId="4046990748" sldId="293"/>
            <ac:spMk id="14" creationId="{583D06FD-5E9C-5F9E-F285-D5FA4D9608B6}"/>
          </ac:spMkLst>
        </pc:spChg>
        <pc:spChg chg="mod">
          <ac:chgData name="Isabelle Plank" userId="a1289ac7-07bb-4c5c-b82e-95f954aebe03" providerId="ADAL" clId="{1EE0B497-F77D-41A0-A0A0-E37151357CD2}" dt="2022-07-08T12:35:26.804" v="11399"/>
          <ac:spMkLst>
            <pc:docMk/>
            <pc:sldMk cId="4046990748" sldId="293"/>
            <ac:spMk id="15" creationId="{48F758BE-8002-E116-5570-C61952F7E1C5}"/>
          </ac:spMkLst>
        </pc:spChg>
        <pc:spChg chg="mod">
          <ac:chgData name="Isabelle Plank" userId="a1289ac7-07bb-4c5c-b82e-95f954aebe03" providerId="ADAL" clId="{1EE0B497-F77D-41A0-A0A0-E37151357CD2}" dt="2022-07-08T12:35:26.804" v="11399"/>
          <ac:spMkLst>
            <pc:docMk/>
            <pc:sldMk cId="4046990748" sldId="293"/>
            <ac:spMk id="16" creationId="{2D1D79F6-4F4A-CE1F-6F84-F5726022D54D}"/>
          </ac:spMkLst>
        </pc:spChg>
        <pc:spChg chg="mod">
          <ac:chgData name="Isabelle Plank" userId="a1289ac7-07bb-4c5c-b82e-95f954aebe03" providerId="ADAL" clId="{1EE0B497-F77D-41A0-A0A0-E37151357CD2}" dt="2022-07-08T12:35:26.804" v="11399"/>
          <ac:spMkLst>
            <pc:docMk/>
            <pc:sldMk cId="4046990748" sldId="293"/>
            <ac:spMk id="17" creationId="{6F1284ED-F852-1847-5F03-D2D9BE7A5EA0}"/>
          </ac:spMkLst>
        </pc:spChg>
        <pc:spChg chg="mod">
          <ac:chgData name="Isabelle Plank" userId="a1289ac7-07bb-4c5c-b82e-95f954aebe03" providerId="ADAL" clId="{1EE0B497-F77D-41A0-A0A0-E37151357CD2}" dt="2022-07-08T12:35:26.804" v="11399"/>
          <ac:spMkLst>
            <pc:docMk/>
            <pc:sldMk cId="4046990748" sldId="293"/>
            <ac:spMk id="18" creationId="{50AAB1C1-9251-2E62-75BB-30E580728FD7}"/>
          </ac:spMkLst>
        </pc:spChg>
        <pc:spChg chg="mod">
          <ac:chgData name="Isabelle Plank" userId="a1289ac7-07bb-4c5c-b82e-95f954aebe03" providerId="ADAL" clId="{1EE0B497-F77D-41A0-A0A0-E37151357CD2}" dt="2022-07-08T12:35:26.804" v="11399"/>
          <ac:spMkLst>
            <pc:docMk/>
            <pc:sldMk cId="4046990748" sldId="293"/>
            <ac:spMk id="19" creationId="{693AF7EA-5A92-9C6F-2819-FBDA72FD9F6F}"/>
          </ac:spMkLst>
        </pc:spChg>
        <pc:spChg chg="mod">
          <ac:chgData name="Isabelle Plank" userId="a1289ac7-07bb-4c5c-b82e-95f954aebe03" providerId="ADAL" clId="{1EE0B497-F77D-41A0-A0A0-E37151357CD2}" dt="2022-07-08T12:35:26.804" v="11399"/>
          <ac:spMkLst>
            <pc:docMk/>
            <pc:sldMk cId="4046990748" sldId="293"/>
            <ac:spMk id="20" creationId="{52B41A15-BDF5-9073-19A4-E0B970BA1AA7}"/>
          </ac:spMkLst>
        </pc:spChg>
        <pc:spChg chg="mod">
          <ac:chgData name="Isabelle Plank" userId="a1289ac7-07bb-4c5c-b82e-95f954aebe03" providerId="ADAL" clId="{1EE0B497-F77D-41A0-A0A0-E37151357CD2}" dt="2022-07-08T12:35:26.804" v="11399"/>
          <ac:spMkLst>
            <pc:docMk/>
            <pc:sldMk cId="4046990748" sldId="293"/>
            <ac:spMk id="21" creationId="{D0B952AC-D161-0A2C-18EB-41154EF35D64}"/>
          </ac:spMkLst>
        </pc:spChg>
        <pc:spChg chg="mod">
          <ac:chgData name="Isabelle Plank" userId="a1289ac7-07bb-4c5c-b82e-95f954aebe03" providerId="ADAL" clId="{1EE0B497-F77D-41A0-A0A0-E37151357CD2}" dt="2022-07-08T12:35:26.804" v="11399"/>
          <ac:spMkLst>
            <pc:docMk/>
            <pc:sldMk cId="4046990748" sldId="293"/>
            <ac:spMk id="22" creationId="{202CC2F1-F9EA-89B7-9C2E-BEA367E7D881}"/>
          </ac:spMkLst>
        </pc:spChg>
        <pc:spChg chg="mod">
          <ac:chgData name="Isabelle Plank" userId="a1289ac7-07bb-4c5c-b82e-95f954aebe03" providerId="ADAL" clId="{1EE0B497-F77D-41A0-A0A0-E37151357CD2}" dt="2022-07-08T12:35:26.804" v="11399"/>
          <ac:spMkLst>
            <pc:docMk/>
            <pc:sldMk cId="4046990748" sldId="293"/>
            <ac:spMk id="23" creationId="{BE0D60ED-8B0D-BA79-0211-B85B0CC2C60B}"/>
          </ac:spMkLst>
        </pc:spChg>
        <pc:spChg chg="mod">
          <ac:chgData name="Isabelle Plank" userId="a1289ac7-07bb-4c5c-b82e-95f954aebe03" providerId="ADAL" clId="{1EE0B497-F77D-41A0-A0A0-E37151357CD2}" dt="2022-07-08T12:35:26.804" v="11399"/>
          <ac:spMkLst>
            <pc:docMk/>
            <pc:sldMk cId="4046990748" sldId="293"/>
            <ac:spMk id="24" creationId="{92A0F748-224C-6DD1-7420-7F9C9C1CE544}"/>
          </ac:spMkLst>
        </pc:spChg>
        <pc:spChg chg="mod">
          <ac:chgData name="Isabelle Plank" userId="a1289ac7-07bb-4c5c-b82e-95f954aebe03" providerId="ADAL" clId="{1EE0B497-F77D-41A0-A0A0-E37151357CD2}" dt="2022-07-08T12:35:26.804" v="11399"/>
          <ac:spMkLst>
            <pc:docMk/>
            <pc:sldMk cId="4046990748" sldId="293"/>
            <ac:spMk id="25" creationId="{AE143FFD-3C58-63F6-244F-CB35FCB7F04C}"/>
          </ac:spMkLst>
        </pc:spChg>
        <pc:spChg chg="mod">
          <ac:chgData name="Isabelle Plank" userId="a1289ac7-07bb-4c5c-b82e-95f954aebe03" providerId="ADAL" clId="{1EE0B497-F77D-41A0-A0A0-E37151357CD2}" dt="2022-07-08T12:35:26.804" v="11399"/>
          <ac:spMkLst>
            <pc:docMk/>
            <pc:sldMk cId="4046990748" sldId="293"/>
            <ac:spMk id="26" creationId="{836D98B2-7CE7-C85D-6A2F-F47A35536EC9}"/>
          </ac:spMkLst>
        </pc:spChg>
        <pc:spChg chg="mod">
          <ac:chgData name="Isabelle Plank" userId="a1289ac7-07bb-4c5c-b82e-95f954aebe03" providerId="ADAL" clId="{1EE0B497-F77D-41A0-A0A0-E37151357CD2}" dt="2022-07-08T12:35:26.804" v="11399"/>
          <ac:spMkLst>
            <pc:docMk/>
            <pc:sldMk cId="4046990748" sldId="293"/>
            <ac:spMk id="27" creationId="{FBFF6643-2960-6798-6B21-2219FD2EB9F8}"/>
          </ac:spMkLst>
        </pc:spChg>
        <pc:spChg chg="mod">
          <ac:chgData name="Isabelle Plank" userId="a1289ac7-07bb-4c5c-b82e-95f954aebe03" providerId="ADAL" clId="{1EE0B497-F77D-41A0-A0A0-E37151357CD2}" dt="2022-07-08T12:35:26.804" v="11399"/>
          <ac:spMkLst>
            <pc:docMk/>
            <pc:sldMk cId="4046990748" sldId="293"/>
            <ac:spMk id="28" creationId="{0C23FA46-591A-6932-6A15-1189BE263B64}"/>
          </ac:spMkLst>
        </pc:spChg>
        <pc:spChg chg="mod">
          <ac:chgData name="Isabelle Plank" userId="a1289ac7-07bb-4c5c-b82e-95f954aebe03" providerId="ADAL" clId="{1EE0B497-F77D-41A0-A0A0-E37151357CD2}" dt="2022-07-08T12:35:26.804" v="11399"/>
          <ac:spMkLst>
            <pc:docMk/>
            <pc:sldMk cId="4046990748" sldId="293"/>
            <ac:spMk id="29" creationId="{70CA92CB-0FAA-83EF-D887-A338A288CABE}"/>
          </ac:spMkLst>
        </pc:spChg>
        <pc:spChg chg="mod">
          <ac:chgData name="Isabelle Plank" userId="a1289ac7-07bb-4c5c-b82e-95f954aebe03" providerId="ADAL" clId="{1EE0B497-F77D-41A0-A0A0-E37151357CD2}" dt="2022-07-08T12:35:26.804" v="11399"/>
          <ac:spMkLst>
            <pc:docMk/>
            <pc:sldMk cId="4046990748" sldId="293"/>
            <ac:spMk id="30" creationId="{2A301EED-89CD-EC3B-FCD4-08C536037A70}"/>
          </ac:spMkLst>
        </pc:spChg>
        <pc:spChg chg="mod">
          <ac:chgData name="Isabelle Plank" userId="a1289ac7-07bb-4c5c-b82e-95f954aebe03" providerId="ADAL" clId="{1EE0B497-F77D-41A0-A0A0-E37151357CD2}" dt="2022-07-08T12:35:26.804" v="11399"/>
          <ac:spMkLst>
            <pc:docMk/>
            <pc:sldMk cId="4046990748" sldId="293"/>
            <ac:spMk id="31" creationId="{57CD55BE-D8DD-1606-09DA-F68608C50D99}"/>
          </ac:spMkLst>
        </pc:spChg>
        <pc:spChg chg="mod">
          <ac:chgData name="Isabelle Plank" userId="a1289ac7-07bb-4c5c-b82e-95f954aebe03" providerId="ADAL" clId="{1EE0B497-F77D-41A0-A0A0-E37151357CD2}" dt="2022-07-08T12:35:26.804" v="11399"/>
          <ac:spMkLst>
            <pc:docMk/>
            <pc:sldMk cId="4046990748" sldId="293"/>
            <ac:spMk id="32" creationId="{52C63BC1-51A5-44ED-E7DA-15C52F7EB7F4}"/>
          </ac:spMkLst>
        </pc:spChg>
        <pc:spChg chg="mod">
          <ac:chgData name="Isabelle Plank" userId="a1289ac7-07bb-4c5c-b82e-95f954aebe03" providerId="ADAL" clId="{1EE0B497-F77D-41A0-A0A0-E37151357CD2}" dt="2022-07-08T12:35:26.804" v="11399"/>
          <ac:spMkLst>
            <pc:docMk/>
            <pc:sldMk cId="4046990748" sldId="293"/>
            <ac:spMk id="33" creationId="{ACC3A78E-1E2D-10C5-C9EC-0E9FD2A9E384}"/>
          </ac:spMkLst>
        </pc:spChg>
        <pc:spChg chg="mod">
          <ac:chgData name="Isabelle Plank" userId="a1289ac7-07bb-4c5c-b82e-95f954aebe03" providerId="ADAL" clId="{1EE0B497-F77D-41A0-A0A0-E37151357CD2}" dt="2022-07-08T12:35:26.804" v="11399"/>
          <ac:spMkLst>
            <pc:docMk/>
            <pc:sldMk cId="4046990748" sldId="293"/>
            <ac:spMk id="34" creationId="{B3BD6730-D931-51A3-777E-7C3A47BDE7A8}"/>
          </ac:spMkLst>
        </pc:spChg>
        <pc:spChg chg="mod">
          <ac:chgData name="Isabelle Plank" userId="a1289ac7-07bb-4c5c-b82e-95f954aebe03" providerId="ADAL" clId="{1EE0B497-F77D-41A0-A0A0-E37151357CD2}" dt="2022-07-08T12:35:26.804" v="11399"/>
          <ac:spMkLst>
            <pc:docMk/>
            <pc:sldMk cId="4046990748" sldId="293"/>
            <ac:spMk id="35" creationId="{7C0FA9DB-B6E7-39F2-62CD-6EC0B05EEC9D}"/>
          </ac:spMkLst>
        </pc:spChg>
        <pc:spChg chg="mod">
          <ac:chgData name="Isabelle Plank" userId="a1289ac7-07bb-4c5c-b82e-95f954aebe03" providerId="ADAL" clId="{1EE0B497-F77D-41A0-A0A0-E37151357CD2}" dt="2022-07-08T12:35:26.804" v="11399"/>
          <ac:spMkLst>
            <pc:docMk/>
            <pc:sldMk cId="4046990748" sldId="293"/>
            <ac:spMk id="36" creationId="{8981BC87-C0B8-5128-F579-333C4AF31982}"/>
          </ac:spMkLst>
        </pc:spChg>
        <pc:spChg chg="mod">
          <ac:chgData name="Isabelle Plank" userId="a1289ac7-07bb-4c5c-b82e-95f954aebe03" providerId="ADAL" clId="{1EE0B497-F77D-41A0-A0A0-E37151357CD2}" dt="2022-07-08T12:35:26.804" v="11399"/>
          <ac:spMkLst>
            <pc:docMk/>
            <pc:sldMk cId="4046990748" sldId="293"/>
            <ac:spMk id="37" creationId="{87542BFE-E6FF-C67C-E9DC-492124BE467C}"/>
          </ac:spMkLst>
        </pc:spChg>
        <pc:spChg chg="mod">
          <ac:chgData name="Isabelle Plank" userId="a1289ac7-07bb-4c5c-b82e-95f954aebe03" providerId="ADAL" clId="{1EE0B497-F77D-41A0-A0A0-E37151357CD2}" dt="2022-07-08T12:35:26.804" v="11399"/>
          <ac:spMkLst>
            <pc:docMk/>
            <pc:sldMk cId="4046990748" sldId="293"/>
            <ac:spMk id="38" creationId="{D2A1C2E1-0A80-3709-BFA7-FDCC8272F3FC}"/>
          </ac:spMkLst>
        </pc:spChg>
        <pc:spChg chg="mod">
          <ac:chgData name="Isabelle Plank" userId="a1289ac7-07bb-4c5c-b82e-95f954aebe03" providerId="ADAL" clId="{1EE0B497-F77D-41A0-A0A0-E37151357CD2}" dt="2022-07-08T12:35:26.804" v="11399"/>
          <ac:spMkLst>
            <pc:docMk/>
            <pc:sldMk cId="4046990748" sldId="293"/>
            <ac:spMk id="39" creationId="{2925A573-8AB3-712A-2B6B-BFB7E0FE69E1}"/>
          </ac:spMkLst>
        </pc:spChg>
        <pc:spChg chg="mod">
          <ac:chgData name="Isabelle Plank" userId="a1289ac7-07bb-4c5c-b82e-95f954aebe03" providerId="ADAL" clId="{1EE0B497-F77D-41A0-A0A0-E37151357CD2}" dt="2022-07-08T12:35:26.804" v="11399"/>
          <ac:spMkLst>
            <pc:docMk/>
            <pc:sldMk cId="4046990748" sldId="293"/>
            <ac:spMk id="40" creationId="{374633E0-9A54-CF7E-C724-897D8144BCE5}"/>
          </ac:spMkLst>
        </pc:spChg>
        <pc:spChg chg="mod">
          <ac:chgData name="Isabelle Plank" userId="a1289ac7-07bb-4c5c-b82e-95f954aebe03" providerId="ADAL" clId="{1EE0B497-F77D-41A0-A0A0-E37151357CD2}" dt="2022-07-08T12:35:26.804" v="11399"/>
          <ac:spMkLst>
            <pc:docMk/>
            <pc:sldMk cId="4046990748" sldId="293"/>
            <ac:spMk id="41" creationId="{CC55A2F6-5252-C393-5C88-5D0AAFD10DC9}"/>
          </ac:spMkLst>
        </pc:spChg>
        <pc:spChg chg="mod">
          <ac:chgData name="Isabelle Plank" userId="a1289ac7-07bb-4c5c-b82e-95f954aebe03" providerId="ADAL" clId="{1EE0B497-F77D-41A0-A0A0-E37151357CD2}" dt="2022-07-08T12:35:26.804" v="11399"/>
          <ac:spMkLst>
            <pc:docMk/>
            <pc:sldMk cId="4046990748" sldId="293"/>
            <ac:spMk id="42" creationId="{6F2FF4C0-93D1-9A0E-DDD7-F2269B3BC158}"/>
          </ac:spMkLst>
        </pc:spChg>
        <pc:spChg chg="mod">
          <ac:chgData name="Isabelle Plank" userId="a1289ac7-07bb-4c5c-b82e-95f954aebe03" providerId="ADAL" clId="{1EE0B497-F77D-41A0-A0A0-E37151357CD2}" dt="2022-07-08T12:35:26.804" v="11399"/>
          <ac:spMkLst>
            <pc:docMk/>
            <pc:sldMk cId="4046990748" sldId="293"/>
            <ac:spMk id="43" creationId="{B1448E03-A1D1-4EC9-21F5-B9A492D09AEB}"/>
          </ac:spMkLst>
        </pc:spChg>
        <pc:spChg chg="mod">
          <ac:chgData name="Isabelle Plank" userId="a1289ac7-07bb-4c5c-b82e-95f954aebe03" providerId="ADAL" clId="{1EE0B497-F77D-41A0-A0A0-E37151357CD2}" dt="2022-07-08T12:35:26.804" v="11399"/>
          <ac:spMkLst>
            <pc:docMk/>
            <pc:sldMk cId="4046990748" sldId="293"/>
            <ac:spMk id="44" creationId="{91A57E3D-C5CF-8111-AED1-D7476155A87C}"/>
          </ac:spMkLst>
        </pc:spChg>
        <pc:spChg chg="mod">
          <ac:chgData name="Isabelle Plank" userId="a1289ac7-07bb-4c5c-b82e-95f954aebe03" providerId="ADAL" clId="{1EE0B497-F77D-41A0-A0A0-E37151357CD2}" dt="2022-07-08T12:35:26.804" v="11399"/>
          <ac:spMkLst>
            <pc:docMk/>
            <pc:sldMk cId="4046990748" sldId="293"/>
            <ac:spMk id="45" creationId="{B70BB59A-63D3-73A9-205D-4398EAFDAD2A}"/>
          </ac:spMkLst>
        </pc:spChg>
        <pc:spChg chg="mod">
          <ac:chgData name="Isabelle Plank" userId="a1289ac7-07bb-4c5c-b82e-95f954aebe03" providerId="ADAL" clId="{1EE0B497-F77D-41A0-A0A0-E37151357CD2}" dt="2022-07-08T12:35:26.804" v="11399"/>
          <ac:spMkLst>
            <pc:docMk/>
            <pc:sldMk cId="4046990748" sldId="293"/>
            <ac:spMk id="46" creationId="{E7482CBB-58E1-6274-827D-55F7774F2866}"/>
          </ac:spMkLst>
        </pc:spChg>
        <pc:spChg chg="mod">
          <ac:chgData name="Isabelle Plank" userId="a1289ac7-07bb-4c5c-b82e-95f954aebe03" providerId="ADAL" clId="{1EE0B497-F77D-41A0-A0A0-E37151357CD2}" dt="2022-07-08T12:35:26.804" v="11399"/>
          <ac:spMkLst>
            <pc:docMk/>
            <pc:sldMk cId="4046990748" sldId="293"/>
            <ac:spMk id="47" creationId="{E6093656-EB34-53F9-B5BE-7B9A656A44C3}"/>
          </ac:spMkLst>
        </pc:spChg>
        <pc:spChg chg="mod">
          <ac:chgData name="Isabelle Plank" userId="a1289ac7-07bb-4c5c-b82e-95f954aebe03" providerId="ADAL" clId="{1EE0B497-F77D-41A0-A0A0-E37151357CD2}" dt="2022-07-08T12:35:26.804" v="11399"/>
          <ac:spMkLst>
            <pc:docMk/>
            <pc:sldMk cId="4046990748" sldId="293"/>
            <ac:spMk id="48" creationId="{1D76735E-E57B-25EA-1184-E5DA3868CCFC}"/>
          </ac:spMkLst>
        </pc:spChg>
        <pc:spChg chg="mod">
          <ac:chgData name="Isabelle Plank" userId="a1289ac7-07bb-4c5c-b82e-95f954aebe03" providerId="ADAL" clId="{1EE0B497-F77D-41A0-A0A0-E37151357CD2}" dt="2022-07-08T12:35:26.804" v="11399"/>
          <ac:spMkLst>
            <pc:docMk/>
            <pc:sldMk cId="4046990748" sldId="293"/>
            <ac:spMk id="49" creationId="{1A6999E3-430D-E533-D077-2EB5288968A1}"/>
          </ac:spMkLst>
        </pc:spChg>
        <pc:spChg chg="mod">
          <ac:chgData name="Isabelle Plank" userId="a1289ac7-07bb-4c5c-b82e-95f954aebe03" providerId="ADAL" clId="{1EE0B497-F77D-41A0-A0A0-E37151357CD2}" dt="2022-07-08T12:35:26.804" v="11399"/>
          <ac:spMkLst>
            <pc:docMk/>
            <pc:sldMk cId="4046990748" sldId="293"/>
            <ac:spMk id="50" creationId="{381539D8-5186-E774-64B4-21A8D3CD20A8}"/>
          </ac:spMkLst>
        </pc:spChg>
        <pc:spChg chg="mod">
          <ac:chgData name="Isabelle Plank" userId="a1289ac7-07bb-4c5c-b82e-95f954aebe03" providerId="ADAL" clId="{1EE0B497-F77D-41A0-A0A0-E37151357CD2}" dt="2022-07-08T12:35:26.804" v="11399"/>
          <ac:spMkLst>
            <pc:docMk/>
            <pc:sldMk cId="4046990748" sldId="293"/>
            <ac:spMk id="51" creationId="{05969608-361A-17C3-9FDD-BEF2A4454B2F}"/>
          </ac:spMkLst>
        </pc:spChg>
        <pc:spChg chg="mod">
          <ac:chgData name="Isabelle Plank" userId="a1289ac7-07bb-4c5c-b82e-95f954aebe03" providerId="ADAL" clId="{1EE0B497-F77D-41A0-A0A0-E37151357CD2}" dt="2022-07-08T12:35:26.804" v="11399"/>
          <ac:spMkLst>
            <pc:docMk/>
            <pc:sldMk cId="4046990748" sldId="293"/>
            <ac:spMk id="52" creationId="{12606FA9-86C9-7910-23B5-AB5F39640BD2}"/>
          </ac:spMkLst>
        </pc:spChg>
        <pc:spChg chg="mod">
          <ac:chgData name="Isabelle Plank" userId="a1289ac7-07bb-4c5c-b82e-95f954aebe03" providerId="ADAL" clId="{1EE0B497-F77D-41A0-A0A0-E37151357CD2}" dt="2022-07-08T12:35:26.804" v="11399"/>
          <ac:spMkLst>
            <pc:docMk/>
            <pc:sldMk cId="4046990748" sldId="293"/>
            <ac:spMk id="53" creationId="{DBDB8026-AC52-6F24-9B5E-24E710CD1CDF}"/>
          </ac:spMkLst>
        </pc:spChg>
        <pc:spChg chg="mod">
          <ac:chgData name="Isabelle Plank" userId="a1289ac7-07bb-4c5c-b82e-95f954aebe03" providerId="ADAL" clId="{1EE0B497-F77D-41A0-A0A0-E37151357CD2}" dt="2022-07-08T12:35:26.804" v="11399"/>
          <ac:spMkLst>
            <pc:docMk/>
            <pc:sldMk cId="4046990748" sldId="293"/>
            <ac:spMk id="54" creationId="{DF2B941D-83C6-BA81-0128-251785437C7B}"/>
          </ac:spMkLst>
        </pc:spChg>
        <pc:spChg chg="mod">
          <ac:chgData name="Isabelle Plank" userId="a1289ac7-07bb-4c5c-b82e-95f954aebe03" providerId="ADAL" clId="{1EE0B497-F77D-41A0-A0A0-E37151357CD2}" dt="2022-07-08T12:35:26.804" v="11399"/>
          <ac:spMkLst>
            <pc:docMk/>
            <pc:sldMk cId="4046990748" sldId="293"/>
            <ac:spMk id="55" creationId="{05E09E95-8E57-F648-63AF-0394AF9319E5}"/>
          </ac:spMkLst>
        </pc:spChg>
        <pc:spChg chg="mod">
          <ac:chgData name="Isabelle Plank" userId="a1289ac7-07bb-4c5c-b82e-95f954aebe03" providerId="ADAL" clId="{1EE0B497-F77D-41A0-A0A0-E37151357CD2}" dt="2022-07-08T12:35:26.804" v="11399"/>
          <ac:spMkLst>
            <pc:docMk/>
            <pc:sldMk cId="4046990748" sldId="293"/>
            <ac:spMk id="56" creationId="{07650B0C-7C4C-6697-E9F2-8A6FA2C528FB}"/>
          </ac:spMkLst>
        </pc:spChg>
        <pc:spChg chg="mod">
          <ac:chgData name="Isabelle Plank" userId="a1289ac7-07bb-4c5c-b82e-95f954aebe03" providerId="ADAL" clId="{1EE0B497-F77D-41A0-A0A0-E37151357CD2}" dt="2022-07-08T12:35:26.804" v="11399"/>
          <ac:spMkLst>
            <pc:docMk/>
            <pc:sldMk cId="4046990748" sldId="293"/>
            <ac:spMk id="57" creationId="{9CA0DA7E-FAFE-2435-0647-0AEEA8956413}"/>
          </ac:spMkLst>
        </pc:spChg>
        <pc:spChg chg="mod">
          <ac:chgData name="Isabelle Plank" userId="a1289ac7-07bb-4c5c-b82e-95f954aebe03" providerId="ADAL" clId="{1EE0B497-F77D-41A0-A0A0-E37151357CD2}" dt="2022-07-08T12:35:26.804" v="11399"/>
          <ac:spMkLst>
            <pc:docMk/>
            <pc:sldMk cId="4046990748" sldId="293"/>
            <ac:spMk id="58" creationId="{F688737F-146F-1A9B-BAA8-639F2A66DEEC}"/>
          </ac:spMkLst>
        </pc:spChg>
        <pc:spChg chg="mod">
          <ac:chgData name="Isabelle Plank" userId="a1289ac7-07bb-4c5c-b82e-95f954aebe03" providerId="ADAL" clId="{1EE0B497-F77D-41A0-A0A0-E37151357CD2}" dt="2022-07-08T12:35:26.804" v="11399"/>
          <ac:spMkLst>
            <pc:docMk/>
            <pc:sldMk cId="4046990748" sldId="293"/>
            <ac:spMk id="59" creationId="{EF01ECA5-CC15-C345-CE5B-6D5A44CD5A14}"/>
          </ac:spMkLst>
        </pc:spChg>
        <pc:spChg chg="mod">
          <ac:chgData name="Isabelle Plank" userId="a1289ac7-07bb-4c5c-b82e-95f954aebe03" providerId="ADAL" clId="{1EE0B497-F77D-41A0-A0A0-E37151357CD2}" dt="2022-07-08T12:35:26.804" v="11399"/>
          <ac:spMkLst>
            <pc:docMk/>
            <pc:sldMk cId="4046990748" sldId="293"/>
            <ac:spMk id="60" creationId="{B168213C-FADF-A451-D194-7E3BFDE014EF}"/>
          </ac:spMkLst>
        </pc:spChg>
        <pc:spChg chg="mod">
          <ac:chgData name="Isabelle Plank" userId="a1289ac7-07bb-4c5c-b82e-95f954aebe03" providerId="ADAL" clId="{1EE0B497-F77D-41A0-A0A0-E37151357CD2}" dt="2022-07-08T12:35:26.804" v="11399"/>
          <ac:spMkLst>
            <pc:docMk/>
            <pc:sldMk cId="4046990748" sldId="293"/>
            <ac:spMk id="61" creationId="{DBD3E854-6A57-1E35-CCF8-1A68827115D4}"/>
          </ac:spMkLst>
        </pc:spChg>
        <pc:spChg chg="mod">
          <ac:chgData name="Isabelle Plank" userId="a1289ac7-07bb-4c5c-b82e-95f954aebe03" providerId="ADAL" clId="{1EE0B497-F77D-41A0-A0A0-E37151357CD2}" dt="2022-07-08T12:35:26.804" v="11399"/>
          <ac:spMkLst>
            <pc:docMk/>
            <pc:sldMk cId="4046990748" sldId="293"/>
            <ac:spMk id="62" creationId="{A8EA94D8-B26F-442D-14BE-AF1E62EA8386}"/>
          </ac:spMkLst>
        </pc:spChg>
        <pc:spChg chg="mod">
          <ac:chgData name="Isabelle Plank" userId="a1289ac7-07bb-4c5c-b82e-95f954aebe03" providerId="ADAL" clId="{1EE0B497-F77D-41A0-A0A0-E37151357CD2}" dt="2022-07-08T12:35:26.804" v="11399"/>
          <ac:spMkLst>
            <pc:docMk/>
            <pc:sldMk cId="4046990748" sldId="293"/>
            <ac:spMk id="63" creationId="{CE1F670E-C227-AAF1-23B3-2C0739537E8D}"/>
          </ac:spMkLst>
        </pc:spChg>
        <pc:spChg chg="mod">
          <ac:chgData name="Isabelle Plank" userId="a1289ac7-07bb-4c5c-b82e-95f954aebe03" providerId="ADAL" clId="{1EE0B497-F77D-41A0-A0A0-E37151357CD2}" dt="2022-07-08T12:35:26.804" v="11399"/>
          <ac:spMkLst>
            <pc:docMk/>
            <pc:sldMk cId="4046990748" sldId="293"/>
            <ac:spMk id="64" creationId="{65CE7B28-8B77-BD72-D519-D349ECCCB749}"/>
          </ac:spMkLst>
        </pc:spChg>
        <pc:spChg chg="mod">
          <ac:chgData name="Isabelle Plank" userId="a1289ac7-07bb-4c5c-b82e-95f954aebe03" providerId="ADAL" clId="{1EE0B497-F77D-41A0-A0A0-E37151357CD2}" dt="2022-07-08T12:35:26.804" v="11399"/>
          <ac:spMkLst>
            <pc:docMk/>
            <pc:sldMk cId="4046990748" sldId="293"/>
            <ac:spMk id="65" creationId="{CFDAD10B-A776-F8A6-CD4F-124EAAAF93F3}"/>
          </ac:spMkLst>
        </pc:spChg>
        <pc:spChg chg="mod">
          <ac:chgData name="Isabelle Plank" userId="a1289ac7-07bb-4c5c-b82e-95f954aebe03" providerId="ADAL" clId="{1EE0B497-F77D-41A0-A0A0-E37151357CD2}" dt="2022-07-08T12:35:26.804" v="11399"/>
          <ac:spMkLst>
            <pc:docMk/>
            <pc:sldMk cId="4046990748" sldId="293"/>
            <ac:spMk id="66" creationId="{82C8CD1E-7586-8002-2652-7D17B1E7278F}"/>
          </ac:spMkLst>
        </pc:spChg>
        <pc:grpChg chg="add mod">
          <ac:chgData name="Isabelle Plank" userId="a1289ac7-07bb-4c5c-b82e-95f954aebe03" providerId="ADAL" clId="{1EE0B497-F77D-41A0-A0A0-E37151357CD2}" dt="2022-07-08T12:35:26.886" v="11401"/>
          <ac:grpSpMkLst>
            <pc:docMk/>
            <pc:sldMk cId="4046990748" sldId="293"/>
            <ac:grpSpMk id="5" creationId="{4F7172E2-517D-7BF9-2017-D11476FF06A0}"/>
          </ac:grpSpMkLst>
        </pc:grpChg>
        <pc:grpChg chg="mod">
          <ac:chgData name="Isabelle Plank" userId="a1289ac7-07bb-4c5c-b82e-95f954aebe03" providerId="ADAL" clId="{1EE0B497-F77D-41A0-A0A0-E37151357CD2}" dt="2022-07-08T12:35:26.804" v="11399"/>
          <ac:grpSpMkLst>
            <pc:docMk/>
            <pc:sldMk cId="4046990748" sldId="293"/>
            <ac:grpSpMk id="6" creationId="{DE130E20-7BE7-7A02-97D9-970949ACE95C}"/>
          </ac:grpSpMkLst>
        </pc:grpChg>
      </pc:sldChg>
      <pc:sldChg chg="addSp delSp modSp add mod ord">
        <pc:chgData name="Isabelle Plank" userId="a1289ac7-07bb-4c5c-b82e-95f954aebe03" providerId="ADAL" clId="{1EE0B497-F77D-41A0-A0A0-E37151357CD2}" dt="2022-07-08T12:35:12.993" v="11397"/>
        <pc:sldMkLst>
          <pc:docMk/>
          <pc:sldMk cId="3032074723" sldId="294"/>
        </pc:sldMkLst>
        <pc:spChg chg="del">
          <ac:chgData name="Isabelle Plank" userId="a1289ac7-07bb-4c5c-b82e-95f954aebe03" providerId="ADAL" clId="{1EE0B497-F77D-41A0-A0A0-E37151357CD2}" dt="2022-07-08T12:35:10.163" v="11395" actId="478"/>
          <ac:spMkLst>
            <pc:docMk/>
            <pc:sldMk cId="3032074723" sldId="294"/>
            <ac:spMk id="4" creationId="{56F5261A-198B-437A-8A13-6E7CD3485D0D}"/>
          </ac:spMkLst>
        </pc:spChg>
        <pc:spChg chg="mod">
          <ac:chgData name="Isabelle Plank" userId="a1289ac7-07bb-4c5c-b82e-95f954aebe03" providerId="ADAL" clId="{1EE0B497-F77D-41A0-A0A0-E37151357CD2}" dt="2022-07-08T12:34:43.821" v="11393"/>
          <ac:spMkLst>
            <pc:docMk/>
            <pc:sldMk cId="3032074723" sldId="294"/>
            <ac:spMk id="11" creationId="{53E2B834-B86E-65ED-2AE4-BD1DF09C0917}"/>
          </ac:spMkLst>
        </pc:spChg>
        <pc:spChg chg="mod">
          <ac:chgData name="Isabelle Plank" userId="a1289ac7-07bb-4c5c-b82e-95f954aebe03" providerId="ADAL" clId="{1EE0B497-F77D-41A0-A0A0-E37151357CD2}" dt="2022-07-08T12:34:43.821" v="11393"/>
          <ac:spMkLst>
            <pc:docMk/>
            <pc:sldMk cId="3032074723" sldId="294"/>
            <ac:spMk id="12" creationId="{F91DF9BD-4BBF-D973-0773-1B50111C6FF7}"/>
          </ac:spMkLst>
        </pc:spChg>
        <pc:spChg chg="mod">
          <ac:chgData name="Isabelle Plank" userId="a1289ac7-07bb-4c5c-b82e-95f954aebe03" providerId="ADAL" clId="{1EE0B497-F77D-41A0-A0A0-E37151357CD2}" dt="2022-07-08T12:34:43.821" v="11393"/>
          <ac:spMkLst>
            <pc:docMk/>
            <pc:sldMk cId="3032074723" sldId="294"/>
            <ac:spMk id="13" creationId="{6C7273DD-681F-7EE3-33DE-D5A442C8401D}"/>
          </ac:spMkLst>
        </pc:spChg>
        <pc:spChg chg="mod">
          <ac:chgData name="Isabelle Plank" userId="a1289ac7-07bb-4c5c-b82e-95f954aebe03" providerId="ADAL" clId="{1EE0B497-F77D-41A0-A0A0-E37151357CD2}" dt="2022-07-08T12:34:43.821" v="11393"/>
          <ac:spMkLst>
            <pc:docMk/>
            <pc:sldMk cId="3032074723" sldId="294"/>
            <ac:spMk id="14" creationId="{C8C3D72D-E674-ACCF-186D-407837E6687A}"/>
          </ac:spMkLst>
        </pc:spChg>
        <pc:spChg chg="mod">
          <ac:chgData name="Isabelle Plank" userId="a1289ac7-07bb-4c5c-b82e-95f954aebe03" providerId="ADAL" clId="{1EE0B497-F77D-41A0-A0A0-E37151357CD2}" dt="2022-07-08T12:34:43.821" v="11393"/>
          <ac:spMkLst>
            <pc:docMk/>
            <pc:sldMk cId="3032074723" sldId="294"/>
            <ac:spMk id="15" creationId="{D7DA9611-9C36-6899-EAEF-711FBCA7298E}"/>
          </ac:spMkLst>
        </pc:spChg>
        <pc:spChg chg="mod">
          <ac:chgData name="Isabelle Plank" userId="a1289ac7-07bb-4c5c-b82e-95f954aebe03" providerId="ADAL" clId="{1EE0B497-F77D-41A0-A0A0-E37151357CD2}" dt="2022-07-08T12:34:43.821" v="11393"/>
          <ac:spMkLst>
            <pc:docMk/>
            <pc:sldMk cId="3032074723" sldId="294"/>
            <ac:spMk id="16" creationId="{D9D1E30E-E564-C6B4-B795-F52D1DF67B45}"/>
          </ac:spMkLst>
        </pc:spChg>
        <pc:spChg chg="mod">
          <ac:chgData name="Isabelle Plank" userId="a1289ac7-07bb-4c5c-b82e-95f954aebe03" providerId="ADAL" clId="{1EE0B497-F77D-41A0-A0A0-E37151357CD2}" dt="2022-07-08T12:34:43.821" v="11393"/>
          <ac:spMkLst>
            <pc:docMk/>
            <pc:sldMk cId="3032074723" sldId="294"/>
            <ac:spMk id="17" creationId="{9D7AB674-7FD2-312D-167C-05623C2C4017}"/>
          </ac:spMkLst>
        </pc:spChg>
        <pc:spChg chg="mod">
          <ac:chgData name="Isabelle Plank" userId="a1289ac7-07bb-4c5c-b82e-95f954aebe03" providerId="ADAL" clId="{1EE0B497-F77D-41A0-A0A0-E37151357CD2}" dt="2022-07-08T12:34:43.821" v="11393"/>
          <ac:spMkLst>
            <pc:docMk/>
            <pc:sldMk cId="3032074723" sldId="294"/>
            <ac:spMk id="19" creationId="{74CF1168-B5B8-29A7-686E-3D1D3A55E27E}"/>
          </ac:spMkLst>
        </pc:spChg>
        <pc:spChg chg="mod">
          <ac:chgData name="Isabelle Plank" userId="a1289ac7-07bb-4c5c-b82e-95f954aebe03" providerId="ADAL" clId="{1EE0B497-F77D-41A0-A0A0-E37151357CD2}" dt="2022-07-08T12:34:43.821" v="11393"/>
          <ac:spMkLst>
            <pc:docMk/>
            <pc:sldMk cId="3032074723" sldId="294"/>
            <ac:spMk id="20" creationId="{E1B46445-B378-7358-873C-96B8BEED9D58}"/>
          </ac:spMkLst>
        </pc:spChg>
        <pc:spChg chg="mod">
          <ac:chgData name="Isabelle Plank" userId="a1289ac7-07bb-4c5c-b82e-95f954aebe03" providerId="ADAL" clId="{1EE0B497-F77D-41A0-A0A0-E37151357CD2}" dt="2022-07-08T12:34:43.821" v="11393"/>
          <ac:spMkLst>
            <pc:docMk/>
            <pc:sldMk cId="3032074723" sldId="294"/>
            <ac:spMk id="21" creationId="{CD3848A9-CD68-E994-5F69-39B366667ECA}"/>
          </ac:spMkLst>
        </pc:spChg>
        <pc:spChg chg="mod">
          <ac:chgData name="Isabelle Plank" userId="a1289ac7-07bb-4c5c-b82e-95f954aebe03" providerId="ADAL" clId="{1EE0B497-F77D-41A0-A0A0-E37151357CD2}" dt="2022-07-08T12:34:43.821" v="11393"/>
          <ac:spMkLst>
            <pc:docMk/>
            <pc:sldMk cId="3032074723" sldId="294"/>
            <ac:spMk id="22" creationId="{95D8160B-585C-8616-35CE-90807E779589}"/>
          </ac:spMkLst>
        </pc:spChg>
        <pc:spChg chg="mod">
          <ac:chgData name="Isabelle Plank" userId="a1289ac7-07bb-4c5c-b82e-95f954aebe03" providerId="ADAL" clId="{1EE0B497-F77D-41A0-A0A0-E37151357CD2}" dt="2022-07-08T12:34:43.821" v="11393"/>
          <ac:spMkLst>
            <pc:docMk/>
            <pc:sldMk cId="3032074723" sldId="294"/>
            <ac:spMk id="23" creationId="{39ED9EFC-7AE8-F17F-7483-3928B78025C1}"/>
          </ac:spMkLst>
        </pc:spChg>
        <pc:spChg chg="mod">
          <ac:chgData name="Isabelle Plank" userId="a1289ac7-07bb-4c5c-b82e-95f954aebe03" providerId="ADAL" clId="{1EE0B497-F77D-41A0-A0A0-E37151357CD2}" dt="2022-07-08T12:34:43.821" v="11393"/>
          <ac:spMkLst>
            <pc:docMk/>
            <pc:sldMk cId="3032074723" sldId="294"/>
            <ac:spMk id="24" creationId="{A8C09FF1-CD05-6348-95A8-5A14B3927E2A}"/>
          </ac:spMkLst>
        </pc:spChg>
        <pc:spChg chg="mod">
          <ac:chgData name="Isabelle Plank" userId="a1289ac7-07bb-4c5c-b82e-95f954aebe03" providerId="ADAL" clId="{1EE0B497-F77D-41A0-A0A0-E37151357CD2}" dt="2022-07-08T12:34:43.821" v="11393"/>
          <ac:spMkLst>
            <pc:docMk/>
            <pc:sldMk cId="3032074723" sldId="294"/>
            <ac:spMk id="25" creationId="{51FCC7F2-1406-F8DA-0D49-5D380624FEC0}"/>
          </ac:spMkLst>
        </pc:spChg>
        <pc:spChg chg="mod">
          <ac:chgData name="Isabelle Plank" userId="a1289ac7-07bb-4c5c-b82e-95f954aebe03" providerId="ADAL" clId="{1EE0B497-F77D-41A0-A0A0-E37151357CD2}" dt="2022-07-08T12:34:43.821" v="11393"/>
          <ac:spMkLst>
            <pc:docMk/>
            <pc:sldMk cId="3032074723" sldId="294"/>
            <ac:spMk id="26" creationId="{85AD8C19-9279-8E9A-BF78-695F8D85D9A8}"/>
          </ac:spMkLst>
        </pc:spChg>
        <pc:spChg chg="mod">
          <ac:chgData name="Isabelle Plank" userId="a1289ac7-07bb-4c5c-b82e-95f954aebe03" providerId="ADAL" clId="{1EE0B497-F77D-41A0-A0A0-E37151357CD2}" dt="2022-07-08T12:34:43.821" v="11393"/>
          <ac:spMkLst>
            <pc:docMk/>
            <pc:sldMk cId="3032074723" sldId="294"/>
            <ac:spMk id="27" creationId="{22BB4738-815C-EABB-183B-FDBABB7E18FA}"/>
          </ac:spMkLst>
        </pc:spChg>
        <pc:spChg chg="mod">
          <ac:chgData name="Isabelle Plank" userId="a1289ac7-07bb-4c5c-b82e-95f954aebe03" providerId="ADAL" clId="{1EE0B497-F77D-41A0-A0A0-E37151357CD2}" dt="2022-07-08T12:34:43.821" v="11393"/>
          <ac:spMkLst>
            <pc:docMk/>
            <pc:sldMk cId="3032074723" sldId="294"/>
            <ac:spMk id="28" creationId="{65FDEFBE-E363-7B98-56C7-0FCAFC0A30DD}"/>
          </ac:spMkLst>
        </pc:spChg>
        <pc:spChg chg="mod">
          <ac:chgData name="Isabelle Plank" userId="a1289ac7-07bb-4c5c-b82e-95f954aebe03" providerId="ADAL" clId="{1EE0B497-F77D-41A0-A0A0-E37151357CD2}" dt="2022-07-08T12:34:43.821" v="11393"/>
          <ac:spMkLst>
            <pc:docMk/>
            <pc:sldMk cId="3032074723" sldId="294"/>
            <ac:spMk id="29" creationId="{1C85D6AB-DF3C-0B38-0CDE-5B6320EA4A54}"/>
          </ac:spMkLst>
        </pc:spChg>
        <pc:spChg chg="mod">
          <ac:chgData name="Isabelle Plank" userId="a1289ac7-07bb-4c5c-b82e-95f954aebe03" providerId="ADAL" clId="{1EE0B497-F77D-41A0-A0A0-E37151357CD2}" dt="2022-07-08T12:34:43.821" v="11393"/>
          <ac:spMkLst>
            <pc:docMk/>
            <pc:sldMk cId="3032074723" sldId="294"/>
            <ac:spMk id="30" creationId="{D5BAD6B7-47A8-EBF9-4CF1-3F46B7CD0142}"/>
          </ac:spMkLst>
        </pc:spChg>
        <pc:spChg chg="mod">
          <ac:chgData name="Isabelle Plank" userId="a1289ac7-07bb-4c5c-b82e-95f954aebe03" providerId="ADAL" clId="{1EE0B497-F77D-41A0-A0A0-E37151357CD2}" dt="2022-07-08T12:34:43.821" v="11393"/>
          <ac:spMkLst>
            <pc:docMk/>
            <pc:sldMk cId="3032074723" sldId="294"/>
            <ac:spMk id="31" creationId="{EDE231A4-A471-E7D8-3724-B7722B9C2CBC}"/>
          </ac:spMkLst>
        </pc:spChg>
        <pc:spChg chg="mod">
          <ac:chgData name="Isabelle Plank" userId="a1289ac7-07bb-4c5c-b82e-95f954aebe03" providerId="ADAL" clId="{1EE0B497-F77D-41A0-A0A0-E37151357CD2}" dt="2022-07-08T12:34:43.821" v="11393"/>
          <ac:spMkLst>
            <pc:docMk/>
            <pc:sldMk cId="3032074723" sldId="294"/>
            <ac:spMk id="32" creationId="{568E413E-37CC-4FAE-74C7-041422BEB457}"/>
          </ac:spMkLst>
        </pc:spChg>
        <pc:spChg chg="mod">
          <ac:chgData name="Isabelle Plank" userId="a1289ac7-07bb-4c5c-b82e-95f954aebe03" providerId="ADAL" clId="{1EE0B497-F77D-41A0-A0A0-E37151357CD2}" dt="2022-07-08T12:34:43.821" v="11393"/>
          <ac:spMkLst>
            <pc:docMk/>
            <pc:sldMk cId="3032074723" sldId="294"/>
            <ac:spMk id="36" creationId="{FFB8CFF1-C8DF-01DD-E8F7-5B57FA436079}"/>
          </ac:spMkLst>
        </pc:spChg>
        <pc:spChg chg="mod">
          <ac:chgData name="Isabelle Plank" userId="a1289ac7-07bb-4c5c-b82e-95f954aebe03" providerId="ADAL" clId="{1EE0B497-F77D-41A0-A0A0-E37151357CD2}" dt="2022-07-08T12:35:07.648" v="11394" actId="207"/>
          <ac:spMkLst>
            <pc:docMk/>
            <pc:sldMk cId="3032074723" sldId="294"/>
            <ac:spMk id="37" creationId="{9E1B7F57-B0FD-97D8-E289-94887612D847}"/>
          </ac:spMkLst>
        </pc:spChg>
        <pc:spChg chg="mod">
          <ac:chgData name="Isabelle Plank" userId="a1289ac7-07bb-4c5c-b82e-95f954aebe03" providerId="ADAL" clId="{1EE0B497-F77D-41A0-A0A0-E37151357CD2}" dt="2022-07-08T12:34:43.821" v="11393"/>
          <ac:spMkLst>
            <pc:docMk/>
            <pc:sldMk cId="3032074723" sldId="294"/>
            <ac:spMk id="38" creationId="{A5492D68-AFBC-79BB-7C4B-008373B19D75}"/>
          </ac:spMkLst>
        </pc:spChg>
        <pc:spChg chg="mod">
          <ac:chgData name="Isabelle Plank" userId="a1289ac7-07bb-4c5c-b82e-95f954aebe03" providerId="ADAL" clId="{1EE0B497-F77D-41A0-A0A0-E37151357CD2}" dt="2022-07-08T12:34:43.821" v="11393"/>
          <ac:spMkLst>
            <pc:docMk/>
            <pc:sldMk cId="3032074723" sldId="294"/>
            <ac:spMk id="39" creationId="{38180CE8-0600-C663-E1B1-F735E26A381D}"/>
          </ac:spMkLst>
        </pc:spChg>
        <pc:spChg chg="mod">
          <ac:chgData name="Isabelle Plank" userId="a1289ac7-07bb-4c5c-b82e-95f954aebe03" providerId="ADAL" clId="{1EE0B497-F77D-41A0-A0A0-E37151357CD2}" dt="2022-07-08T12:34:43.821" v="11393"/>
          <ac:spMkLst>
            <pc:docMk/>
            <pc:sldMk cId="3032074723" sldId="294"/>
            <ac:spMk id="40" creationId="{7A9EB378-4081-267F-3C4C-5C13659BE9ED}"/>
          </ac:spMkLst>
        </pc:spChg>
        <pc:spChg chg="mod">
          <ac:chgData name="Isabelle Plank" userId="a1289ac7-07bb-4c5c-b82e-95f954aebe03" providerId="ADAL" clId="{1EE0B497-F77D-41A0-A0A0-E37151357CD2}" dt="2022-07-08T12:34:43.821" v="11393"/>
          <ac:spMkLst>
            <pc:docMk/>
            <pc:sldMk cId="3032074723" sldId="294"/>
            <ac:spMk id="41" creationId="{8CCCB8CE-5393-6ED6-C8C6-9DB9C4365381}"/>
          </ac:spMkLst>
        </pc:spChg>
        <pc:spChg chg="mod">
          <ac:chgData name="Isabelle Plank" userId="a1289ac7-07bb-4c5c-b82e-95f954aebe03" providerId="ADAL" clId="{1EE0B497-F77D-41A0-A0A0-E37151357CD2}" dt="2022-07-08T12:34:43.821" v="11393"/>
          <ac:spMkLst>
            <pc:docMk/>
            <pc:sldMk cId="3032074723" sldId="294"/>
            <ac:spMk id="42" creationId="{3F0166AD-98B7-5F7F-D17E-2ED1DF93F46D}"/>
          </ac:spMkLst>
        </pc:spChg>
        <pc:spChg chg="mod">
          <ac:chgData name="Isabelle Plank" userId="a1289ac7-07bb-4c5c-b82e-95f954aebe03" providerId="ADAL" clId="{1EE0B497-F77D-41A0-A0A0-E37151357CD2}" dt="2022-07-08T12:34:43.821" v="11393"/>
          <ac:spMkLst>
            <pc:docMk/>
            <pc:sldMk cId="3032074723" sldId="294"/>
            <ac:spMk id="43" creationId="{372B9F4F-6AC7-3157-5BC3-7A2ECB5EBEE5}"/>
          </ac:spMkLst>
        </pc:spChg>
        <pc:spChg chg="mod">
          <ac:chgData name="Isabelle Plank" userId="a1289ac7-07bb-4c5c-b82e-95f954aebe03" providerId="ADAL" clId="{1EE0B497-F77D-41A0-A0A0-E37151357CD2}" dt="2022-07-08T12:34:43.821" v="11393"/>
          <ac:spMkLst>
            <pc:docMk/>
            <pc:sldMk cId="3032074723" sldId="294"/>
            <ac:spMk id="44" creationId="{4E1F2F0E-9831-D448-3FE8-861F4E79CEDD}"/>
          </ac:spMkLst>
        </pc:spChg>
        <pc:spChg chg="mod">
          <ac:chgData name="Isabelle Plank" userId="a1289ac7-07bb-4c5c-b82e-95f954aebe03" providerId="ADAL" clId="{1EE0B497-F77D-41A0-A0A0-E37151357CD2}" dt="2022-07-08T12:34:43.821" v="11393"/>
          <ac:spMkLst>
            <pc:docMk/>
            <pc:sldMk cId="3032074723" sldId="294"/>
            <ac:spMk id="45" creationId="{742BC097-49BE-2AC7-F216-631E158E7E8F}"/>
          </ac:spMkLst>
        </pc:spChg>
        <pc:spChg chg="mod">
          <ac:chgData name="Isabelle Plank" userId="a1289ac7-07bb-4c5c-b82e-95f954aebe03" providerId="ADAL" clId="{1EE0B497-F77D-41A0-A0A0-E37151357CD2}" dt="2022-07-08T12:34:43.821" v="11393"/>
          <ac:spMkLst>
            <pc:docMk/>
            <pc:sldMk cId="3032074723" sldId="294"/>
            <ac:spMk id="46" creationId="{1AA026B1-D9DF-7F22-7EBB-6BDD91BF0F68}"/>
          </ac:spMkLst>
        </pc:spChg>
        <pc:spChg chg="mod">
          <ac:chgData name="Isabelle Plank" userId="a1289ac7-07bb-4c5c-b82e-95f954aebe03" providerId="ADAL" clId="{1EE0B497-F77D-41A0-A0A0-E37151357CD2}" dt="2022-07-08T12:34:43.821" v="11393"/>
          <ac:spMkLst>
            <pc:docMk/>
            <pc:sldMk cId="3032074723" sldId="294"/>
            <ac:spMk id="47" creationId="{499A1B64-9B7D-6A27-287C-A784508588D6}"/>
          </ac:spMkLst>
        </pc:spChg>
        <pc:spChg chg="mod">
          <ac:chgData name="Isabelle Plank" userId="a1289ac7-07bb-4c5c-b82e-95f954aebe03" providerId="ADAL" clId="{1EE0B497-F77D-41A0-A0A0-E37151357CD2}" dt="2022-07-08T12:34:43.821" v="11393"/>
          <ac:spMkLst>
            <pc:docMk/>
            <pc:sldMk cId="3032074723" sldId="294"/>
            <ac:spMk id="48" creationId="{7CD96B62-3940-28E7-97FE-9C607BE2FA38}"/>
          </ac:spMkLst>
        </pc:spChg>
        <pc:spChg chg="mod">
          <ac:chgData name="Isabelle Plank" userId="a1289ac7-07bb-4c5c-b82e-95f954aebe03" providerId="ADAL" clId="{1EE0B497-F77D-41A0-A0A0-E37151357CD2}" dt="2022-07-08T12:34:43.821" v="11393"/>
          <ac:spMkLst>
            <pc:docMk/>
            <pc:sldMk cId="3032074723" sldId="294"/>
            <ac:spMk id="49" creationId="{CAD00E7D-2641-4C6D-73D0-90B2AAAA1B1B}"/>
          </ac:spMkLst>
        </pc:spChg>
        <pc:spChg chg="mod">
          <ac:chgData name="Isabelle Plank" userId="a1289ac7-07bb-4c5c-b82e-95f954aebe03" providerId="ADAL" clId="{1EE0B497-F77D-41A0-A0A0-E37151357CD2}" dt="2022-07-08T12:34:43.821" v="11393"/>
          <ac:spMkLst>
            <pc:docMk/>
            <pc:sldMk cId="3032074723" sldId="294"/>
            <ac:spMk id="50" creationId="{A858DE5C-F05E-2744-2F12-B1392881E102}"/>
          </ac:spMkLst>
        </pc:spChg>
        <pc:spChg chg="mod">
          <ac:chgData name="Isabelle Plank" userId="a1289ac7-07bb-4c5c-b82e-95f954aebe03" providerId="ADAL" clId="{1EE0B497-F77D-41A0-A0A0-E37151357CD2}" dt="2022-07-08T12:34:43.821" v="11393"/>
          <ac:spMkLst>
            <pc:docMk/>
            <pc:sldMk cId="3032074723" sldId="294"/>
            <ac:spMk id="52" creationId="{B6D4D0CC-067A-6C9D-2672-95DA0DE7758B}"/>
          </ac:spMkLst>
        </pc:spChg>
        <pc:spChg chg="mod">
          <ac:chgData name="Isabelle Plank" userId="a1289ac7-07bb-4c5c-b82e-95f954aebe03" providerId="ADAL" clId="{1EE0B497-F77D-41A0-A0A0-E37151357CD2}" dt="2022-07-08T12:34:43.821" v="11393"/>
          <ac:spMkLst>
            <pc:docMk/>
            <pc:sldMk cId="3032074723" sldId="294"/>
            <ac:spMk id="53" creationId="{24D6E43C-79E2-CBB7-81E6-8D783B16C3BE}"/>
          </ac:spMkLst>
        </pc:spChg>
        <pc:spChg chg="mod">
          <ac:chgData name="Isabelle Plank" userId="a1289ac7-07bb-4c5c-b82e-95f954aebe03" providerId="ADAL" clId="{1EE0B497-F77D-41A0-A0A0-E37151357CD2}" dt="2022-07-08T12:34:43.821" v="11393"/>
          <ac:spMkLst>
            <pc:docMk/>
            <pc:sldMk cId="3032074723" sldId="294"/>
            <ac:spMk id="54" creationId="{CA932A3F-AEBD-9D38-0AC9-3398105A7451}"/>
          </ac:spMkLst>
        </pc:spChg>
        <pc:spChg chg="mod">
          <ac:chgData name="Isabelle Plank" userId="a1289ac7-07bb-4c5c-b82e-95f954aebe03" providerId="ADAL" clId="{1EE0B497-F77D-41A0-A0A0-E37151357CD2}" dt="2022-07-08T12:34:43.821" v="11393"/>
          <ac:spMkLst>
            <pc:docMk/>
            <pc:sldMk cId="3032074723" sldId="294"/>
            <ac:spMk id="55" creationId="{CA15D09B-D1C5-F883-CA22-A65D063CE593}"/>
          </ac:spMkLst>
        </pc:spChg>
        <pc:spChg chg="mod">
          <ac:chgData name="Isabelle Plank" userId="a1289ac7-07bb-4c5c-b82e-95f954aebe03" providerId="ADAL" clId="{1EE0B497-F77D-41A0-A0A0-E37151357CD2}" dt="2022-07-08T12:34:43.821" v="11393"/>
          <ac:spMkLst>
            <pc:docMk/>
            <pc:sldMk cId="3032074723" sldId="294"/>
            <ac:spMk id="56" creationId="{3E76D714-596A-01EF-D8E3-712AB2A857FE}"/>
          </ac:spMkLst>
        </pc:spChg>
        <pc:spChg chg="mod">
          <ac:chgData name="Isabelle Plank" userId="a1289ac7-07bb-4c5c-b82e-95f954aebe03" providerId="ADAL" clId="{1EE0B497-F77D-41A0-A0A0-E37151357CD2}" dt="2022-07-08T12:34:43.821" v="11393"/>
          <ac:spMkLst>
            <pc:docMk/>
            <pc:sldMk cId="3032074723" sldId="294"/>
            <ac:spMk id="57" creationId="{DA024612-1D92-2349-BF22-482B7FE56193}"/>
          </ac:spMkLst>
        </pc:spChg>
        <pc:spChg chg="mod">
          <ac:chgData name="Isabelle Plank" userId="a1289ac7-07bb-4c5c-b82e-95f954aebe03" providerId="ADAL" clId="{1EE0B497-F77D-41A0-A0A0-E37151357CD2}" dt="2022-07-08T12:34:43.821" v="11393"/>
          <ac:spMkLst>
            <pc:docMk/>
            <pc:sldMk cId="3032074723" sldId="294"/>
            <ac:spMk id="58" creationId="{2B9ED03B-CA94-BCBD-ACC5-FEDD6EAE7DD1}"/>
          </ac:spMkLst>
        </pc:spChg>
        <pc:spChg chg="mod">
          <ac:chgData name="Isabelle Plank" userId="a1289ac7-07bb-4c5c-b82e-95f954aebe03" providerId="ADAL" clId="{1EE0B497-F77D-41A0-A0A0-E37151357CD2}" dt="2022-07-08T12:34:43.821" v="11393"/>
          <ac:spMkLst>
            <pc:docMk/>
            <pc:sldMk cId="3032074723" sldId="294"/>
            <ac:spMk id="59" creationId="{2A8EFA6E-8A7F-7F39-3F38-77E645F109D5}"/>
          </ac:spMkLst>
        </pc:spChg>
        <pc:spChg chg="mod">
          <ac:chgData name="Isabelle Plank" userId="a1289ac7-07bb-4c5c-b82e-95f954aebe03" providerId="ADAL" clId="{1EE0B497-F77D-41A0-A0A0-E37151357CD2}" dt="2022-07-08T12:34:43.821" v="11393"/>
          <ac:spMkLst>
            <pc:docMk/>
            <pc:sldMk cId="3032074723" sldId="294"/>
            <ac:spMk id="60" creationId="{EA715F6F-7992-808D-015A-FC00A8B0A6B6}"/>
          </ac:spMkLst>
        </pc:spChg>
        <pc:spChg chg="mod">
          <ac:chgData name="Isabelle Plank" userId="a1289ac7-07bb-4c5c-b82e-95f954aebe03" providerId="ADAL" clId="{1EE0B497-F77D-41A0-A0A0-E37151357CD2}" dt="2022-07-08T12:34:43.821" v="11393"/>
          <ac:spMkLst>
            <pc:docMk/>
            <pc:sldMk cId="3032074723" sldId="294"/>
            <ac:spMk id="61" creationId="{F786742C-7C4F-57A3-A633-B65961AD2BDF}"/>
          </ac:spMkLst>
        </pc:spChg>
        <pc:spChg chg="mod">
          <ac:chgData name="Isabelle Plank" userId="a1289ac7-07bb-4c5c-b82e-95f954aebe03" providerId="ADAL" clId="{1EE0B497-F77D-41A0-A0A0-E37151357CD2}" dt="2022-07-08T12:34:43.821" v="11393"/>
          <ac:spMkLst>
            <pc:docMk/>
            <pc:sldMk cId="3032074723" sldId="294"/>
            <ac:spMk id="62" creationId="{62D68DDC-B965-10AB-5BB3-5F7DB5453339}"/>
          </ac:spMkLst>
        </pc:spChg>
        <pc:spChg chg="mod">
          <ac:chgData name="Isabelle Plank" userId="a1289ac7-07bb-4c5c-b82e-95f954aebe03" providerId="ADAL" clId="{1EE0B497-F77D-41A0-A0A0-E37151357CD2}" dt="2022-07-08T12:34:43.821" v="11393"/>
          <ac:spMkLst>
            <pc:docMk/>
            <pc:sldMk cId="3032074723" sldId="294"/>
            <ac:spMk id="63" creationId="{8A00A7E3-0D05-6F1D-943F-A8FF23D5E494}"/>
          </ac:spMkLst>
        </pc:spChg>
        <pc:spChg chg="mod">
          <ac:chgData name="Isabelle Plank" userId="a1289ac7-07bb-4c5c-b82e-95f954aebe03" providerId="ADAL" clId="{1EE0B497-F77D-41A0-A0A0-E37151357CD2}" dt="2022-07-08T12:34:43.821" v="11393"/>
          <ac:spMkLst>
            <pc:docMk/>
            <pc:sldMk cId="3032074723" sldId="294"/>
            <ac:spMk id="65" creationId="{857762EA-7EFF-0CAC-8131-923CC4560B11}"/>
          </ac:spMkLst>
        </pc:spChg>
        <pc:spChg chg="mod">
          <ac:chgData name="Isabelle Plank" userId="a1289ac7-07bb-4c5c-b82e-95f954aebe03" providerId="ADAL" clId="{1EE0B497-F77D-41A0-A0A0-E37151357CD2}" dt="2022-07-08T12:34:43.821" v="11393"/>
          <ac:spMkLst>
            <pc:docMk/>
            <pc:sldMk cId="3032074723" sldId="294"/>
            <ac:spMk id="66" creationId="{52B673C4-6528-BA57-5326-46ECB2BCF828}"/>
          </ac:spMkLst>
        </pc:spChg>
        <pc:spChg chg="mod">
          <ac:chgData name="Isabelle Plank" userId="a1289ac7-07bb-4c5c-b82e-95f954aebe03" providerId="ADAL" clId="{1EE0B497-F77D-41A0-A0A0-E37151357CD2}" dt="2022-07-08T12:34:43.821" v="11393"/>
          <ac:spMkLst>
            <pc:docMk/>
            <pc:sldMk cId="3032074723" sldId="294"/>
            <ac:spMk id="67" creationId="{563874D7-CBEB-148F-C126-C75FE21F9A4C}"/>
          </ac:spMkLst>
        </pc:spChg>
        <pc:spChg chg="mod">
          <ac:chgData name="Isabelle Plank" userId="a1289ac7-07bb-4c5c-b82e-95f954aebe03" providerId="ADAL" clId="{1EE0B497-F77D-41A0-A0A0-E37151357CD2}" dt="2022-07-08T12:34:43.821" v="11393"/>
          <ac:spMkLst>
            <pc:docMk/>
            <pc:sldMk cId="3032074723" sldId="294"/>
            <ac:spMk id="68" creationId="{2B0AD98C-44BF-1683-985E-6DC9E3C22627}"/>
          </ac:spMkLst>
        </pc:spChg>
        <pc:spChg chg="mod">
          <ac:chgData name="Isabelle Plank" userId="a1289ac7-07bb-4c5c-b82e-95f954aebe03" providerId="ADAL" clId="{1EE0B497-F77D-41A0-A0A0-E37151357CD2}" dt="2022-07-08T12:34:43.821" v="11393"/>
          <ac:spMkLst>
            <pc:docMk/>
            <pc:sldMk cId="3032074723" sldId="294"/>
            <ac:spMk id="69" creationId="{C86F5680-DE4D-25BA-9BDE-6BA3CAC0ADF9}"/>
          </ac:spMkLst>
        </pc:spChg>
        <pc:spChg chg="mod">
          <ac:chgData name="Isabelle Plank" userId="a1289ac7-07bb-4c5c-b82e-95f954aebe03" providerId="ADAL" clId="{1EE0B497-F77D-41A0-A0A0-E37151357CD2}" dt="2022-07-08T12:34:43.821" v="11393"/>
          <ac:spMkLst>
            <pc:docMk/>
            <pc:sldMk cId="3032074723" sldId="294"/>
            <ac:spMk id="70" creationId="{B79412C3-E797-CE2C-BB3B-F474BB23B1ED}"/>
          </ac:spMkLst>
        </pc:spChg>
        <pc:spChg chg="mod">
          <ac:chgData name="Isabelle Plank" userId="a1289ac7-07bb-4c5c-b82e-95f954aebe03" providerId="ADAL" clId="{1EE0B497-F77D-41A0-A0A0-E37151357CD2}" dt="2022-07-08T12:34:43.821" v="11393"/>
          <ac:spMkLst>
            <pc:docMk/>
            <pc:sldMk cId="3032074723" sldId="294"/>
            <ac:spMk id="71" creationId="{372EEF80-A8B2-EB20-FC42-F8B83B00FAD1}"/>
          </ac:spMkLst>
        </pc:spChg>
        <pc:spChg chg="mod">
          <ac:chgData name="Isabelle Plank" userId="a1289ac7-07bb-4c5c-b82e-95f954aebe03" providerId="ADAL" clId="{1EE0B497-F77D-41A0-A0A0-E37151357CD2}" dt="2022-07-08T12:34:43.821" v="11393"/>
          <ac:spMkLst>
            <pc:docMk/>
            <pc:sldMk cId="3032074723" sldId="294"/>
            <ac:spMk id="72" creationId="{D323DDF9-CBA1-E9ED-0A19-F74F99F02F91}"/>
          </ac:spMkLst>
        </pc:spChg>
        <pc:spChg chg="mod">
          <ac:chgData name="Isabelle Plank" userId="a1289ac7-07bb-4c5c-b82e-95f954aebe03" providerId="ADAL" clId="{1EE0B497-F77D-41A0-A0A0-E37151357CD2}" dt="2022-07-08T12:34:43.821" v="11393"/>
          <ac:spMkLst>
            <pc:docMk/>
            <pc:sldMk cId="3032074723" sldId="294"/>
            <ac:spMk id="73" creationId="{F796951C-40FE-8DC8-8DBA-B6814AE30375}"/>
          </ac:spMkLst>
        </pc:spChg>
        <pc:spChg chg="mod">
          <ac:chgData name="Isabelle Plank" userId="a1289ac7-07bb-4c5c-b82e-95f954aebe03" providerId="ADAL" clId="{1EE0B497-F77D-41A0-A0A0-E37151357CD2}" dt="2022-07-08T12:34:43.821" v="11393"/>
          <ac:spMkLst>
            <pc:docMk/>
            <pc:sldMk cId="3032074723" sldId="294"/>
            <ac:spMk id="74" creationId="{FCE00F97-D6B4-5BE6-402C-D9151D61309B}"/>
          </ac:spMkLst>
        </pc:spChg>
        <pc:spChg chg="mod">
          <ac:chgData name="Isabelle Plank" userId="a1289ac7-07bb-4c5c-b82e-95f954aebe03" providerId="ADAL" clId="{1EE0B497-F77D-41A0-A0A0-E37151357CD2}" dt="2022-07-08T12:34:43.821" v="11393"/>
          <ac:spMkLst>
            <pc:docMk/>
            <pc:sldMk cId="3032074723" sldId="294"/>
            <ac:spMk id="75" creationId="{2F016213-5216-56C2-180B-D73D66375084}"/>
          </ac:spMkLst>
        </pc:spChg>
        <pc:spChg chg="mod">
          <ac:chgData name="Isabelle Plank" userId="a1289ac7-07bb-4c5c-b82e-95f954aebe03" providerId="ADAL" clId="{1EE0B497-F77D-41A0-A0A0-E37151357CD2}" dt="2022-07-08T12:34:43.821" v="11393"/>
          <ac:spMkLst>
            <pc:docMk/>
            <pc:sldMk cId="3032074723" sldId="294"/>
            <ac:spMk id="76" creationId="{F02CCDB9-9E90-7A97-6910-CBA0272C1200}"/>
          </ac:spMkLst>
        </pc:spChg>
        <pc:spChg chg="mod">
          <ac:chgData name="Isabelle Plank" userId="a1289ac7-07bb-4c5c-b82e-95f954aebe03" providerId="ADAL" clId="{1EE0B497-F77D-41A0-A0A0-E37151357CD2}" dt="2022-07-08T12:34:43.821" v="11393"/>
          <ac:spMkLst>
            <pc:docMk/>
            <pc:sldMk cId="3032074723" sldId="294"/>
            <ac:spMk id="77" creationId="{AED0C430-8AEF-E064-13BF-E3C183030806}"/>
          </ac:spMkLst>
        </pc:spChg>
        <pc:spChg chg="mod">
          <ac:chgData name="Isabelle Plank" userId="a1289ac7-07bb-4c5c-b82e-95f954aebe03" providerId="ADAL" clId="{1EE0B497-F77D-41A0-A0A0-E37151357CD2}" dt="2022-07-08T12:34:43.821" v="11393"/>
          <ac:spMkLst>
            <pc:docMk/>
            <pc:sldMk cId="3032074723" sldId="294"/>
            <ac:spMk id="78" creationId="{D6EF5572-3D64-17A7-ABF2-CBD8E3584890}"/>
          </ac:spMkLst>
        </pc:spChg>
        <pc:spChg chg="mod">
          <ac:chgData name="Isabelle Plank" userId="a1289ac7-07bb-4c5c-b82e-95f954aebe03" providerId="ADAL" clId="{1EE0B497-F77D-41A0-A0A0-E37151357CD2}" dt="2022-07-08T12:34:43.821" v="11393"/>
          <ac:spMkLst>
            <pc:docMk/>
            <pc:sldMk cId="3032074723" sldId="294"/>
            <ac:spMk id="79" creationId="{D3E2AC8A-E04D-FE06-2FFF-E36CDC2A3F9F}"/>
          </ac:spMkLst>
        </pc:spChg>
        <pc:spChg chg="mod">
          <ac:chgData name="Isabelle Plank" userId="a1289ac7-07bb-4c5c-b82e-95f954aebe03" providerId="ADAL" clId="{1EE0B497-F77D-41A0-A0A0-E37151357CD2}" dt="2022-07-08T12:34:43.821" v="11393"/>
          <ac:spMkLst>
            <pc:docMk/>
            <pc:sldMk cId="3032074723" sldId="294"/>
            <ac:spMk id="80" creationId="{6ECF4241-2066-78A2-1F66-7F6A07F0C61F}"/>
          </ac:spMkLst>
        </pc:spChg>
        <pc:spChg chg="mod">
          <ac:chgData name="Isabelle Plank" userId="a1289ac7-07bb-4c5c-b82e-95f954aebe03" providerId="ADAL" clId="{1EE0B497-F77D-41A0-A0A0-E37151357CD2}" dt="2022-07-08T12:34:43.821" v="11393"/>
          <ac:spMkLst>
            <pc:docMk/>
            <pc:sldMk cId="3032074723" sldId="294"/>
            <ac:spMk id="81" creationId="{B13EF776-3D46-8136-3876-1C87BB8C0706}"/>
          </ac:spMkLst>
        </pc:spChg>
        <pc:spChg chg="mod">
          <ac:chgData name="Isabelle Plank" userId="a1289ac7-07bb-4c5c-b82e-95f954aebe03" providerId="ADAL" clId="{1EE0B497-F77D-41A0-A0A0-E37151357CD2}" dt="2022-07-08T12:34:43.821" v="11393"/>
          <ac:spMkLst>
            <pc:docMk/>
            <pc:sldMk cId="3032074723" sldId="294"/>
            <ac:spMk id="82" creationId="{A1A866A2-6456-D5BA-7C0D-97B701F58C1B}"/>
          </ac:spMkLst>
        </pc:spChg>
        <pc:spChg chg="mod">
          <ac:chgData name="Isabelle Plank" userId="a1289ac7-07bb-4c5c-b82e-95f954aebe03" providerId="ADAL" clId="{1EE0B497-F77D-41A0-A0A0-E37151357CD2}" dt="2022-07-08T12:34:43.821" v="11393"/>
          <ac:spMkLst>
            <pc:docMk/>
            <pc:sldMk cId="3032074723" sldId="294"/>
            <ac:spMk id="83" creationId="{CA6DA0C0-6381-A362-0D46-620157A79E6B}"/>
          </ac:spMkLst>
        </pc:spChg>
        <pc:spChg chg="mod">
          <ac:chgData name="Isabelle Plank" userId="a1289ac7-07bb-4c5c-b82e-95f954aebe03" providerId="ADAL" clId="{1EE0B497-F77D-41A0-A0A0-E37151357CD2}" dt="2022-07-08T12:34:43.821" v="11393"/>
          <ac:spMkLst>
            <pc:docMk/>
            <pc:sldMk cId="3032074723" sldId="294"/>
            <ac:spMk id="84" creationId="{CC183DCE-9527-AB42-D2CC-4B7CA37BDCC8}"/>
          </ac:spMkLst>
        </pc:spChg>
        <pc:spChg chg="mod">
          <ac:chgData name="Isabelle Plank" userId="a1289ac7-07bb-4c5c-b82e-95f954aebe03" providerId="ADAL" clId="{1EE0B497-F77D-41A0-A0A0-E37151357CD2}" dt="2022-07-08T12:34:43.821" v="11393"/>
          <ac:spMkLst>
            <pc:docMk/>
            <pc:sldMk cId="3032074723" sldId="294"/>
            <ac:spMk id="85" creationId="{C1656E5F-0577-8FE1-F6DB-5A6A9BC6CD1F}"/>
          </ac:spMkLst>
        </pc:spChg>
        <pc:spChg chg="mod">
          <ac:chgData name="Isabelle Plank" userId="a1289ac7-07bb-4c5c-b82e-95f954aebe03" providerId="ADAL" clId="{1EE0B497-F77D-41A0-A0A0-E37151357CD2}" dt="2022-07-08T12:34:43.821" v="11393"/>
          <ac:spMkLst>
            <pc:docMk/>
            <pc:sldMk cId="3032074723" sldId="294"/>
            <ac:spMk id="86" creationId="{0CDDECB7-F993-596E-D4C6-2429AB3B6185}"/>
          </ac:spMkLst>
        </pc:spChg>
        <pc:spChg chg="mod">
          <ac:chgData name="Isabelle Plank" userId="a1289ac7-07bb-4c5c-b82e-95f954aebe03" providerId="ADAL" clId="{1EE0B497-F77D-41A0-A0A0-E37151357CD2}" dt="2022-07-08T12:34:43.821" v="11393"/>
          <ac:spMkLst>
            <pc:docMk/>
            <pc:sldMk cId="3032074723" sldId="294"/>
            <ac:spMk id="87" creationId="{850C6842-C2E0-47A7-77EA-B90CAA149054}"/>
          </ac:spMkLst>
        </pc:spChg>
        <pc:spChg chg="mod">
          <ac:chgData name="Isabelle Plank" userId="a1289ac7-07bb-4c5c-b82e-95f954aebe03" providerId="ADAL" clId="{1EE0B497-F77D-41A0-A0A0-E37151357CD2}" dt="2022-07-08T12:34:43.821" v="11393"/>
          <ac:spMkLst>
            <pc:docMk/>
            <pc:sldMk cId="3032074723" sldId="294"/>
            <ac:spMk id="88" creationId="{8F07AE77-3A18-F070-8557-B359EF55756B}"/>
          </ac:spMkLst>
        </pc:spChg>
        <pc:spChg chg="mod">
          <ac:chgData name="Isabelle Plank" userId="a1289ac7-07bb-4c5c-b82e-95f954aebe03" providerId="ADAL" clId="{1EE0B497-F77D-41A0-A0A0-E37151357CD2}" dt="2022-07-08T12:34:43.821" v="11393"/>
          <ac:spMkLst>
            <pc:docMk/>
            <pc:sldMk cId="3032074723" sldId="294"/>
            <ac:spMk id="89" creationId="{7CA8C6C5-F289-1AE0-FA44-E4D1D61192DD}"/>
          </ac:spMkLst>
        </pc:spChg>
        <pc:spChg chg="mod">
          <ac:chgData name="Isabelle Plank" userId="a1289ac7-07bb-4c5c-b82e-95f954aebe03" providerId="ADAL" clId="{1EE0B497-F77D-41A0-A0A0-E37151357CD2}" dt="2022-07-08T12:34:43.821" v="11393"/>
          <ac:spMkLst>
            <pc:docMk/>
            <pc:sldMk cId="3032074723" sldId="294"/>
            <ac:spMk id="90" creationId="{64E64728-E49B-0E3E-5ACF-B1C6626A8E80}"/>
          </ac:spMkLst>
        </pc:spChg>
        <pc:spChg chg="mod">
          <ac:chgData name="Isabelle Plank" userId="a1289ac7-07bb-4c5c-b82e-95f954aebe03" providerId="ADAL" clId="{1EE0B497-F77D-41A0-A0A0-E37151357CD2}" dt="2022-07-08T12:34:43.821" v="11393"/>
          <ac:spMkLst>
            <pc:docMk/>
            <pc:sldMk cId="3032074723" sldId="294"/>
            <ac:spMk id="91" creationId="{064F9757-5911-63DF-9532-ED4806B48521}"/>
          </ac:spMkLst>
        </pc:spChg>
        <pc:spChg chg="mod">
          <ac:chgData name="Isabelle Plank" userId="a1289ac7-07bb-4c5c-b82e-95f954aebe03" providerId="ADAL" clId="{1EE0B497-F77D-41A0-A0A0-E37151357CD2}" dt="2022-07-08T12:34:43.821" v="11393"/>
          <ac:spMkLst>
            <pc:docMk/>
            <pc:sldMk cId="3032074723" sldId="294"/>
            <ac:spMk id="92" creationId="{57BF900A-AC3A-4DBA-4B45-124355098035}"/>
          </ac:spMkLst>
        </pc:spChg>
        <pc:spChg chg="mod">
          <ac:chgData name="Isabelle Plank" userId="a1289ac7-07bb-4c5c-b82e-95f954aebe03" providerId="ADAL" clId="{1EE0B497-F77D-41A0-A0A0-E37151357CD2}" dt="2022-07-08T12:34:43.821" v="11393"/>
          <ac:spMkLst>
            <pc:docMk/>
            <pc:sldMk cId="3032074723" sldId="294"/>
            <ac:spMk id="93" creationId="{896B551D-5E7E-4512-E2B7-E68C684C9B0D}"/>
          </ac:spMkLst>
        </pc:spChg>
        <pc:spChg chg="mod">
          <ac:chgData name="Isabelle Plank" userId="a1289ac7-07bb-4c5c-b82e-95f954aebe03" providerId="ADAL" clId="{1EE0B497-F77D-41A0-A0A0-E37151357CD2}" dt="2022-07-08T12:34:43.821" v="11393"/>
          <ac:spMkLst>
            <pc:docMk/>
            <pc:sldMk cId="3032074723" sldId="294"/>
            <ac:spMk id="94" creationId="{A7FE82D1-14A5-12ED-ABA6-2194A6628080}"/>
          </ac:spMkLst>
        </pc:spChg>
        <pc:spChg chg="mod">
          <ac:chgData name="Isabelle Plank" userId="a1289ac7-07bb-4c5c-b82e-95f954aebe03" providerId="ADAL" clId="{1EE0B497-F77D-41A0-A0A0-E37151357CD2}" dt="2022-07-08T12:34:43.821" v="11393"/>
          <ac:spMkLst>
            <pc:docMk/>
            <pc:sldMk cId="3032074723" sldId="294"/>
            <ac:spMk id="95" creationId="{6CABDB38-C666-C7BB-63E0-88CDEAEA66E9}"/>
          </ac:spMkLst>
        </pc:spChg>
        <pc:spChg chg="mod">
          <ac:chgData name="Isabelle Plank" userId="a1289ac7-07bb-4c5c-b82e-95f954aebe03" providerId="ADAL" clId="{1EE0B497-F77D-41A0-A0A0-E37151357CD2}" dt="2022-07-08T12:34:43.821" v="11393"/>
          <ac:spMkLst>
            <pc:docMk/>
            <pc:sldMk cId="3032074723" sldId="294"/>
            <ac:spMk id="96" creationId="{1E834F87-F8EB-FBAA-E433-408D938BEF09}"/>
          </ac:spMkLst>
        </pc:spChg>
        <pc:spChg chg="mod">
          <ac:chgData name="Isabelle Plank" userId="a1289ac7-07bb-4c5c-b82e-95f954aebe03" providerId="ADAL" clId="{1EE0B497-F77D-41A0-A0A0-E37151357CD2}" dt="2022-07-08T12:34:43.821" v="11393"/>
          <ac:spMkLst>
            <pc:docMk/>
            <pc:sldMk cId="3032074723" sldId="294"/>
            <ac:spMk id="97" creationId="{93241D38-3DE0-0D1B-51CC-5CF4520D23BD}"/>
          </ac:spMkLst>
        </pc:spChg>
        <pc:spChg chg="mod">
          <ac:chgData name="Isabelle Plank" userId="a1289ac7-07bb-4c5c-b82e-95f954aebe03" providerId="ADAL" clId="{1EE0B497-F77D-41A0-A0A0-E37151357CD2}" dt="2022-07-08T12:34:43.821" v="11393"/>
          <ac:spMkLst>
            <pc:docMk/>
            <pc:sldMk cId="3032074723" sldId="294"/>
            <ac:spMk id="98" creationId="{4887A43E-CFA9-58FB-886C-CAACBD92DCE9}"/>
          </ac:spMkLst>
        </pc:spChg>
        <pc:spChg chg="mod">
          <ac:chgData name="Isabelle Plank" userId="a1289ac7-07bb-4c5c-b82e-95f954aebe03" providerId="ADAL" clId="{1EE0B497-F77D-41A0-A0A0-E37151357CD2}" dt="2022-07-08T12:34:43.821" v="11393"/>
          <ac:spMkLst>
            <pc:docMk/>
            <pc:sldMk cId="3032074723" sldId="294"/>
            <ac:spMk id="99" creationId="{52518360-5B24-D8C5-1B49-A8C9C9C70205}"/>
          </ac:spMkLst>
        </pc:spChg>
        <pc:spChg chg="mod">
          <ac:chgData name="Isabelle Plank" userId="a1289ac7-07bb-4c5c-b82e-95f954aebe03" providerId="ADAL" clId="{1EE0B497-F77D-41A0-A0A0-E37151357CD2}" dt="2022-07-08T12:34:43.821" v="11393"/>
          <ac:spMkLst>
            <pc:docMk/>
            <pc:sldMk cId="3032074723" sldId="294"/>
            <ac:spMk id="100" creationId="{E95A9864-34E2-9540-F308-8B4763B325D9}"/>
          </ac:spMkLst>
        </pc:spChg>
        <pc:spChg chg="mod">
          <ac:chgData name="Isabelle Plank" userId="a1289ac7-07bb-4c5c-b82e-95f954aebe03" providerId="ADAL" clId="{1EE0B497-F77D-41A0-A0A0-E37151357CD2}" dt="2022-07-08T12:34:43.821" v="11393"/>
          <ac:spMkLst>
            <pc:docMk/>
            <pc:sldMk cId="3032074723" sldId="294"/>
            <ac:spMk id="101" creationId="{C4FA375E-2876-A418-0D3B-0D99A9093577}"/>
          </ac:spMkLst>
        </pc:spChg>
        <pc:spChg chg="mod">
          <ac:chgData name="Isabelle Plank" userId="a1289ac7-07bb-4c5c-b82e-95f954aebe03" providerId="ADAL" clId="{1EE0B497-F77D-41A0-A0A0-E37151357CD2}" dt="2022-07-08T12:34:43.821" v="11393"/>
          <ac:spMkLst>
            <pc:docMk/>
            <pc:sldMk cId="3032074723" sldId="294"/>
            <ac:spMk id="102" creationId="{F1BECFF2-91A5-149E-BC78-19EF9F1A1C05}"/>
          </ac:spMkLst>
        </pc:spChg>
        <pc:spChg chg="mod">
          <ac:chgData name="Isabelle Plank" userId="a1289ac7-07bb-4c5c-b82e-95f954aebe03" providerId="ADAL" clId="{1EE0B497-F77D-41A0-A0A0-E37151357CD2}" dt="2022-07-08T12:34:43.821" v="11393"/>
          <ac:spMkLst>
            <pc:docMk/>
            <pc:sldMk cId="3032074723" sldId="294"/>
            <ac:spMk id="103" creationId="{BD989A16-C512-93E8-985D-CE91375EF401}"/>
          </ac:spMkLst>
        </pc:spChg>
        <pc:spChg chg="mod">
          <ac:chgData name="Isabelle Plank" userId="a1289ac7-07bb-4c5c-b82e-95f954aebe03" providerId="ADAL" clId="{1EE0B497-F77D-41A0-A0A0-E37151357CD2}" dt="2022-07-08T12:34:43.821" v="11393"/>
          <ac:spMkLst>
            <pc:docMk/>
            <pc:sldMk cId="3032074723" sldId="294"/>
            <ac:spMk id="104" creationId="{E52AF258-7D61-00AB-60E6-1D34F3541595}"/>
          </ac:spMkLst>
        </pc:spChg>
        <pc:spChg chg="mod">
          <ac:chgData name="Isabelle Plank" userId="a1289ac7-07bb-4c5c-b82e-95f954aebe03" providerId="ADAL" clId="{1EE0B497-F77D-41A0-A0A0-E37151357CD2}" dt="2022-07-08T12:34:43.821" v="11393"/>
          <ac:spMkLst>
            <pc:docMk/>
            <pc:sldMk cId="3032074723" sldId="294"/>
            <ac:spMk id="105" creationId="{8EF84152-AD14-2D84-2ABC-5E95CC5CA9D1}"/>
          </ac:spMkLst>
        </pc:spChg>
        <pc:spChg chg="mod">
          <ac:chgData name="Isabelle Plank" userId="a1289ac7-07bb-4c5c-b82e-95f954aebe03" providerId="ADAL" clId="{1EE0B497-F77D-41A0-A0A0-E37151357CD2}" dt="2022-07-08T12:34:43.821" v="11393"/>
          <ac:spMkLst>
            <pc:docMk/>
            <pc:sldMk cId="3032074723" sldId="294"/>
            <ac:spMk id="106" creationId="{03F47BB0-8133-A4B7-20B1-803B7DFB28B5}"/>
          </ac:spMkLst>
        </pc:spChg>
        <pc:spChg chg="mod">
          <ac:chgData name="Isabelle Plank" userId="a1289ac7-07bb-4c5c-b82e-95f954aebe03" providerId="ADAL" clId="{1EE0B497-F77D-41A0-A0A0-E37151357CD2}" dt="2022-07-08T12:34:43.821" v="11393"/>
          <ac:spMkLst>
            <pc:docMk/>
            <pc:sldMk cId="3032074723" sldId="294"/>
            <ac:spMk id="107" creationId="{20928477-6D31-0A66-7B3A-FD93CB66104B}"/>
          </ac:spMkLst>
        </pc:spChg>
        <pc:spChg chg="mod">
          <ac:chgData name="Isabelle Plank" userId="a1289ac7-07bb-4c5c-b82e-95f954aebe03" providerId="ADAL" clId="{1EE0B497-F77D-41A0-A0A0-E37151357CD2}" dt="2022-07-08T12:34:43.821" v="11393"/>
          <ac:spMkLst>
            <pc:docMk/>
            <pc:sldMk cId="3032074723" sldId="294"/>
            <ac:spMk id="108" creationId="{0AC27DE8-E976-3771-BBDD-ED7101F7CAB3}"/>
          </ac:spMkLst>
        </pc:spChg>
        <pc:spChg chg="mod">
          <ac:chgData name="Isabelle Plank" userId="a1289ac7-07bb-4c5c-b82e-95f954aebe03" providerId="ADAL" clId="{1EE0B497-F77D-41A0-A0A0-E37151357CD2}" dt="2022-07-08T12:34:43.821" v="11393"/>
          <ac:spMkLst>
            <pc:docMk/>
            <pc:sldMk cId="3032074723" sldId="294"/>
            <ac:spMk id="109" creationId="{77DF0667-EB29-3170-5ADD-328DDE35B85A}"/>
          </ac:spMkLst>
        </pc:spChg>
        <pc:grpChg chg="add mod">
          <ac:chgData name="Isabelle Plank" userId="a1289ac7-07bb-4c5c-b82e-95f954aebe03" providerId="ADAL" clId="{1EE0B497-F77D-41A0-A0A0-E37151357CD2}" dt="2022-07-08T12:34:43.821" v="11393"/>
          <ac:grpSpMkLst>
            <pc:docMk/>
            <pc:sldMk cId="3032074723" sldId="294"/>
            <ac:grpSpMk id="5" creationId="{9D5C4170-E58A-BF29-F1CC-8CEF9FEC8804}"/>
          </ac:grpSpMkLst>
        </pc:grpChg>
        <pc:grpChg chg="mod">
          <ac:chgData name="Isabelle Plank" userId="a1289ac7-07bb-4c5c-b82e-95f954aebe03" providerId="ADAL" clId="{1EE0B497-F77D-41A0-A0A0-E37151357CD2}" dt="2022-07-08T12:34:43.821" v="11393"/>
          <ac:grpSpMkLst>
            <pc:docMk/>
            <pc:sldMk cId="3032074723" sldId="294"/>
            <ac:grpSpMk id="6" creationId="{1D1037EF-7BE0-8958-93E8-906A1B84EF17}"/>
          </ac:grpSpMkLst>
        </pc:grpChg>
        <pc:grpChg chg="mod">
          <ac:chgData name="Isabelle Plank" userId="a1289ac7-07bb-4c5c-b82e-95f954aebe03" providerId="ADAL" clId="{1EE0B497-F77D-41A0-A0A0-E37151357CD2}" dt="2022-07-08T12:34:43.821" v="11393"/>
          <ac:grpSpMkLst>
            <pc:docMk/>
            <pc:sldMk cId="3032074723" sldId="294"/>
            <ac:grpSpMk id="7" creationId="{9B914962-0D88-AE9B-CEE9-946564FE7BAF}"/>
          </ac:grpSpMkLst>
        </pc:grpChg>
        <pc:grpChg chg="mod">
          <ac:chgData name="Isabelle Plank" userId="a1289ac7-07bb-4c5c-b82e-95f954aebe03" providerId="ADAL" clId="{1EE0B497-F77D-41A0-A0A0-E37151357CD2}" dt="2022-07-08T12:34:43.821" v="11393"/>
          <ac:grpSpMkLst>
            <pc:docMk/>
            <pc:sldMk cId="3032074723" sldId="294"/>
            <ac:grpSpMk id="8" creationId="{AF9552EC-6EA7-F9F9-B515-BC5C7C7047DC}"/>
          </ac:grpSpMkLst>
        </pc:grpChg>
        <pc:grpChg chg="mod">
          <ac:chgData name="Isabelle Plank" userId="a1289ac7-07bb-4c5c-b82e-95f954aebe03" providerId="ADAL" clId="{1EE0B497-F77D-41A0-A0A0-E37151357CD2}" dt="2022-07-08T12:34:43.821" v="11393"/>
          <ac:grpSpMkLst>
            <pc:docMk/>
            <pc:sldMk cId="3032074723" sldId="294"/>
            <ac:grpSpMk id="9" creationId="{2324C704-EAD1-30D8-FC7D-E7CA6A71755D}"/>
          </ac:grpSpMkLst>
        </pc:grpChg>
        <pc:grpChg chg="mod">
          <ac:chgData name="Isabelle Plank" userId="a1289ac7-07bb-4c5c-b82e-95f954aebe03" providerId="ADAL" clId="{1EE0B497-F77D-41A0-A0A0-E37151357CD2}" dt="2022-07-08T12:34:43.821" v="11393"/>
          <ac:grpSpMkLst>
            <pc:docMk/>
            <pc:sldMk cId="3032074723" sldId="294"/>
            <ac:grpSpMk id="10" creationId="{2EE0550C-8AA9-850C-49D8-C97C5CF329AA}"/>
          </ac:grpSpMkLst>
        </pc:grpChg>
        <pc:grpChg chg="mod">
          <ac:chgData name="Isabelle Plank" userId="a1289ac7-07bb-4c5c-b82e-95f954aebe03" providerId="ADAL" clId="{1EE0B497-F77D-41A0-A0A0-E37151357CD2}" dt="2022-07-08T12:34:43.821" v="11393"/>
          <ac:grpSpMkLst>
            <pc:docMk/>
            <pc:sldMk cId="3032074723" sldId="294"/>
            <ac:grpSpMk id="18" creationId="{5EF6970D-A0D9-3F47-A633-3F51504F93D1}"/>
          </ac:grpSpMkLst>
        </pc:grpChg>
        <pc:grpChg chg="mod">
          <ac:chgData name="Isabelle Plank" userId="a1289ac7-07bb-4c5c-b82e-95f954aebe03" providerId="ADAL" clId="{1EE0B497-F77D-41A0-A0A0-E37151357CD2}" dt="2022-07-08T12:34:43.821" v="11393"/>
          <ac:grpSpMkLst>
            <pc:docMk/>
            <pc:sldMk cId="3032074723" sldId="294"/>
            <ac:grpSpMk id="33" creationId="{CE0FC2AA-80CF-6B08-6A55-879191F54684}"/>
          </ac:grpSpMkLst>
        </pc:grpChg>
        <pc:grpChg chg="mod">
          <ac:chgData name="Isabelle Plank" userId="a1289ac7-07bb-4c5c-b82e-95f954aebe03" providerId="ADAL" clId="{1EE0B497-F77D-41A0-A0A0-E37151357CD2}" dt="2022-07-08T12:34:43.821" v="11393"/>
          <ac:grpSpMkLst>
            <pc:docMk/>
            <pc:sldMk cId="3032074723" sldId="294"/>
            <ac:grpSpMk id="34" creationId="{73D3A1E2-42D3-2BC6-7B53-46C6B1096D61}"/>
          </ac:grpSpMkLst>
        </pc:grpChg>
        <pc:grpChg chg="mod">
          <ac:chgData name="Isabelle Plank" userId="a1289ac7-07bb-4c5c-b82e-95f954aebe03" providerId="ADAL" clId="{1EE0B497-F77D-41A0-A0A0-E37151357CD2}" dt="2022-07-08T12:34:43.821" v="11393"/>
          <ac:grpSpMkLst>
            <pc:docMk/>
            <pc:sldMk cId="3032074723" sldId="294"/>
            <ac:grpSpMk id="35" creationId="{ABBB583D-4E76-4DE4-377B-C9A9F869BC77}"/>
          </ac:grpSpMkLst>
        </pc:grpChg>
        <pc:grpChg chg="mod">
          <ac:chgData name="Isabelle Plank" userId="a1289ac7-07bb-4c5c-b82e-95f954aebe03" providerId="ADAL" clId="{1EE0B497-F77D-41A0-A0A0-E37151357CD2}" dt="2022-07-08T12:34:43.821" v="11393"/>
          <ac:grpSpMkLst>
            <pc:docMk/>
            <pc:sldMk cId="3032074723" sldId="294"/>
            <ac:grpSpMk id="51" creationId="{B592AA09-8A9D-7C24-A4A1-F5EBE06FAADE}"/>
          </ac:grpSpMkLst>
        </pc:grpChg>
        <pc:grpChg chg="mod">
          <ac:chgData name="Isabelle Plank" userId="a1289ac7-07bb-4c5c-b82e-95f954aebe03" providerId="ADAL" clId="{1EE0B497-F77D-41A0-A0A0-E37151357CD2}" dt="2022-07-08T12:34:43.821" v="11393"/>
          <ac:grpSpMkLst>
            <pc:docMk/>
            <pc:sldMk cId="3032074723" sldId="294"/>
            <ac:grpSpMk id="64" creationId="{5DE19386-5498-6BD0-D5ED-AE62510A844F}"/>
          </ac:grpSpMkLst>
        </pc:grpChg>
      </pc:sldChg>
      <pc:sldChg chg="addSp modSp new mod ord">
        <pc:chgData name="Isabelle Plank" userId="a1289ac7-07bb-4c5c-b82e-95f954aebe03" providerId="ADAL" clId="{1EE0B497-F77D-41A0-A0A0-E37151357CD2}" dt="2022-07-11T09:58:56.303" v="11922" actId="1076"/>
        <pc:sldMkLst>
          <pc:docMk/>
          <pc:sldMk cId="439862667" sldId="295"/>
        </pc:sldMkLst>
        <pc:spChg chg="mod">
          <ac:chgData name="Isabelle Plank" userId="a1289ac7-07bb-4c5c-b82e-95f954aebe03" providerId="ADAL" clId="{1EE0B497-F77D-41A0-A0A0-E37151357CD2}" dt="2022-07-08T13:02:16.123" v="11474" actId="20577"/>
          <ac:spMkLst>
            <pc:docMk/>
            <pc:sldMk cId="439862667" sldId="295"/>
            <ac:spMk id="2" creationId="{D698AD01-B079-0211-88F0-6C64CBA0B440}"/>
          </ac:spMkLst>
        </pc:spChg>
        <pc:spChg chg="mod">
          <ac:chgData name="Isabelle Plank" userId="a1289ac7-07bb-4c5c-b82e-95f954aebe03" providerId="ADAL" clId="{1EE0B497-F77D-41A0-A0A0-E37151357CD2}" dt="2022-07-11T09:57:43.033" v="11915"/>
          <ac:spMkLst>
            <pc:docMk/>
            <pc:sldMk cId="439862667" sldId="295"/>
            <ac:spMk id="12" creationId="{6F38A283-15D6-E3A2-B6BA-73C5637613FB}"/>
          </ac:spMkLst>
        </pc:spChg>
        <pc:spChg chg="mod">
          <ac:chgData name="Isabelle Plank" userId="a1289ac7-07bb-4c5c-b82e-95f954aebe03" providerId="ADAL" clId="{1EE0B497-F77D-41A0-A0A0-E37151357CD2}" dt="2022-07-11T09:57:43.033" v="11915"/>
          <ac:spMkLst>
            <pc:docMk/>
            <pc:sldMk cId="439862667" sldId="295"/>
            <ac:spMk id="13" creationId="{DE7126FB-AC82-2940-312F-9946D7F9E2AB}"/>
          </ac:spMkLst>
        </pc:spChg>
        <pc:spChg chg="mod">
          <ac:chgData name="Isabelle Plank" userId="a1289ac7-07bb-4c5c-b82e-95f954aebe03" providerId="ADAL" clId="{1EE0B497-F77D-41A0-A0A0-E37151357CD2}" dt="2022-07-11T09:57:43.033" v="11915"/>
          <ac:spMkLst>
            <pc:docMk/>
            <pc:sldMk cId="439862667" sldId="295"/>
            <ac:spMk id="14" creationId="{2868427A-BDF0-4724-8444-1296E053EFD0}"/>
          </ac:spMkLst>
        </pc:spChg>
        <pc:spChg chg="mod">
          <ac:chgData name="Isabelle Plank" userId="a1289ac7-07bb-4c5c-b82e-95f954aebe03" providerId="ADAL" clId="{1EE0B497-F77D-41A0-A0A0-E37151357CD2}" dt="2022-07-11T09:57:43.033" v="11915"/>
          <ac:spMkLst>
            <pc:docMk/>
            <pc:sldMk cId="439862667" sldId="295"/>
            <ac:spMk id="15" creationId="{C731061A-C542-4A1D-08F0-6D859D041E58}"/>
          </ac:spMkLst>
        </pc:spChg>
        <pc:spChg chg="mod">
          <ac:chgData name="Isabelle Plank" userId="a1289ac7-07bb-4c5c-b82e-95f954aebe03" providerId="ADAL" clId="{1EE0B497-F77D-41A0-A0A0-E37151357CD2}" dt="2022-07-11T09:57:43.033" v="11915"/>
          <ac:spMkLst>
            <pc:docMk/>
            <pc:sldMk cId="439862667" sldId="295"/>
            <ac:spMk id="17" creationId="{ED68E6E8-0F7D-318A-C624-CE71F3649EAD}"/>
          </ac:spMkLst>
        </pc:spChg>
        <pc:spChg chg="mod">
          <ac:chgData name="Isabelle Plank" userId="a1289ac7-07bb-4c5c-b82e-95f954aebe03" providerId="ADAL" clId="{1EE0B497-F77D-41A0-A0A0-E37151357CD2}" dt="2022-07-11T09:57:43.033" v="11915"/>
          <ac:spMkLst>
            <pc:docMk/>
            <pc:sldMk cId="439862667" sldId="295"/>
            <ac:spMk id="18" creationId="{7E33AA32-9094-7800-4BF3-C95EE8D9BCB3}"/>
          </ac:spMkLst>
        </pc:spChg>
        <pc:spChg chg="mod">
          <ac:chgData name="Isabelle Plank" userId="a1289ac7-07bb-4c5c-b82e-95f954aebe03" providerId="ADAL" clId="{1EE0B497-F77D-41A0-A0A0-E37151357CD2}" dt="2022-07-11T09:57:43.033" v="11915"/>
          <ac:spMkLst>
            <pc:docMk/>
            <pc:sldMk cId="439862667" sldId="295"/>
            <ac:spMk id="19" creationId="{435F166F-B3FA-3592-4E8F-1B9250F657F4}"/>
          </ac:spMkLst>
        </pc:spChg>
        <pc:spChg chg="mod">
          <ac:chgData name="Isabelle Plank" userId="a1289ac7-07bb-4c5c-b82e-95f954aebe03" providerId="ADAL" clId="{1EE0B497-F77D-41A0-A0A0-E37151357CD2}" dt="2022-07-11T09:57:43.033" v="11915"/>
          <ac:spMkLst>
            <pc:docMk/>
            <pc:sldMk cId="439862667" sldId="295"/>
            <ac:spMk id="20" creationId="{660694D0-96EE-8FFA-F961-9B19C6E3CEE6}"/>
          </ac:spMkLst>
        </pc:spChg>
        <pc:spChg chg="mod">
          <ac:chgData name="Isabelle Plank" userId="a1289ac7-07bb-4c5c-b82e-95f954aebe03" providerId="ADAL" clId="{1EE0B497-F77D-41A0-A0A0-E37151357CD2}" dt="2022-07-11T09:57:43.033" v="11915"/>
          <ac:spMkLst>
            <pc:docMk/>
            <pc:sldMk cId="439862667" sldId="295"/>
            <ac:spMk id="21" creationId="{38900356-B2B1-E156-2F95-02E306AB5FE5}"/>
          </ac:spMkLst>
        </pc:spChg>
        <pc:spChg chg="mod">
          <ac:chgData name="Isabelle Plank" userId="a1289ac7-07bb-4c5c-b82e-95f954aebe03" providerId="ADAL" clId="{1EE0B497-F77D-41A0-A0A0-E37151357CD2}" dt="2022-07-11T09:57:43.033" v="11915"/>
          <ac:spMkLst>
            <pc:docMk/>
            <pc:sldMk cId="439862667" sldId="295"/>
            <ac:spMk id="22" creationId="{E24FCEA5-1A24-07D0-36F1-F2DF218D02CA}"/>
          </ac:spMkLst>
        </pc:spChg>
        <pc:spChg chg="mod">
          <ac:chgData name="Isabelle Plank" userId="a1289ac7-07bb-4c5c-b82e-95f954aebe03" providerId="ADAL" clId="{1EE0B497-F77D-41A0-A0A0-E37151357CD2}" dt="2022-07-11T09:57:43.033" v="11915"/>
          <ac:spMkLst>
            <pc:docMk/>
            <pc:sldMk cId="439862667" sldId="295"/>
            <ac:spMk id="23" creationId="{CAAC894A-5DD5-AA84-496A-F169C3EBE81A}"/>
          </ac:spMkLst>
        </pc:spChg>
        <pc:spChg chg="mod">
          <ac:chgData name="Isabelle Plank" userId="a1289ac7-07bb-4c5c-b82e-95f954aebe03" providerId="ADAL" clId="{1EE0B497-F77D-41A0-A0A0-E37151357CD2}" dt="2022-07-11T09:57:43.033" v="11915"/>
          <ac:spMkLst>
            <pc:docMk/>
            <pc:sldMk cId="439862667" sldId="295"/>
            <ac:spMk id="24" creationId="{58BB3703-FDA5-20C5-4CF0-48CAABAE3E1E}"/>
          </ac:spMkLst>
        </pc:spChg>
        <pc:spChg chg="mod">
          <ac:chgData name="Isabelle Plank" userId="a1289ac7-07bb-4c5c-b82e-95f954aebe03" providerId="ADAL" clId="{1EE0B497-F77D-41A0-A0A0-E37151357CD2}" dt="2022-07-11T09:57:43.033" v="11915"/>
          <ac:spMkLst>
            <pc:docMk/>
            <pc:sldMk cId="439862667" sldId="295"/>
            <ac:spMk id="25" creationId="{38D54274-2789-48E5-FE6F-1EA80A7C39B7}"/>
          </ac:spMkLst>
        </pc:spChg>
        <pc:spChg chg="mod">
          <ac:chgData name="Isabelle Plank" userId="a1289ac7-07bb-4c5c-b82e-95f954aebe03" providerId="ADAL" clId="{1EE0B497-F77D-41A0-A0A0-E37151357CD2}" dt="2022-07-11T09:57:43.033" v="11915"/>
          <ac:spMkLst>
            <pc:docMk/>
            <pc:sldMk cId="439862667" sldId="295"/>
            <ac:spMk id="26" creationId="{CB145727-A949-C5A8-6D65-C0EAA64710A7}"/>
          </ac:spMkLst>
        </pc:spChg>
        <pc:spChg chg="mod">
          <ac:chgData name="Isabelle Plank" userId="a1289ac7-07bb-4c5c-b82e-95f954aebe03" providerId="ADAL" clId="{1EE0B497-F77D-41A0-A0A0-E37151357CD2}" dt="2022-07-11T09:57:43.033" v="11915"/>
          <ac:spMkLst>
            <pc:docMk/>
            <pc:sldMk cId="439862667" sldId="295"/>
            <ac:spMk id="27" creationId="{F14410CD-CD6B-678E-8BBE-F6007B3BAF26}"/>
          </ac:spMkLst>
        </pc:spChg>
        <pc:spChg chg="mod">
          <ac:chgData name="Isabelle Plank" userId="a1289ac7-07bb-4c5c-b82e-95f954aebe03" providerId="ADAL" clId="{1EE0B497-F77D-41A0-A0A0-E37151357CD2}" dt="2022-07-11T09:57:43.033" v="11915"/>
          <ac:spMkLst>
            <pc:docMk/>
            <pc:sldMk cId="439862667" sldId="295"/>
            <ac:spMk id="28" creationId="{8DEC2A0D-69B9-E516-8866-4488133A963F}"/>
          </ac:spMkLst>
        </pc:spChg>
        <pc:spChg chg="mod">
          <ac:chgData name="Isabelle Plank" userId="a1289ac7-07bb-4c5c-b82e-95f954aebe03" providerId="ADAL" clId="{1EE0B497-F77D-41A0-A0A0-E37151357CD2}" dt="2022-07-11T09:57:43.033" v="11915"/>
          <ac:spMkLst>
            <pc:docMk/>
            <pc:sldMk cId="439862667" sldId="295"/>
            <ac:spMk id="29" creationId="{1561B77D-B38D-930B-791D-EA51814EEF65}"/>
          </ac:spMkLst>
        </pc:spChg>
        <pc:spChg chg="mod">
          <ac:chgData name="Isabelle Plank" userId="a1289ac7-07bb-4c5c-b82e-95f954aebe03" providerId="ADAL" clId="{1EE0B497-F77D-41A0-A0A0-E37151357CD2}" dt="2022-07-11T09:57:43.033" v="11915"/>
          <ac:spMkLst>
            <pc:docMk/>
            <pc:sldMk cId="439862667" sldId="295"/>
            <ac:spMk id="30" creationId="{61FED867-482E-A22B-4327-4499B7A8DD2F}"/>
          </ac:spMkLst>
        </pc:spChg>
        <pc:spChg chg="mod">
          <ac:chgData name="Isabelle Plank" userId="a1289ac7-07bb-4c5c-b82e-95f954aebe03" providerId="ADAL" clId="{1EE0B497-F77D-41A0-A0A0-E37151357CD2}" dt="2022-07-11T09:57:43.033" v="11915"/>
          <ac:spMkLst>
            <pc:docMk/>
            <pc:sldMk cId="439862667" sldId="295"/>
            <ac:spMk id="31" creationId="{85052510-D0C4-967C-13D6-D3E4E2F291FD}"/>
          </ac:spMkLst>
        </pc:spChg>
        <pc:spChg chg="mod">
          <ac:chgData name="Isabelle Plank" userId="a1289ac7-07bb-4c5c-b82e-95f954aebe03" providerId="ADAL" clId="{1EE0B497-F77D-41A0-A0A0-E37151357CD2}" dt="2022-07-11T09:57:43.033" v="11915"/>
          <ac:spMkLst>
            <pc:docMk/>
            <pc:sldMk cId="439862667" sldId="295"/>
            <ac:spMk id="32" creationId="{C09FF06D-D352-D819-8201-3521C1401E32}"/>
          </ac:spMkLst>
        </pc:spChg>
        <pc:spChg chg="mod">
          <ac:chgData name="Isabelle Plank" userId="a1289ac7-07bb-4c5c-b82e-95f954aebe03" providerId="ADAL" clId="{1EE0B497-F77D-41A0-A0A0-E37151357CD2}" dt="2022-07-11T09:57:43.033" v="11915"/>
          <ac:spMkLst>
            <pc:docMk/>
            <pc:sldMk cId="439862667" sldId="295"/>
            <ac:spMk id="33" creationId="{9F968B72-6134-7E6B-6F17-D1DE8BB76B01}"/>
          </ac:spMkLst>
        </pc:spChg>
        <pc:spChg chg="mod">
          <ac:chgData name="Isabelle Plank" userId="a1289ac7-07bb-4c5c-b82e-95f954aebe03" providerId="ADAL" clId="{1EE0B497-F77D-41A0-A0A0-E37151357CD2}" dt="2022-07-11T09:57:43.033" v="11915"/>
          <ac:spMkLst>
            <pc:docMk/>
            <pc:sldMk cId="439862667" sldId="295"/>
            <ac:spMk id="34" creationId="{F33D2015-F356-2072-8A82-6CBD4591D36F}"/>
          </ac:spMkLst>
        </pc:spChg>
        <pc:spChg chg="mod">
          <ac:chgData name="Isabelle Plank" userId="a1289ac7-07bb-4c5c-b82e-95f954aebe03" providerId="ADAL" clId="{1EE0B497-F77D-41A0-A0A0-E37151357CD2}" dt="2022-07-11T09:57:43.033" v="11915"/>
          <ac:spMkLst>
            <pc:docMk/>
            <pc:sldMk cId="439862667" sldId="295"/>
            <ac:spMk id="35" creationId="{42C56402-1047-65AE-6595-486C61C66729}"/>
          </ac:spMkLst>
        </pc:spChg>
        <pc:spChg chg="mod">
          <ac:chgData name="Isabelle Plank" userId="a1289ac7-07bb-4c5c-b82e-95f954aebe03" providerId="ADAL" clId="{1EE0B497-F77D-41A0-A0A0-E37151357CD2}" dt="2022-07-11T09:57:43.033" v="11915"/>
          <ac:spMkLst>
            <pc:docMk/>
            <pc:sldMk cId="439862667" sldId="295"/>
            <ac:spMk id="36" creationId="{8EA8396D-3C4D-040D-5791-49A560E12534}"/>
          </ac:spMkLst>
        </pc:spChg>
        <pc:spChg chg="mod">
          <ac:chgData name="Isabelle Plank" userId="a1289ac7-07bb-4c5c-b82e-95f954aebe03" providerId="ADAL" clId="{1EE0B497-F77D-41A0-A0A0-E37151357CD2}" dt="2022-07-11T09:57:43.033" v="11915"/>
          <ac:spMkLst>
            <pc:docMk/>
            <pc:sldMk cId="439862667" sldId="295"/>
            <ac:spMk id="37" creationId="{6795018E-5844-E000-0751-C4171BCB0ACF}"/>
          </ac:spMkLst>
        </pc:spChg>
        <pc:spChg chg="mod">
          <ac:chgData name="Isabelle Plank" userId="a1289ac7-07bb-4c5c-b82e-95f954aebe03" providerId="ADAL" clId="{1EE0B497-F77D-41A0-A0A0-E37151357CD2}" dt="2022-07-11T09:57:43.033" v="11915"/>
          <ac:spMkLst>
            <pc:docMk/>
            <pc:sldMk cId="439862667" sldId="295"/>
            <ac:spMk id="38" creationId="{78BD2EB4-6294-7229-9337-3386EEE5427C}"/>
          </ac:spMkLst>
        </pc:spChg>
        <pc:spChg chg="mod">
          <ac:chgData name="Isabelle Plank" userId="a1289ac7-07bb-4c5c-b82e-95f954aebe03" providerId="ADAL" clId="{1EE0B497-F77D-41A0-A0A0-E37151357CD2}" dt="2022-07-11T09:57:43.033" v="11915"/>
          <ac:spMkLst>
            <pc:docMk/>
            <pc:sldMk cId="439862667" sldId="295"/>
            <ac:spMk id="40" creationId="{2DF1D70D-6DBE-37B8-0104-7D7A25F565FB}"/>
          </ac:spMkLst>
        </pc:spChg>
        <pc:spChg chg="mod">
          <ac:chgData name="Isabelle Plank" userId="a1289ac7-07bb-4c5c-b82e-95f954aebe03" providerId="ADAL" clId="{1EE0B497-F77D-41A0-A0A0-E37151357CD2}" dt="2022-07-11T09:57:43.033" v="11915"/>
          <ac:spMkLst>
            <pc:docMk/>
            <pc:sldMk cId="439862667" sldId="295"/>
            <ac:spMk id="41" creationId="{A7231F00-BE90-5C6A-E6CB-09E467D568C3}"/>
          </ac:spMkLst>
        </pc:spChg>
        <pc:spChg chg="mod">
          <ac:chgData name="Isabelle Plank" userId="a1289ac7-07bb-4c5c-b82e-95f954aebe03" providerId="ADAL" clId="{1EE0B497-F77D-41A0-A0A0-E37151357CD2}" dt="2022-07-11T09:57:43.033" v="11915"/>
          <ac:spMkLst>
            <pc:docMk/>
            <pc:sldMk cId="439862667" sldId="295"/>
            <ac:spMk id="42" creationId="{909160D3-27F3-14FA-1A4C-032B40032A96}"/>
          </ac:spMkLst>
        </pc:spChg>
        <pc:spChg chg="mod">
          <ac:chgData name="Isabelle Plank" userId="a1289ac7-07bb-4c5c-b82e-95f954aebe03" providerId="ADAL" clId="{1EE0B497-F77D-41A0-A0A0-E37151357CD2}" dt="2022-07-11T09:57:43.033" v="11915"/>
          <ac:spMkLst>
            <pc:docMk/>
            <pc:sldMk cId="439862667" sldId="295"/>
            <ac:spMk id="43" creationId="{4218F6D7-187A-E39B-7F40-0C0E95DFA83E}"/>
          </ac:spMkLst>
        </pc:spChg>
        <pc:spChg chg="mod">
          <ac:chgData name="Isabelle Plank" userId="a1289ac7-07bb-4c5c-b82e-95f954aebe03" providerId="ADAL" clId="{1EE0B497-F77D-41A0-A0A0-E37151357CD2}" dt="2022-07-11T09:57:43.033" v="11915"/>
          <ac:spMkLst>
            <pc:docMk/>
            <pc:sldMk cId="439862667" sldId="295"/>
            <ac:spMk id="44" creationId="{0A001E65-0E31-8878-A81D-040ED8703462}"/>
          </ac:spMkLst>
        </pc:spChg>
        <pc:spChg chg="mod">
          <ac:chgData name="Isabelle Plank" userId="a1289ac7-07bb-4c5c-b82e-95f954aebe03" providerId="ADAL" clId="{1EE0B497-F77D-41A0-A0A0-E37151357CD2}" dt="2022-07-11T09:57:43.033" v="11915"/>
          <ac:spMkLst>
            <pc:docMk/>
            <pc:sldMk cId="439862667" sldId="295"/>
            <ac:spMk id="45" creationId="{19B4889B-622B-6674-A097-DE3C992E85DE}"/>
          </ac:spMkLst>
        </pc:spChg>
        <pc:spChg chg="mod">
          <ac:chgData name="Isabelle Plank" userId="a1289ac7-07bb-4c5c-b82e-95f954aebe03" providerId="ADAL" clId="{1EE0B497-F77D-41A0-A0A0-E37151357CD2}" dt="2022-07-11T09:58:52.038" v="11921"/>
          <ac:spMkLst>
            <pc:docMk/>
            <pc:sldMk cId="439862667" sldId="295"/>
            <ac:spMk id="47" creationId="{3BEC73E4-CC00-2214-9C4C-3DB4AFF8581E}"/>
          </ac:spMkLst>
        </pc:spChg>
        <pc:spChg chg="mod">
          <ac:chgData name="Isabelle Plank" userId="a1289ac7-07bb-4c5c-b82e-95f954aebe03" providerId="ADAL" clId="{1EE0B497-F77D-41A0-A0A0-E37151357CD2}" dt="2022-07-11T09:58:52.038" v="11921"/>
          <ac:spMkLst>
            <pc:docMk/>
            <pc:sldMk cId="439862667" sldId="295"/>
            <ac:spMk id="48" creationId="{7DECD277-38C7-1604-82BD-E077132B1133}"/>
          </ac:spMkLst>
        </pc:spChg>
        <pc:spChg chg="mod">
          <ac:chgData name="Isabelle Plank" userId="a1289ac7-07bb-4c5c-b82e-95f954aebe03" providerId="ADAL" clId="{1EE0B497-F77D-41A0-A0A0-E37151357CD2}" dt="2022-07-11T09:58:52.038" v="11921"/>
          <ac:spMkLst>
            <pc:docMk/>
            <pc:sldMk cId="439862667" sldId="295"/>
            <ac:spMk id="49" creationId="{5EA3198D-9AEF-743B-CE35-65DF47B38DB3}"/>
          </ac:spMkLst>
        </pc:spChg>
        <pc:spChg chg="mod">
          <ac:chgData name="Isabelle Plank" userId="a1289ac7-07bb-4c5c-b82e-95f954aebe03" providerId="ADAL" clId="{1EE0B497-F77D-41A0-A0A0-E37151357CD2}" dt="2022-07-11T09:58:52.038" v="11921"/>
          <ac:spMkLst>
            <pc:docMk/>
            <pc:sldMk cId="439862667" sldId="295"/>
            <ac:spMk id="50" creationId="{0C4782B4-D84D-E9BC-8867-4BA9F4E4555E}"/>
          </ac:spMkLst>
        </pc:spChg>
        <pc:spChg chg="mod">
          <ac:chgData name="Isabelle Plank" userId="a1289ac7-07bb-4c5c-b82e-95f954aebe03" providerId="ADAL" clId="{1EE0B497-F77D-41A0-A0A0-E37151357CD2}" dt="2022-07-11T09:58:52.038" v="11921"/>
          <ac:spMkLst>
            <pc:docMk/>
            <pc:sldMk cId="439862667" sldId="295"/>
            <ac:spMk id="51" creationId="{D4D6C3A4-A15F-4E60-029C-790388130DC9}"/>
          </ac:spMkLst>
        </pc:spChg>
        <pc:spChg chg="mod">
          <ac:chgData name="Isabelle Plank" userId="a1289ac7-07bb-4c5c-b82e-95f954aebe03" providerId="ADAL" clId="{1EE0B497-F77D-41A0-A0A0-E37151357CD2}" dt="2022-07-11T09:58:52.038" v="11921"/>
          <ac:spMkLst>
            <pc:docMk/>
            <pc:sldMk cId="439862667" sldId="295"/>
            <ac:spMk id="53" creationId="{8A2F3A20-E2C6-8218-41C4-63D4F988EE7E}"/>
          </ac:spMkLst>
        </pc:spChg>
        <pc:spChg chg="mod">
          <ac:chgData name="Isabelle Plank" userId="a1289ac7-07bb-4c5c-b82e-95f954aebe03" providerId="ADAL" clId="{1EE0B497-F77D-41A0-A0A0-E37151357CD2}" dt="2022-07-11T09:58:52.038" v="11921"/>
          <ac:spMkLst>
            <pc:docMk/>
            <pc:sldMk cId="439862667" sldId="295"/>
            <ac:spMk id="54" creationId="{D089AF42-DCBC-4BE0-7E62-083DE03CC433}"/>
          </ac:spMkLst>
        </pc:spChg>
        <pc:spChg chg="mod">
          <ac:chgData name="Isabelle Plank" userId="a1289ac7-07bb-4c5c-b82e-95f954aebe03" providerId="ADAL" clId="{1EE0B497-F77D-41A0-A0A0-E37151357CD2}" dt="2022-07-11T09:58:52.038" v="11921"/>
          <ac:spMkLst>
            <pc:docMk/>
            <pc:sldMk cId="439862667" sldId="295"/>
            <ac:spMk id="55" creationId="{4994060B-730E-1E35-A27B-5484352A1135}"/>
          </ac:spMkLst>
        </pc:spChg>
        <pc:spChg chg="mod">
          <ac:chgData name="Isabelle Plank" userId="a1289ac7-07bb-4c5c-b82e-95f954aebe03" providerId="ADAL" clId="{1EE0B497-F77D-41A0-A0A0-E37151357CD2}" dt="2022-07-11T09:58:52.038" v="11921"/>
          <ac:spMkLst>
            <pc:docMk/>
            <pc:sldMk cId="439862667" sldId="295"/>
            <ac:spMk id="56" creationId="{10DC3E08-BB5C-4CCB-92DC-7C71B4111C05}"/>
          </ac:spMkLst>
        </pc:spChg>
        <pc:grpChg chg="add mod">
          <ac:chgData name="Isabelle Plank" userId="a1289ac7-07bb-4c5c-b82e-95f954aebe03" providerId="ADAL" clId="{1EE0B497-F77D-41A0-A0A0-E37151357CD2}" dt="2022-07-11T09:57:58.126" v="11920" actId="14100"/>
          <ac:grpSpMkLst>
            <pc:docMk/>
            <pc:sldMk cId="439862667" sldId="295"/>
            <ac:grpSpMk id="7" creationId="{DC8411AD-508C-E55A-C39C-E2FBA3476203}"/>
          </ac:grpSpMkLst>
        </pc:grpChg>
        <pc:grpChg chg="mod">
          <ac:chgData name="Isabelle Plank" userId="a1289ac7-07bb-4c5c-b82e-95f954aebe03" providerId="ADAL" clId="{1EE0B497-F77D-41A0-A0A0-E37151357CD2}" dt="2022-07-11T09:57:43.033" v="11915"/>
          <ac:grpSpMkLst>
            <pc:docMk/>
            <pc:sldMk cId="439862667" sldId="295"/>
            <ac:grpSpMk id="8" creationId="{F530C5A4-2481-ECD3-C6F6-875177E4A0DC}"/>
          </ac:grpSpMkLst>
        </pc:grpChg>
        <pc:grpChg chg="mod">
          <ac:chgData name="Isabelle Plank" userId="a1289ac7-07bb-4c5c-b82e-95f954aebe03" providerId="ADAL" clId="{1EE0B497-F77D-41A0-A0A0-E37151357CD2}" dt="2022-07-11T09:57:43.033" v="11915"/>
          <ac:grpSpMkLst>
            <pc:docMk/>
            <pc:sldMk cId="439862667" sldId="295"/>
            <ac:grpSpMk id="9" creationId="{3FA1DA93-F037-0EDD-45F3-4CFBF8BBBF24}"/>
          </ac:grpSpMkLst>
        </pc:grpChg>
        <pc:grpChg chg="mod">
          <ac:chgData name="Isabelle Plank" userId="a1289ac7-07bb-4c5c-b82e-95f954aebe03" providerId="ADAL" clId="{1EE0B497-F77D-41A0-A0A0-E37151357CD2}" dt="2022-07-11T09:57:43.033" v="11915"/>
          <ac:grpSpMkLst>
            <pc:docMk/>
            <pc:sldMk cId="439862667" sldId="295"/>
            <ac:grpSpMk id="10" creationId="{DA77D18D-A508-79C1-339A-DBE3E4ED34A1}"/>
          </ac:grpSpMkLst>
        </pc:grpChg>
        <pc:grpChg chg="mod">
          <ac:chgData name="Isabelle Plank" userId="a1289ac7-07bb-4c5c-b82e-95f954aebe03" providerId="ADAL" clId="{1EE0B497-F77D-41A0-A0A0-E37151357CD2}" dt="2022-07-11T09:57:43.033" v="11915"/>
          <ac:grpSpMkLst>
            <pc:docMk/>
            <pc:sldMk cId="439862667" sldId="295"/>
            <ac:grpSpMk id="11" creationId="{095B2E44-5BFA-8125-1B64-1D0401445DBB}"/>
          </ac:grpSpMkLst>
        </pc:grpChg>
        <pc:grpChg chg="mod">
          <ac:chgData name="Isabelle Plank" userId="a1289ac7-07bb-4c5c-b82e-95f954aebe03" providerId="ADAL" clId="{1EE0B497-F77D-41A0-A0A0-E37151357CD2}" dt="2022-07-11T09:57:43.033" v="11915"/>
          <ac:grpSpMkLst>
            <pc:docMk/>
            <pc:sldMk cId="439862667" sldId="295"/>
            <ac:grpSpMk id="16" creationId="{562D4F0A-0C01-566A-6DE3-99F2D1375F60}"/>
          </ac:grpSpMkLst>
        </pc:grpChg>
        <pc:grpChg chg="mod">
          <ac:chgData name="Isabelle Plank" userId="a1289ac7-07bb-4c5c-b82e-95f954aebe03" providerId="ADAL" clId="{1EE0B497-F77D-41A0-A0A0-E37151357CD2}" dt="2022-07-11T09:57:43.033" v="11915"/>
          <ac:grpSpMkLst>
            <pc:docMk/>
            <pc:sldMk cId="439862667" sldId="295"/>
            <ac:grpSpMk id="39" creationId="{E12E6BCA-0DDD-B9E1-471A-F76E94ABE1C4}"/>
          </ac:grpSpMkLst>
        </pc:grpChg>
        <pc:grpChg chg="add mod">
          <ac:chgData name="Isabelle Plank" userId="a1289ac7-07bb-4c5c-b82e-95f954aebe03" providerId="ADAL" clId="{1EE0B497-F77D-41A0-A0A0-E37151357CD2}" dt="2022-07-11T09:58:56.303" v="11922" actId="1076"/>
          <ac:grpSpMkLst>
            <pc:docMk/>
            <pc:sldMk cId="439862667" sldId="295"/>
            <ac:grpSpMk id="46" creationId="{267F5B0C-1F1C-8197-D190-D27C8CD40AAC}"/>
          </ac:grpSpMkLst>
        </pc:grpChg>
        <pc:grpChg chg="mod">
          <ac:chgData name="Isabelle Plank" userId="a1289ac7-07bb-4c5c-b82e-95f954aebe03" providerId="ADAL" clId="{1EE0B497-F77D-41A0-A0A0-E37151357CD2}" dt="2022-07-11T09:58:52.038" v="11921"/>
          <ac:grpSpMkLst>
            <pc:docMk/>
            <pc:sldMk cId="439862667" sldId="295"/>
            <ac:grpSpMk id="52" creationId="{AC92D7CC-B29E-D4C7-2985-B2C024CB4EA1}"/>
          </ac:grpSpMkLst>
        </pc:grpChg>
        <pc:picChg chg="add mod">
          <ac:chgData name="Isabelle Plank" userId="a1289ac7-07bb-4c5c-b82e-95f954aebe03" providerId="ADAL" clId="{1EE0B497-F77D-41A0-A0A0-E37151357CD2}" dt="2022-07-08T13:02:12.623" v="11463" actId="1076"/>
          <ac:picMkLst>
            <pc:docMk/>
            <pc:sldMk cId="439862667" sldId="295"/>
            <ac:picMk id="6" creationId="{89A47BEA-7DA3-7685-FCE1-564006A3A8F2}"/>
          </ac:picMkLst>
        </pc:picChg>
      </pc:sldChg>
      <pc:sldChg chg="addSp delSp modSp new mod">
        <pc:chgData name="Isabelle Plank" userId="a1289ac7-07bb-4c5c-b82e-95f954aebe03" providerId="ADAL" clId="{1EE0B497-F77D-41A0-A0A0-E37151357CD2}" dt="2022-07-11T10:33:18.947" v="12125" actId="1076"/>
        <pc:sldMkLst>
          <pc:docMk/>
          <pc:sldMk cId="1232804889" sldId="296"/>
        </pc:sldMkLst>
        <pc:spChg chg="mod topLvl">
          <ac:chgData name="Isabelle Plank" userId="a1289ac7-07bb-4c5c-b82e-95f954aebe03" providerId="ADAL" clId="{1EE0B497-F77D-41A0-A0A0-E37151357CD2}" dt="2022-07-11T10:31:42.273" v="12110" actId="208"/>
          <ac:spMkLst>
            <pc:docMk/>
            <pc:sldMk cId="1232804889" sldId="296"/>
            <ac:spMk id="8" creationId="{5C2C843F-CEF6-3815-276F-0E416700444A}"/>
          </ac:spMkLst>
        </pc:spChg>
        <pc:spChg chg="mod topLvl">
          <ac:chgData name="Isabelle Plank" userId="a1289ac7-07bb-4c5c-b82e-95f954aebe03" providerId="ADAL" clId="{1EE0B497-F77D-41A0-A0A0-E37151357CD2}" dt="2022-07-11T10:31:42.273" v="12110" actId="208"/>
          <ac:spMkLst>
            <pc:docMk/>
            <pc:sldMk cId="1232804889" sldId="296"/>
            <ac:spMk id="9" creationId="{B545A6D3-7282-BECB-00C3-6D7356E59E9B}"/>
          </ac:spMkLst>
        </pc:spChg>
        <pc:spChg chg="mod topLvl">
          <ac:chgData name="Isabelle Plank" userId="a1289ac7-07bb-4c5c-b82e-95f954aebe03" providerId="ADAL" clId="{1EE0B497-F77D-41A0-A0A0-E37151357CD2}" dt="2022-07-11T10:31:42.273" v="12110" actId="208"/>
          <ac:spMkLst>
            <pc:docMk/>
            <pc:sldMk cId="1232804889" sldId="296"/>
            <ac:spMk id="10" creationId="{B6D257EF-96B6-C523-E5A0-EE27BFDC965B}"/>
          </ac:spMkLst>
        </pc:spChg>
        <pc:spChg chg="mod topLvl">
          <ac:chgData name="Isabelle Plank" userId="a1289ac7-07bb-4c5c-b82e-95f954aebe03" providerId="ADAL" clId="{1EE0B497-F77D-41A0-A0A0-E37151357CD2}" dt="2022-07-11T10:31:42.273" v="12110" actId="208"/>
          <ac:spMkLst>
            <pc:docMk/>
            <pc:sldMk cId="1232804889" sldId="296"/>
            <ac:spMk id="11" creationId="{DFC6BA3B-0B2D-4213-199C-861560DBE470}"/>
          </ac:spMkLst>
        </pc:spChg>
        <pc:spChg chg="mod">
          <ac:chgData name="Isabelle Plank" userId="a1289ac7-07bb-4c5c-b82e-95f954aebe03" providerId="ADAL" clId="{1EE0B497-F77D-41A0-A0A0-E37151357CD2}" dt="2022-07-11T10:31:47.191" v="12113" actId="1076"/>
          <ac:spMkLst>
            <pc:docMk/>
            <pc:sldMk cId="1232804889" sldId="296"/>
            <ac:spMk id="12" creationId="{4F78E850-8C32-3310-0198-8D5FE5C38F1E}"/>
          </ac:spMkLst>
        </pc:spChg>
        <pc:spChg chg="mod">
          <ac:chgData name="Isabelle Plank" userId="a1289ac7-07bb-4c5c-b82e-95f954aebe03" providerId="ADAL" clId="{1EE0B497-F77D-41A0-A0A0-E37151357CD2}" dt="2022-07-11T10:10:10.679" v="11937"/>
          <ac:spMkLst>
            <pc:docMk/>
            <pc:sldMk cId="1232804889" sldId="296"/>
            <ac:spMk id="14" creationId="{1FE5886A-1BA1-5432-F7EF-A432C93221F2}"/>
          </ac:spMkLst>
        </pc:spChg>
        <pc:spChg chg="mod">
          <ac:chgData name="Isabelle Plank" userId="a1289ac7-07bb-4c5c-b82e-95f954aebe03" providerId="ADAL" clId="{1EE0B497-F77D-41A0-A0A0-E37151357CD2}" dt="2022-07-11T10:10:10.679" v="11937"/>
          <ac:spMkLst>
            <pc:docMk/>
            <pc:sldMk cId="1232804889" sldId="296"/>
            <ac:spMk id="15" creationId="{767D3CAE-F09A-BFEC-0AE8-CE181CAF0367}"/>
          </ac:spMkLst>
        </pc:spChg>
        <pc:spChg chg="mod">
          <ac:chgData name="Isabelle Plank" userId="a1289ac7-07bb-4c5c-b82e-95f954aebe03" providerId="ADAL" clId="{1EE0B497-F77D-41A0-A0A0-E37151357CD2}" dt="2022-07-11T10:10:10.679" v="11937"/>
          <ac:spMkLst>
            <pc:docMk/>
            <pc:sldMk cId="1232804889" sldId="296"/>
            <ac:spMk id="16" creationId="{EDC90FEF-C653-CD84-62B6-435511CB9A62}"/>
          </ac:spMkLst>
        </pc:spChg>
        <pc:spChg chg="mod">
          <ac:chgData name="Isabelle Plank" userId="a1289ac7-07bb-4c5c-b82e-95f954aebe03" providerId="ADAL" clId="{1EE0B497-F77D-41A0-A0A0-E37151357CD2}" dt="2022-07-11T10:10:10.679" v="11937"/>
          <ac:spMkLst>
            <pc:docMk/>
            <pc:sldMk cId="1232804889" sldId="296"/>
            <ac:spMk id="17" creationId="{9FF0B933-9C16-FE44-309C-8323426096BE}"/>
          </ac:spMkLst>
        </pc:spChg>
        <pc:spChg chg="mod">
          <ac:chgData name="Isabelle Plank" userId="a1289ac7-07bb-4c5c-b82e-95f954aebe03" providerId="ADAL" clId="{1EE0B497-F77D-41A0-A0A0-E37151357CD2}" dt="2022-07-11T10:10:18.213" v="11952"/>
          <ac:spMkLst>
            <pc:docMk/>
            <pc:sldMk cId="1232804889" sldId="296"/>
            <ac:spMk id="19" creationId="{8D0EC470-16AA-48F5-0951-94B1C012034E}"/>
          </ac:spMkLst>
        </pc:spChg>
        <pc:spChg chg="mod">
          <ac:chgData name="Isabelle Plank" userId="a1289ac7-07bb-4c5c-b82e-95f954aebe03" providerId="ADAL" clId="{1EE0B497-F77D-41A0-A0A0-E37151357CD2}" dt="2022-07-11T10:10:18.213" v="11952"/>
          <ac:spMkLst>
            <pc:docMk/>
            <pc:sldMk cId="1232804889" sldId="296"/>
            <ac:spMk id="20" creationId="{F9C467D1-71A1-34B3-E379-18DAFB434FF1}"/>
          </ac:spMkLst>
        </pc:spChg>
        <pc:spChg chg="mod">
          <ac:chgData name="Isabelle Plank" userId="a1289ac7-07bb-4c5c-b82e-95f954aebe03" providerId="ADAL" clId="{1EE0B497-F77D-41A0-A0A0-E37151357CD2}" dt="2022-07-11T10:10:18.213" v="11952"/>
          <ac:spMkLst>
            <pc:docMk/>
            <pc:sldMk cId="1232804889" sldId="296"/>
            <ac:spMk id="21" creationId="{F7ACA259-72A9-761C-A780-8A3697DF2F1B}"/>
          </ac:spMkLst>
        </pc:spChg>
        <pc:spChg chg="mod">
          <ac:chgData name="Isabelle Plank" userId="a1289ac7-07bb-4c5c-b82e-95f954aebe03" providerId="ADAL" clId="{1EE0B497-F77D-41A0-A0A0-E37151357CD2}" dt="2022-07-11T10:10:21.100" v="11966"/>
          <ac:spMkLst>
            <pc:docMk/>
            <pc:sldMk cId="1232804889" sldId="296"/>
            <ac:spMk id="23" creationId="{A2C7CB24-7870-2F87-5734-A1FAD1787B3F}"/>
          </ac:spMkLst>
        </pc:spChg>
        <pc:spChg chg="mod">
          <ac:chgData name="Isabelle Plank" userId="a1289ac7-07bb-4c5c-b82e-95f954aebe03" providerId="ADAL" clId="{1EE0B497-F77D-41A0-A0A0-E37151357CD2}" dt="2022-07-11T10:10:21.100" v="11966"/>
          <ac:spMkLst>
            <pc:docMk/>
            <pc:sldMk cId="1232804889" sldId="296"/>
            <ac:spMk id="24" creationId="{3B22A5C0-AC16-905F-9E72-3C6FABAEEFA7}"/>
          </ac:spMkLst>
        </pc:spChg>
        <pc:spChg chg="mod">
          <ac:chgData name="Isabelle Plank" userId="a1289ac7-07bb-4c5c-b82e-95f954aebe03" providerId="ADAL" clId="{1EE0B497-F77D-41A0-A0A0-E37151357CD2}" dt="2022-07-11T10:10:21.100" v="11966"/>
          <ac:spMkLst>
            <pc:docMk/>
            <pc:sldMk cId="1232804889" sldId="296"/>
            <ac:spMk id="25" creationId="{F6273A17-DCBF-32E9-BE3B-96CE866CFA3D}"/>
          </ac:spMkLst>
        </pc:spChg>
        <pc:spChg chg="add del mod">
          <ac:chgData name="Isabelle Plank" userId="a1289ac7-07bb-4c5c-b82e-95f954aebe03" providerId="ADAL" clId="{1EE0B497-F77D-41A0-A0A0-E37151357CD2}" dt="2022-07-11T10:10:28.570" v="12037"/>
          <ac:spMkLst>
            <pc:docMk/>
            <pc:sldMk cId="1232804889" sldId="296"/>
            <ac:spMk id="26" creationId="{F20AFCAE-9688-F500-FB3D-A92CD9FBD223}"/>
          </ac:spMkLst>
        </pc:spChg>
        <pc:spChg chg="add del mod">
          <ac:chgData name="Isabelle Plank" userId="a1289ac7-07bb-4c5c-b82e-95f954aebe03" providerId="ADAL" clId="{1EE0B497-F77D-41A0-A0A0-E37151357CD2}" dt="2022-07-11T10:10:28.570" v="12037"/>
          <ac:spMkLst>
            <pc:docMk/>
            <pc:sldMk cId="1232804889" sldId="296"/>
            <ac:spMk id="27" creationId="{2BF3117B-82A0-6971-812A-689ACB676B79}"/>
          </ac:spMkLst>
        </pc:spChg>
        <pc:spChg chg="add del mod">
          <ac:chgData name="Isabelle Plank" userId="a1289ac7-07bb-4c5c-b82e-95f954aebe03" providerId="ADAL" clId="{1EE0B497-F77D-41A0-A0A0-E37151357CD2}" dt="2022-07-11T10:10:28.407" v="11996"/>
          <ac:spMkLst>
            <pc:docMk/>
            <pc:sldMk cId="1232804889" sldId="296"/>
            <ac:spMk id="28" creationId="{C854F2F8-5481-EF74-23AA-ED5EBFCA21FC}"/>
          </ac:spMkLst>
        </pc:spChg>
        <pc:spChg chg="add del mod">
          <ac:chgData name="Isabelle Plank" userId="a1289ac7-07bb-4c5c-b82e-95f954aebe03" providerId="ADAL" clId="{1EE0B497-F77D-41A0-A0A0-E37151357CD2}" dt="2022-07-11T10:10:28.454" v="12005"/>
          <ac:spMkLst>
            <pc:docMk/>
            <pc:sldMk cId="1232804889" sldId="296"/>
            <ac:spMk id="29" creationId="{067970DA-82EE-75C8-BC85-02E4AC1D4356}"/>
          </ac:spMkLst>
        </pc:spChg>
        <pc:spChg chg="add del mod">
          <ac:chgData name="Isabelle Plank" userId="a1289ac7-07bb-4c5c-b82e-95f954aebe03" providerId="ADAL" clId="{1EE0B497-F77D-41A0-A0A0-E37151357CD2}" dt="2022-07-11T10:10:28.506" v="12014"/>
          <ac:spMkLst>
            <pc:docMk/>
            <pc:sldMk cId="1232804889" sldId="296"/>
            <ac:spMk id="30" creationId="{B5225C18-851C-B9D3-EA77-98BC5C8A6D82}"/>
          </ac:spMkLst>
        </pc:spChg>
        <pc:spChg chg="add del mod">
          <ac:chgData name="Isabelle Plank" userId="a1289ac7-07bb-4c5c-b82e-95f954aebe03" providerId="ADAL" clId="{1EE0B497-F77D-41A0-A0A0-E37151357CD2}" dt="2022-07-11T10:10:28.537" v="12023"/>
          <ac:spMkLst>
            <pc:docMk/>
            <pc:sldMk cId="1232804889" sldId="296"/>
            <ac:spMk id="31" creationId="{8A7D6214-DD00-025F-0C82-765C02E22C86}"/>
          </ac:spMkLst>
        </pc:spChg>
        <pc:spChg chg="add del mod">
          <ac:chgData name="Isabelle Plank" userId="a1289ac7-07bb-4c5c-b82e-95f954aebe03" providerId="ADAL" clId="{1EE0B497-F77D-41A0-A0A0-E37151357CD2}" dt="2022-07-11T10:10:47.554" v="12101"/>
          <ac:spMkLst>
            <pc:docMk/>
            <pc:sldMk cId="1232804889" sldId="296"/>
            <ac:spMk id="32" creationId="{059E1748-D0F5-5162-375E-3B719F7D2F69}"/>
          </ac:spMkLst>
        </pc:spChg>
        <pc:spChg chg="add del mod">
          <ac:chgData name="Isabelle Plank" userId="a1289ac7-07bb-4c5c-b82e-95f954aebe03" providerId="ADAL" clId="{1EE0B497-F77D-41A0-A0A0-E37151357CD2}" dt="2022-07-11T10:10:47.554" v="12101"/>
          <ac:spMkLst>
            <pc:docMk/>
            <pc:sldMk cId="1232804889" sldId="296"/>
            <ac:spMk id="33" creationId="{4AD9A129-AF4F-CA45-63AC-CE5A014E811E}"/>
          </ac:spMkLst>
        </pc:spChg>
        <pc:spChg chg="add del mod">
          <ac:chgData name="Isabelle Plank" userId="a1289ac7-07bb-4c5c-b82e-95f954aebe03" providerId="ADAL" clId="{1EE0B497-F77D-41A0-A0A0-E37151357CD2}" dt="2022-07-11T10:10:47.390" v="12060"/>
          <ac:spMkLst>
            <pc:docMk/>
            <pc:sldMk cId="1232804889" sldId="296"/>
            <ac:spMk id="34" creationId="{E7CE4BEA-23BC-B841-B5F9-475D4F109C35}"/>
          </ac:spMkLst>
        </pc:spChg>
        <pc:spChg chg="add del mod">
          <ac:chgData name="Isabelle Plank" userId="a1289ac7-07bb-4c5c-b82e-95f954aebe03" providerId="ADAL" clId="{1EE0B497-F77D-41A0-A0A0-E37151357CD2}" dt="2022-07-11T10:10:47.431" v="12069"/>
          <ac:spMkLst>
            <pc:docMk/>
            <pc:sldMk cId="1232804889" sldId="296"/>
            <ac:spMk id="35" creationId="{2BC524EA-6A9A-6A1B-DBF2-19055A7B5A9F}"/>
          </ac:spMkLst>
        </pc:spChg>
        <pc:spChg chg="add del mod">
          <ac:chgData name="Isabelle Plank" userId="a1289ac7-07bb-4c5c-b82e-95f954aebe03" providerId="ADAL" clId="{1EE0B497-F77D-41A0-A0A0-E37151357CD2}" dt="2022-07-11T10:10:47.486" v="12078"/>
          <ac:spMkLst>
            <pc:docMk/>
            <pc:sldMk cId="1232804889" sldId="296"/>
            <ac:spMk id="36" creationId="{C69A5730-CAA4-BEAC-58FF-E1DAE2344E9D}"/>
          </ac:spMkLst>
        </pc:spChg>
        <pc:spChg chg="add del mod">
          <ac:chgData name="Isabelle Plank" userId="a1289ac7-07bb-4c5c-b82e-95f954aebe03" providerId="ADAL" clId="{1EE0B497-F77D-41A0-A0A0-E37151357CD2}" dt="2022-07-11T10:10:47.521" v="12087"/>
          <ac:spMkLst>
            <pc:docMk/>
            <pc:sldMk cId="1232804889" sldId="296"/>
            <ac:spMk id="37" creationId="{ECFEBB86-2499-0240-DDE6-94A1893AFB9D}"/>
          </ac:spMkLst>
        </pc:spChg>
        <pc:spChg chg="add mod">
          <ac:chgData name="Isabelle Plank" userId="a1289ac7-07bb-4c5c-b82e-95f954aebe03" providerId="ADAL" clId="{1EE0B497-F77D-41A0-A0A0-E37151357CD2}" dt="2022-07-11T10:32:07.621" v="12121" actId="1076"/>
          <ac:spMkLst>
            <pc:docMk/>
            <pc:sldMk cId="1232804889" sldId="296"/>
            <ac:spMk id="39" creationId="{FD9D37A4-645B-DF31-DF0A-35BCF23E3EC2}"/>
          </ac:spMkLst>
        </pc:spChg>
        <pc:spChg chg="mod">
          <ac:chgData name="Isabelle Plank" userId="a1289ac7-07bb-4c5c-b82e-95f954aebe03" providerId="ADAL" clId="{1EE0B497-F77D-41A0-A0A0-E37151357CD2}" dt="2022-07-11T10:32:54.411" v="12122"/>
          <ac:spMkLst>
            <pc:docMk/>
            <pc:sldMk cId="1232804889" sldId="296"/>
            <ac:spMk id="41" creationId="{DAD3CCED-C81B-FB8A-B641-6F95D6C6F7F1}"/>
          </ac:spMkLst>
        </pc:spChg>
        <pc:spChg chg="mod">
          <ac:chgData name="Isabelle Plank" userId="a1289ac7-07bb-4c5c-b82e-95f954aebe03" providerId="ADAL" clId="{1EE0B497-F77D-41A0-A0A0-E37151357CD2}" dt="2022-07-11T10:32:54.411" v="12122"/>
          <ac:spMkLst>
            <pc:docMk/>
            <pc:sldMk cId="1232804889" sldId="296"/>
            <ac:spMk id="42" creationId="{1482B5C9-6BDA-9AFD-22CD-24E1A75B97CD}"/>
          </ac:spMkLst>
        </pc:spChg>
        <pc:spChg chg="mod">
          <ac:chgData name="Isabelle Plank" userId="a1289ac7-07bb-4c5c-b82e-95f954aebe03" providerId="ADAL" clId="{1EE0B497-F77D-41A0-A0A0-E37151357CD2}" dt="2022-07-11T10:32:54.411" v="12122"/>
          <ac:spMkLst>
            <pc:docMk/>
            <pc:sldMk cId="1232804889" sldId="296"/>
            <ac:spMk id="43" creationId="{503A6D51-F18E-656D-4A08-876AB70A8BD2}"/>
          </ac:spMkLst>
        </pc:spChg>
        <pc:spChg chg="mod">
          <ac:chgData name="Isabelle Plank" userId="a1289ac7-07bb-4c5c-b82e-95f954aebe03" providerId="ADAL" clId="{1EE0B497-F77D-41A0-A0A0-E37151357CD2}" dt="2022-07-11T10:32:54.411" v="12122"/>
          <ac:spMkLst>
            <pc:docMk/>
            <pc:sldMk cId="1232804889" sldId="296"/>
            <ac:spMk id="44" creationId="{7B25C761-CB9C-403A-FE6C-5FFE2219844A}"/>
          </ac:spMkLst>
        </pc:spChg>
        <pc:spChg chg="mod">
          <ac:chgData name="Isabelle Plank" userId="a1289ac7-07bb-4c5c-b82e-95f954aebe03" providerId="ADAL" clId="{1EE0B497-F77D-41A0-A0A0-E37151357CD2}" dt="2022-07-11T10:32:54.411" v="12122"/>
          <ac:spMkLst>
            <pc:docMk/>
            <pc:sldMk cId="1232804889" sldId="296"/>
            <ac:spMk id="45" creationId="{652EFC71-F66E-C988-00C1-B2BEFFA70FE5}"/>
          </ac:spMkLst>
        </pc:spChg>
        <pc:spChg chg="mod">
          <ac:chgData name="Isabelle Plank" userId="a1289ac7-07bb-4c5c-b82e-95f954aebe03" providerId="ADAL" clId="{1EE0B497-F77D-41A0-A0A0-E37151357CD2}" dt="2022-07-11T10:32:54.411" v="12122"/>
          <ac:spMkLst>
            <pc:docMk/>
            <pc:sldMk cId="1232804889" sldId="296"/>
            <ac:spMk id="46" creationId="{B60E4956-1528-1CBF-E0FA-4F28185DDC26}"/>
          </ac:spMkLst>
        </pc:spChg>
        <pc:spChg chg="mod">
          <ac:chgData name="Isabelle Plank" userId="a1289ac7-07bb-4c5c-b82e-95f954aebe03" providerId="ADAL" clId="{1EE0B497-F77D-41A0-A0A0-E37151357CD2}" dt="2022-07-11T10:32:54.411" v="12122"/>
          <ac:spMkLst>
            <pc:docMk/>
            <pc:sldMk cId="1232804889" sldId="296"/>
            <ac:spMk id="47" creationId="{39DB3797-D9D7-C97E-723A-FF31F3A20D4E}"/>
          </ac:spMkLst>
        </pc:spChg>
        <pc:spChg chg="mod">
          <ac:chgData name="Isabelle Plank" userId="a1289ac7-07bb-4c5c-b82e-95f954aebe03" providerId="ADAL" clId="{1EE0B497-F77D-41A0-A0A0-E37151357CD2}" dt="2022-07-11T10:32:54.411" v="12122"/>
          <ac:spMkLst>
            <pc:docMk/>
            <pc:sldMk cId="1232804889" sldId="296"/>
            <ac:spMk id="48" creationId="{D5787321-4CD9-E117-E6B3-A8981EB24931}"/>
          </ac:spMkLst>
        </pc:spChg>
        <pc:spChg chg="mod">
          <ac:chgData name="Isabelle Plank" userId="a1289ac7-07bb-4c5c-b82e-95f954aebe03" providerId="ADAL" clId="{1EE0B497-F77D-41A0-A0A0-E37151357CD2}" dt="2022-07-11T10:32:54.411" v="12122"/>
          <ac:spMkLst>
            <pc:docMk/>
            <pc:sldMk cId="1232804889" sldId="296"/>
            <ac:spMk id="49" creationId="{196A10A7-5C5B-DE9F-0853-99A932A3E225}"/>
          </ac:spMkLst>
        </pc:spChg>
        <pc:spChg chg="mod">
          <ac:chgData name="Isabelle Plank" userId="a1289ac7-07bb-4c5c-b82e-95f954aebe03" providerId="ADAL" clId="{1EE0B497-F77D-41A0-A0A0-E37151357CD2}" dt="2022-07-11T10:32:54.411" v="12122"/>
          <ac:spMkLst>
            <pc:docMk/>
            <pc:sldMk cId="1232804889" sldId="296"/>
            <ac:spMk id="50" creationId="{94F54C79-6C0E-9318-56A7-824E0A4199D7}"/>
          </ac:spMkLst>
        </pc:spChg>
        <pc:spChg chg="mod">
          <ac:chgData name="Isabelle Plank" userId="a1289ac7-07bb-4c5c-b82e-95f954aebe03" providerId="ADAL" clId="{1EE0B497-F77D-41A0-A0A0-E37151357CD2}" dt="2022-07-11T10:32:54.411" v="12122"/>
          <ac:spMkLst>
            <pc:docMk/>
            <pc:sldMk cId="1232804889" sldId="296"/>
            <ac:spMk id="51" creationId="{6A14B5D6-8FC5-0955-3DA9-F0F6D7F27CFE}"/>
          </ac:spMkLst>
        </pc:spChg>
        <pc:spChg chg="mod">
          <ac:chgData name="Isabelle Plank" userId="a1289ac7-07bb-4c5c-b82e-95f954aebe03" providerId="ADAL" clId="{1EE0B497-F77D-41A0-A0A0-E37151357CD2}" dt="2022-07-11T10:32:54.411" v="12122"/>
          <ac:spMkLst>
            <pc:docMk/>
            <pc:sldMk cId="1232804889" sldId="296"/>
            <ac:spMk id="52" creationId="{C6D8FDCB-C57B-70D6-8755-B744E1DE3988}"/>
          </ac:spMkLst>
        </pc:spChg>
        <pc:spChg chg="mod">
          <ac:chgData name="Isabelle Plank" userId="a1289ac7-07bb-4c5c-b82e-95f954aebe03" providerId="ADAL" clId="{1EE0B497-F77D-41A0-A0A0-E37151357CD2}" dt="2022-07-11T10:32:54.411" v="12122"/>
          <ac:spMkLst>
            <pc:docMk/>
            <pc:sldMk cId="1232804889" sldId="296"/>
            <ac:spMk id="53" creationId="{C2E3E399-4A1D-0CE2-4DA5-C678C752D2EF}"/>
          </ac:spMkLst>
        </pc:spChg>
        <pc:spChg chg="mod">
          <ac:chgData name="Isabelle Plank" userId="a1289ac7-07bb-4c5c-b82e-95f954aebe03" providerId="ADAL" clId="{1EE0B497-F77D-41A0-A0A0-E37151357CD2}" dt="2022-07-11T10:32:54.411" v="12122"/>
          <ac:spMkLst>
            <pc:docMk/>
            <pc:sldMk cId="1232804889" sldId="296"/>
            <ac:spMk id="54" creationId="{D61B337A-6FDA-7ABE-B4A2-A163B4C8A250}"/>
          </ac:spMkLst>
        </pc:spChg>
        <pc:spChg chg="mod">
          <ac:chgData name="Isabelle Plank" userId="a1289ac7-07bb-4c5c-b82e-95f954aebe03" providerId="ADAL" clId="{1EE0B497-F77D-41A0-A0A0-E37151357CD2}" dt="2022-07-11T10:32:54.411" v="12122"/>
          <ac:spMkLst>
            <pc:docMk/>
            <pc:sldMk cId="1232804889" sldId="296"/>
            <ac:spMk id="55" creationId="{23ED2039-9E81-56B2-CEB3-7754F1C08840}"/>
          </ac:spMkLst>
        </pc:spChg>
        <pc:spChg chg="mod">
          <ac:chgData name="Isabelle Plank" userId="a1289ac7-07bb-4c5c-b82e-95f954aebe03" providerId="ADAL" clId="{1EE0B497-F77D-41A0-A0A0-E37151357CD2}" dt="2022-07-11T10:32:54.411" v="12122"/>
          <ac:spMkLst>
            <pc:docMk/>
            <pc:sldMk cId="1232804889" sldId="296"/>
            <ac:spMk id="56" creationId="{9A22A281-1C64-867C-521E-3E2D5EF8EB94}"/>
          </ac:spMkLst>
        </pc:spChg>
        <pc:spChg chg="mod">
          <ac:chgData name="Isabelle Plank" userId="a1289ac7-07bb-4c5c-b82e-95f954aebe03" providerId="ADAL" clId="{1EE0B497-F77D-41A0-A0A0-E37151357CD2}" dt="2022-07-11T10:32:54.411" v="12122"/>
          <ac:spMkLst>
            <pc:docMk/>
            <pc:sldMk cId="1232804889" sldId="296"/>
            <ac:spMk id="57" creationId="{45F827FB-8ACA-1E90-8100-C60C8EAF816F}"/>
          </ac:spMkLst>
        </pc:spChg>
        <pc:spChg chg="mod">
          <ac:chgData name="Isabelle Plank" userId="a1289ac7-07bb-4c5c-b82e-95f954aebe03" providerId="ADAL" clId="{1EE0B497-F77D-41A0-A0A0-E37151357CD2}" dt="2022-07-11T10:32:54.411" v="12122"/>
          <ac:spMkLst>
            <pc:docMk/>
            <pc:sldMk cId="1232804889" sldId="296"/>
            <ac:spMk id="58" creationId="{29848052-FD0F-60DD-A848-8C7A6B0D445A}"/>
          </ac:spMkLst>
        </pc:spChg>
        <pc:spChg chg="mod">
          <ac:chgData name="Isabelle Plank" userId="a1289ac7-07bb-4c5c-b82e-95f954aebe03" providerId="ADAL" clId="{1EE0B497-F77D-41A0-A0A0-E37151357CD2}" dt="2022-07-11T10:32:54.411" v="12122"/>
          <ac:spMkLst>
            <pc:docMk/>
            <pc:sldMk cId="1232804889" sldId="296"/>
            <ac:spMk id="59" creationId="{4AD6EDFB-F6DA-9C12-0516-A73DBC6AF6CE}"/>
          </ac:spMkLst>
        </pc:spChg>
        <pc:spChg chg="mod">
          <ac:chgData name="Isabelle Plank" userId="a1289ac7-07bb-4c5c-b82e-95f954aebe03" providerId="ADAL" clId="{1EE0B497-F77D-41A0-A0A0-E37151357CD2}" dt="2022-07-11T10:32:54.411" v="12122"/>
          <ac:spMkLst>
            <pc:docMk/>
            <pc:sldMk cId="1232804889" sldId="296"/>
            <ac:spMk id="60" creationId="{0F3D293D-B888-AF85-08B6-1FF356C7435E}"/>
          </ac:spMkLst>
        </pc:spChg>
        <pc:spChg chg="mod">
          <ac:chgData name="Isabelle Plank" userId="a1289ac7-07bb-4c5c-b82e-95f954aebe03" providerId="ADAL" clId="{1EE0B497-F77D-41A0-A0A0-E37151357CD2}" dt="2022-07-11T10:32:54.411" v="12122"/>
          <ac:spMkLst>
            <pc:docMk/>
            <pc:sldMk cId="1232804889" sldId="296"/>
            <ac:spMk id="61" creationId="{1F00AEF3-F040-1A23-3B38-329C0643E5D5}"/>
          </ac:spMkLst>
        </pc:spChg>
        <pc:spChg chg="mod">
          <ac:chgData name="Isabelle Plank" userId="a1289ac7-07bb-4c5c-b82e-95f954aebe03" providerId="ADAL" clId="{1EE0B497-F77D-41A0-A0A0-E37151357CD2}" dt="2022-07-11T10:32:54.411" v="12122"/>
          <ac:spMkLst>
            <pc:docMk/>
            <pc:sldMk cId="1232804889" sldId="296"/>
            <ac:spMk id="62" creationId="{B7F580E2-525D-6588-586D-D45F560D7414}"/>
          </ac:spMkLst>
        </pc:spChg>
        <pc:spChg chg="mod">
          <ac:chgData name="Isabelle Plank" userId="a1289ac7-07bb-4c5c-b82e-95f954aebe03" providerId="ADAL" clId="{1EE0B497-F77D-41A0-A0A0-E37151357CD2}" dt="2022-07-11T10:32:54.411" v="12122"/>
          <ac:spMkLst>
            <pc:docMk/>
            <pc:sldMk cId="1232804889" sldId="296"/>
            <ac:spMk id="63" creationId="{E9DEEE9D-28EA-01B6-44A4-2648A6400C1A}"/>
          </ac:spMkLst>
        </pc:spChg>
        <pc:spChg chg="mod">
          <ac:chgData name="Isabelle Plank" userId="a1289ac7-07bb-4c5c-b82e-95f954aebe03" providerId="ADAL" clId="{1EE0B497-F77D-41A0-A0A0-E37151357CD2}" dt="2022-07-11T10:32:54.411" v="12122"/>
          <ac:spMkLst>
            <pc:docMk/>
            <pc:sldMk cId="1232804889" sldId="296"/>
            <ac:spMk id="64" creationId="{1F4B0F8F-5634-426A-0966-5057538B966D}"/>
          </ac:spMkLst>
        </pc:spChg>
        <pc:spChg chg="mod">
          <ac:chgData name="Isabelle Plank" userId="a1289ac7-07bb-4c5c-b82e-95f954aebe03" providerId="ADAL" clId="{1EE0B497-F77D-41A0-A0A0-E37151357CD2}" dt="2022-07-11T10:32:54.411" v="12122"/>
          <ac:spMkLst>
            <pc:docMk/>
            <pc:sldMk cId="1232804889" sldId="296"/>
            <ac:spMk id="65" creationId="{6C1521ED-2F57-149E-D44B-E0158CDE5BFF}"/>
          </ac:spMkLst>
        </pc:spChg>
        <pc:spChg chg="mod">
          <ac:chgData name="Isabelle Plank" userId="a1289ac7-07bb-4c5c-b82e-95f954aebe03" providerId="ADAL" clId="{1EE0B497-F77D-41A0-A0A0-E37151357CD2}" dt="2022-07-11T10:32:54.411" v="12122"/>
          <ac:spMkLst>
            <pc:docMk/>
            <pc:sldMk cId="1232804889" sldId="296"/>
            <ac:spMk id="66" creationId="{34EDBBD7-CD6D-E249-6279-266CD3DBD49A}"/>
          </ac:spMkLst>
        </pc:spChg>
        <pc:spChg chg="mod">
          <ac:chgData name="Isabelle Plank" userId="a1289ac7-07bb-4c5c-b82e-95f954aebe03" providerId="ADAL" clId="{1EE0B497-F77D-41A0-A0A0-E37151357CD2}" dt="2022-07-11T10:32:54.411" v="12122"/>
          <ac:spMkLst>
            <pc:docMk/>
            <pc:sldMk cId="1232804889" sldId="296"/>
            <ac:spMk id="67" creationId="{EE749F0B-481B-DAFE-99E5-5424562089C3}"/>
          </ac:spMkLst>
        </pc:spChg>
        <pc:spChg chg="mod">
          <ac:chgData name="Isabelle Plank" userId="a1289ac7-07bb-4c5c-b82e-95f954aebe03" providerId="ADAL" clId="{1EE0B497-F77D-41A0-A0A0-E37151357CD2}" dt="2022-07-11T10:32:54.411" v="12122"/>
          <ac:spMkLst>
            <pc:docMk/>
            <pc:sldMk cId="1232804889" sldId="296"/>
            <ac:spMk id="68" creationId="{5B60F7F1-CC33-701F-A716-CE0E66530AD3}"/>
          </ac:spMkLst>
        </pc:spChg>
        <pc:spChg chg="mod">
          <ac:chgData name="Isabelle Plank" userId="a1289ac7-07bb-4c5c-b82e-95f954aebe03" providerId="ADAL" clId="{1EE0B497-F77D-41A0-A0A0-E37151357CD2}" dt="2022-07-11T10:32:54.411" v="12122"/>
          <ac:spMkLst>
            <pc:docMk/>
            <pc:sldMk cId="1232804889" sldId="296"/>
            <ac:spMk id="69" creationId="{15BDC4EA-EBD6-004D-08A2-6DB4A9F94B74}"/>
          </ac:spMkLst>
        </pc:spChg>
        <pc:spChg chg="mod">
          <ac:chgData name="Isabelle Plank" userId="a1289ac7-07bb-4c5c-b82e-95f954aebe03" providerId="ADAL" clId="{1EE0B497-F77D-41A0-A0A0-E37151357CD2}" dt="2022-07-11T10:32:54.411" v="12122"/>
          <ac:spMkLst>
            <pc:docMk/>
            <pc:sldMk cId="1232804889" sldId="296"/>
            <ac:spMk id="70" creationId="{F4D2C897-5E3C-36FB-C36C-BD4018FBA396}"/>
          </ac:spMkLst>
        </pc:spChg>
        <pc:spChg chg="mod">
          <ac:chgData name="Isabelle Plank" userId="a1289ac7-07bb-4c5c-b82e-95f954aebe03" providerId="ADAL" clId="{1EE0B497-F77D-41A0-A0A0-E37151357CD2}" dt="2022-07-11T10:32:54.411" v="12122"/>
          <ac:spMkLst>
            <pc:docMk/>
            <pc:sldMk cId="1232804889" sldId="296"/>
            <ac:spMk id="71" creationId="{0E5D14C4-61F6-ADD3-8259-2658957D5245}"/>
          </ac:spMkLst>
        </pc:spChg>
        <pc:spChg chg="mod">
          <ac:chgData name="Isabelle Plank" userId="a1289ac7-07bb-4c5c-b82e-95f954aebe03" providerId="ADAL" clId="{1EE0B497-F77D-41A0-A0A0-E37151357CD2}" dt="2022-07-11T10:32:54.411" v="12122"/>
          <ac:spMkLst>
            <pc:docMk/>
            <pc:sldMk cId="1232804889" sldId="296"/>
            <ac:spMk id="72" creationId="{8B485451-04E5-3EE0-4A32-ACA810853CA4}"/>
          </ac:spMkLst>
        </pc:spChg>
        <pc:spChg chg="mod">
          <ac:chgData name="Isabelle Plank" userId="a1289ac7-07bb-4c5c-b82e-95f954aebe03" providerId="ADAL" clId="{1EE0B497-F77D-41A0-A0A0-E37151357CD2}" dt="2022-07-11T10:32:54.411" v="12122"/>
          <ac:spMkLst>
            <pc:docMk/>
            <pc:sldMk cId="1232804889" sldId="296"/>
            <ac:spMk id="73" creationId="{3B2BA264-7BFF-45CA-14B8-A88843EC9997}"/>
          </ac:spMkLst>
        </pc:spChg>
        <pc:spChg chg="mod">
          <ac:chgData name="Isabelle Plank" userId="a1289ac7-07bb-4c5c-b82e-95f954aebe03" providerId="ADAL" clId="{1EE0B497-F77D-41A0-A0A0-E37151357CD2}" dt="2022-07-11T10:32:54.411" v="12122"/>
          <ac:spMkLst>
            <pc:docMk/>
            <pc:sldMk cId="1232804889" sldId="296"/>
            <ac:spMk id="74" creationId="{73AE8B9A-7BD0-0894-89E2-A5CA21B2DC22}"/>
          </ac:spMkLst>
        </pc:spChg>
        <pc:spChg chg="mod">
          <ac:chgData name="Isabelle Plank" userId="a1289ac7-07bb-4c5c-b82e-95f954aebe03" providerId="ADAL" clId="{1EE0B497-F77D-41A0-A0A0-E37151357CD2}" dt="2022-07-11T10:32:54.411" v="12122"/>
          <ac:spMkLst>
            <pc:docMk/>
            <pc:sldMk cId="1232804889" sldId="296"/>
            <ac:spMk id="75" creationId="{D4AC3C24-A5EF-BF68-F7FF-2B27009F233C}"/>
          </ac:spMkLst>
        </pc:spChg>
        <pc:spChg chg="mod">
          <ac:chgData name="Isabelle Plank" userId="a1289ac7-07bb-4c5c-b82e-95f954aebe03" providerId="ADAL" clId="{1EE0B497-F77D-41A0-A0A0-E37151357CD2}" dt="2022-07-11T10:32:54.411" v="12122"/>
          <ac:spMkLst>
            <pc:docMk/>
            <pc:sldMk cId="1232804889" sldId="296"/>
            <ac:spMk id="76" creationId="{B96DC063-18BF-9B6F-8B08-88C24793FFC3}"/>
          </ac:spMkLst>
        </pc:spChg>
        <pc:spChg chg="mod">
          <ac:chgData name="Isabelle Plank" userId="a1289ac7-07bb-4c5c-b82e-95f954aebe03" providerId="ADAL" clId="{1EE0B497-F77D-41A0-A0A0-E37151357CD2}" dt="2022-07-11T10:32:54.411" v="12122"/>
          <ac:spMkLst>
            <pc:docMk/>
            <pc:sldMk cId="1232804889" sldId="296"/>
            <ac:spMk id="77" creationId="{FC562F71-ADC4-A649-C8D3-4273A671490E}"/>
          </ac:spMkLst>
        </pc:spChg>
        <pc:spChg chg="mod">
          <ac:chgData name="Isabelle Plank" userId="a1289ac7-07bb-4c5c-b82e-95f954aebe03" providerId="ADAL" clId="{1EE0B497-F77D-41A0-A0A0-E37151357CD2}" dt="2022-07-11T10:32:54.411" v="12122"/>
          <ac:spMkLst>
            <pc:docMk/>
            <pc:sldMk cId="1232804889" sldId="296"/>
            <ac:spMk id="78" creationId="{85AA5626-2D58-AA01-E1EB-E5655A4F8105}"/>
          </ac:spMkLst>
        </pc:spChg>
        <pc:spChg chg="mod">
          <ac:chgData name="Isabelle Plank" userId="a1289ac7-07bb-4c5c-b82e-95f954aebe03" providerId="ADAL" clId="{1EE0B497-F77D-41A0-A0A0-E37151357CD2}" dt="2022-07-11T10:32:54.411" v="12122"/>
          <ac:spMkLst>
            <pc:docMk/>
            <pc:sldMk cId="1232804889" sldId="296"/>
            <ac:spMk id="79" creationId="{CE02552A-DBAB-AB95-0A57-7ED3478070CF}"/>
          </ac:spMkLst>
        </pc:spChg>
        <pc:spChg chg="mod">
          <ac:chgData name="Isabelle Plank" userId="a1289ac7-07bb-4c5c-b82e-95f954aebe03" providerId="ADAL" clId="{1EE0B497-F77D-41A0-A0A0-E37151357CD2}" dt="2022-07-11T10:32:54.411" v="12122"/>
          <ac:spMkLst>
            <pc:docMk/>
            <pc:sldMk cId="1232804889" sldId="296"/>
            <ac:spMk id="80" creationId="{9AD7C9B2-9CBC-F905-D9FB-37D8E58C09E9}"/>
          </ac:spMkLst>
        </pc:spChg>
        <pc:spChg chg="mod">
          <ac:chgData name="Isabelle Plank" userId="a1289ac7-07bb-4c5c-b82e-95f954aebe03" providerId="ADAL" clId="{1EE0B497-F77D-41A0-A0A0-E37151357CD2}" dt="2022-07-11T10:32:54.411" v="12122"/>
          <ac:spMkLst>
            <pc:docMk/>
            <pc:sldMk cId="1232804889" sldId="296"/>
            <ac:spMk id="81" creationId="{FD07FF59-C8F9-43F9-D12D-01BD19FDB1FB}"/>
          </ac:spMkLst>
        </pc:spChg>
        <pc:spChg chg="mod">
          <ac:chgData name="Isabelle Plank" userId="a1289ac7-07bb-4c5c-b82e-95f954aebe03" providerId="ADAL" clId="{1EE0B497-F77D-41A0-A0A0-E37151357CD2}" dt="2022-07-11T10:32:54.411" v="12122"/>
          <ac:spMkLst>
            <pc:docMk/>
            <pc:sldMk cId="1232804889" sldId="296"/>
            <ac:spMk id="82" creationId="{9DDF9603-2218-EA3B-089A-35FB96D63E55}"/>
          </ac:spMkLst>
        </pc:spChg>
        <pc:grpChg chg="add del mod">
          <ac:chgData name="Isabelle Plank" userId="a1289ac7-07bb-4c5c-b82e-95f954aebe03" providerId="ADAL" clId="{1EE0B497-F77D-41A0-A0A0-E37151357CD2}" dt="2022-07-11T10:10:14.932" v="11946" actId="165"/>
          <ac:grpSpMkLst>
            <pc:docMk/>
            <pc:sldMk cId="1232804889" sldId="296"/>
            <ac:grpSpMk id="6" creationId="{DA959B5E-17E0-6738-8D2E-6AAD63287C54}"/>
          </ac:grpSpMkLst>
        </pc:grpChg>
        <pc:grpChg chg="del mod topLvl">
          <ac:chgData name="Isabelle Plank" userId="a1289ac7-07bb-4c5c-b82e-95f954aebe03" providerId="ADAL" clId="{1EE0B497-F77D-41A0-A0A0-E37151357CD2}" dt="2022-07-11T10:10:25.669" v="11975" actId="165"/>
          <ac:grpSpMkLst>
            <pc:docMk/>
            <pc:sldMk cId="1232804889" sldId="296"/>
            <ac:grpSpMk id="7" creationId="{EDD30D31-39C0-D51E-BFF7-3E5A08459F9E}"/>
          </ac:grpSpMkLst>
        </pc:grpChg>
        <pc:grpChg chg="add del mod">
          <ac:chgData name="Isabelle Plank" userId="a1289ac7-07bb-4c5c-b82e-95f954aebe03" providerId="ADAL" clId="{1EE0B497-F77D-41A0-A0A0-E37151357CD2}" dt="2022-07-11T10:10:10.692" v="11945"/>
          <ac:grpSpMkLst>
            <pc:docMk/>
            <pc:sldMk cId="1232804889" sldId="296"/>
            <ac:grpSpMk id="12" creationId="{1635FB72-45AF-3FEF-215D-9D158BBAB73B}"/>
          </ac:grpSpMkLst>
        </pc:grpChg>
        <pc:grpChg chg="mod">
          <ac:chgData name="Isabelle Plank" userId="a1289ac7-07bb-4c5c-b82e-95f954aebe03" providerId="ADAL" clId="{1EE0B497-F77D-41A0-A0A0-E37151357CD2}" dt="2022-07-11T10:10:10.679" v="11937"/>
          <ac:grpSpMkLst>
            <pc:docMk/>
            <pc:sldMk cId="1232804889" sldId="296"/>
            <ac:grpSpMk id="13" creationId="{8F7A2D76-89B8-D91C-F95E-6708EDA81333}"/>
          </ac:grpSpMkLst>
        </pc:grpChg>
        <pc:grpChg chg="add del mod">
          <ac:chgData name="Isabelle Plank" userId="a1289ac7-07bb-4c5c-b82e-95f954aebe03" providerId="ADAL" clId="{1EE0B497-F77D-41A0-A0A0-E37151357CD2}" dt="2022-07-11T10:10:18.223" v="11960"/>
          <ac:grpSpMkLst>
            <pc:docMk/>
            <pc:sldMk cId="1232804889" sldId="296"/>
            <ac:grpSpMk id="18" creationId="{9AEE1370-BDF5-71B1-A4C0-DCF270CF679E}"/>
          </ac:grpSpMkLst>
        </pc:grpChg>
        <pc:grpChg chg="add del mod">
          <ac:chgData name="Isabelle Plank" userId="a1289ac7-07bb-4c5c-b82e-95f954aebe03" providerId="ADAL" clId="{1EE0B497-F77D-41A0-A0A0-E37151357CD2}" dt="2022-07-11T10:10:21.110" v="11974"/>
          <ac:grpSpMkLst>
            <pc:docMk/>
            <pc:sldMk cId="1232804889" sldId="296"/>
            <ac:grpSpMk id="22" creationId="{ECE86E8E-48AA-C6D8-6E02-D0EBA716077E}"/>
          </ac:grpSpMkLst>
        </pc:grpChg>
        <pc:grpChg chg="add mod">
          <ac:chgData name="Isabelle Plank" userId="a1289ac7-07bb-4c5c-b82e-95f954aebe03" providerId="ADAL" clId="{1EE0B497-F77D-41A0-A0A0-E37151357CD2}" dt="2022-07-11T10:33:18.947" v="12125" actId="1076"/>
          <ac:grpSpMkLst>
            <pc:docMk/>
            <pc:sldMk cId="1232804889" sldId="296"/>
            <ac:grpSpMk id="38" creationId="{E08BCF4D-82AA-F16E-C4BD-71B7D51516DE}"/>
          </ac:grpSpMkLst>
        </pc:grpChg>
        <pc:grpChg chg="add del mod">
          <ac:chgData name="Isabelle Plank" userId="a1289ac7-07bb-4c5c-b82e-95f954aebe03" providerId="ADAL" clId="{1EE0B497-F77D-41A0-A0A0-E37151357CD2}" dt="2022-07-11T10:33:09.572" v="12124" actId="478"/>
          <ac:grpSpMkLst>
            <pc:docMk/>
            <pc:sldMk cId="1232804889" sldId="296"/>
            <ac:grpSpMk id="40" creationId="{3DF7D0B0-D955-E5E3-4ABB-DFCDFB022CA4}"/>
          </ac:grpSpMkLst>
        </pc:grpChg>
      </pc:sldChg>
      <pc:sldMasterChg chg="addSp delSp modSp mod addSldLayout delSldLayout modSldLayout sldLayoutOrd">
        <pc:chgData name="Isabelle Plank" userId="a1289ac7-07bb-4c5c-b82e-95f954aebe03" providerId="ADAL" clId="{1EE0B497-F77D-41A0-A0A0-E37151357CD2}" dt="2022-07-08T12:49:05.465" v="11456" actId="207"/>
        <pc:sldMasterMkLst>
          <pc:docMk/>
          <pc:sldMasterMk cId="2691560780" sldId="2147483648"/>
        </pc:sldMasterMkLst>
        <pc:spChg chg="add del mod">
          <ac:chgData name="Isabelle Plank" userId="a1289ac7-07bb-4c5c-b82e-95f954aebe03" providerId="ADAL" clId="{1EE0B497-F77D-41A0-A0A0-E37151357CD2}" dt="2022-07-05T08:20:07.402" v="690" actId="21"/>
          <ac:spMkLst>
            <pc:docMk/>
            <pc:sldMasterMk cId="2691560780" sldId="2147483648"/>
            <ac:spMk id="4" creationId="{89778184-0F76-8DC1-DA58-C7E09CBA96A9}"/>
          </ac:spMkLst>
        </pc:spChg>
        <pc:spChg chg="mod">
          <ac:chgData name="Isabelle Plank" userId="a1289ac7-07bb-4c5c-b82e-95f954aebe03" providerId="ADAL" clId="{1EE0B497-F77D-41A0-A0A0-E37151357CD2}" dt="2022-07-08T12:46:37.773" v="11424" actId="20577"/>
          <ac:spMkLst>
            <pc:docMk/>
            <pc:sldMasterMk cId="2691560780" sldId="2147483648"/>
            <ac:spMk id="9" creationId="{7FD8EFC8-C251-0241-9B44-8FF629F84458}"/>
          </ac:spMkLst>
        </pc:spChg>
        <pc:spChg chg="mod">
          <ac:chgData name="Isabelle Plank" userId="a1289ac7-07bb-4c5c-b82e-95f954aebe03" providerId="ADAL" clId="{1EE0B497-F77D-41A0-A0A0-E37151357CD2}" dt="2022-07-08T12:47:10.183" v="11430"/>
          <ac:spMkLst>
            <pc:docMk/>
            <pc:sldMasterMk cId="2691560780" sldId="2147483648"/>
            <ac:spMk id="10" creationId="{4E766143-1904-5ABE-BDE9-AEBDCC29B55D}"/>
          </ac:spMkLst>
        </pc:spChg>
        <pc:spChg chg="mod">
          <ac:chgData name="Isabelle Plank" userId="a1289ac7-07bb-4c5c-b82e-95f954aebe03" providerId="ADAL" clId="{1EE0B497-F77D-41A0-A0A0-E37151357CD2}" dt="2022-07-08T12:47:31.710" v="11434"/>
          <ac:spMkLst>
            <pc:docMk/>
            <pc:sldMasterMk cId="2691560780" sldId="2147483648"/>
            <ac:spMk id="11" creationId="{D3687E0E-E9CB-ADD4-6011-80EA4B163464}"/>
          </ac:spMkLst>
        </pc:spChg>
        <pc:spChg chg="mod">
          <ac:chgData name="Isabelle Plank" userId="a1289ac7-07bb-4c5c-b82e-95f954aebe03" providerId="ADAL" clId="{1EE0B497-F77D-41A0-A0A0-E37151357CD2}" dt="2022-07-08T12:49:05.465" v="11456" actId="207"/>
          <ac:spMkLst>
            <pc:docMk/>
            <pc:sldMasterMk cId="2691560780" sldId="2147483648"/>
            <ac:spMk id="12" creationId="{439CCDC6-6932-3890-463E-8C8503950912}"/>
          </ac:spMkLst>
        </pc:spChg>
        <pc:spChg chg="mod">
          <ac:chgData name="Isabelle Plank" userId="a1289ac7-07bb-4c5c-b82e-95f954aebe03" providerId="ADAL" clId="{1EE0B497-F77D-41A0-A0A0-E37151357CD2}" dt="2022-07-08T12:48:26.533" v="11445"/>
          <ac:spMkLst>
            <pc:docMk/>
            <pc:sldMasterMk cId="2691560780" sldId="2147483648"/>
            <ac:spMk id="13" creationId="{619632CE-F0DE-13D8-7AC7-3A8CEA44B286}"/>
          </ac:spMkLst>
        </pc:spChg>
        <pc:spChg chg="mod">
          <ac:chgData name="Isabelle Plank" userId="a1289ac7-07bb-4c5c-b82e-95f954aebe03" providerId="ADAL" clId="{1EE0B497-F77D-41A0-A0A0-E37151357CD2}" dt="2022-07-08T12:49:01.864" v="11455" actId="207"/>
          <ac:spMkLst>
            <pc:docMk/>
            <pc:sldMasterMk cId="2691560780" sldId="2147483648"/>
            <ac:spMk id="14" creationId="{49A1BF0C-EEBC-A231-8433-2FE36A1B4678}"/>
          </ac:spMkLst>
        </pc:spChg>
        <pc:spChg chg="mod">
          <ac:chgData name="Isabelle Plank" userId="a1289ac7-07bb-4c5c-b82e-95f954aebe03" providerId="ADAL" clId="{1EE0B497-F77D-41A0-A0A0-E37151357CD2}" dt="2022-07-08T12:48:47.633" v="11451"/>
          <ac:spMkLst>
            <pc:docMk/>
            <pc:sldMasterMk cId="2691560780" sldId="2147483648"/>
            <ac:spMk id="15" creationId="{185BF93B-CFFA-3E9A-FFF9-C6165D8F6868}"/>
          </ac:spMkLst>
        </pc:spChg>
        <pc:spChg chg="mod">
          <ac:chgData name="Isabelle Plank" userId="a1289ac7-07bb-4c5c-b82e-95f954aebe03" providerId="ADAL" clId="{1EE0B497-F77D-41A0-A0A0-E37151357CD2}" dt="2022-07-08T12:48:56.863" v="11454"/>
          <ac:spMkLst>
            <pc:docMk/>
            <pc:sldMasterMk cId="2691560780" sldId="2147483648"/>
            <ac:spMk id="16" creationId="{0F2550CA-4A8D-C9F9-6324-C036C874543B}"/>
          </ac:spMkLst>
        </pc:spChg>
        <pc:sldLayoutChg chg="addSp delSp modSp mod">
          <pc:chgData name="Isabelle Plank" userId="a1289ac7-07bb-4c5c-b82e-95f954aebe03" providerId="ADAL" clId="{1EE0B497-F77D-41A0-A0A0-E37151357CD2}" dt="2022-07-05T14:37:58.287" v="10558" actId="478"/>
          <pc:sldLayoutMkLst>
            <pc:docMk/>
            <pc:sldMasterMk cId="2691560780" sldId="2147483648"/>
            <pc:sldLayoutMk cId="3154779748" sldId="2147483649"/>
          </pc:sldLayoutMkLst>
          <pc:spChg chg="add del mod">
            <ac:chgData name="Isabelle Plank" userId="a1289ac7-07bb-4c5c-b82e-95f954aebe03" providerId="ADAL" clId="{1EE0B497-F77D-41A0-A0A0-E37151357CD2}" dt="2022-07-05T14:37:58.287" v="10558" actId="478"/>
            <ac:spMkLst>
              <pc:docMk/>
              <pc:sldMasterMk cId="2691560780" sldId="2147483648"/>
              <pc:sldLayoutMk cId="3154779748" sldId="2147483649"/>
              <ac:spMk id="6" creationId="{DDA400E1-2D1E-ECB5-9EB5-B58DE72735E2}"/>
            </ac:spMkLst>
          </pc:spChg>
        </pc:sldLayoutChg>
        <pc:sldLayoutChg chg="del mod">
          <pc:chgData name="Isabelle Plank" userId="a1289ac7-07bb-4c5c-b82e-95f954aebe03" providerId="ADAL" clId="{1EE0B497-F77D-41A0-A0A0-E37151357CD2}" dt="2022-07-08T10:24:59.940" v="11307" actId="2696"/>
          <pc:sldLayoutMkLst>
            <pc:docMk/>
            <pc:sldMasterMk cId="2691560780" sldId="2147483648"/>
            <pc:sldLayoutMk cId="3137921060" sldId="2147483650"/>
          </pc:sldLayoutMkLst>
        </pc:sldLayoutChg>
        <pc:sldLayoutChg chg="addSp delSp modSp mod ord">
          <pc:chgData name="Isabelle Plank" userId="a1289ac7-07bb-4c5c-b82e-95f954aebe03" providerId="ADAL" clId="{1EE0B497-F77D-41A0-A0A0-E37151357CD2}" dt="2022-07-05T08:11:46.340" v="373" actId="6014"/>
          <pc:sldLayoutMkLst>
            <pc:docMk/>
            <pc:sldMasterMk cId="2691560780" sldId="2147483648"/>
            <pc:sldLayoutMk cId="3227545414" sldId="2147483651"/>
          </pc:sldLayoutMkLst>
          <pc:spChg chg="del">
            <ac:chgData name="Isabelle Plank" userId="a1289ac7-07bb-4c5c-b82e-95f954aebe03" providerId="ADAL" clId="{1EE0B497-F77D-41A0-A0A0-E37151357CD2}" dt="2022-06-28T16:14:15.516" v="3" actId="478"/>
            <ac:spMkLst>
              <pc:docMk/>
              <pc:sldMasterMk cId="2691560780" sldId="2147483648"/>
              <pc:sldLayoutMk cId="3227545414" sldId="2147483651"/>
              <ac:spMk id="2" creationId="{DD4D0F5A-AFEF-D690-E0C8-B7CBC638A51D}"/>
            </ac:spMkLst>
          </pc:spChg>
          <pc:spChg chg="del">
            <ac:chgData name="Isabelle Plank" userId="a1289ac7-07bb-4c5c-b82e-95f954aebe03" providerId="ADAL" clId="{1EE0B497-F77D-41A0-A0A0-E37151357CD2}" dt="2022-06-28T16:14:17.750" v="4" actId="478"/>
            <ac:spMkLst>
              <pc:docMk/>
              <pc:sldMasterMk cId="2691560780" sldId="2147483648"/>
              <pc:sldLayoutMk cId="3227545414" sldId="2147483651"/>
              <ac:spMk id="3" creationId="{BCA20F7A-6844-7960-6588-CAA56E5445A2}"/>
            </ac:spMkLst>
          </pc:spChg>
          <pc:spChg chg="del">
            <ac:chgData name="Isabelle Plank" userId="a1289ac7-07bb-4c5c-b82e-95f954aebe03" providerId="ADAL" clId="{1EE0B497-F77D-41A0-A0A0-E37151357CD2}" dt="2022-06-28T16:14:19.886" v="5" actId="478"/>
            <ac:spMkLst>
              <pc:docMk/>
              <pc:sldMasterMk cId="2691560780" sldId="2147483648"/>
              <pc:sldLayoutMk cId="3227545414" sldId="2147483651"/>
              <ac:spMk id="4" creationId="{207DCBF5-198A-C0D0-51CD-EA28FA3CCFFF}"/>
            </ac:spMkLst>
          </pc:spChg>
          <pc:spChg chg="del">
            <ac:chgData name="Isabelle Plank" userId="a1289ac7-07bb-4c5c-b82e-95f954aebe03" providerId="ADAL" clId="{1EE0B497-F77D-41A0-A0A0-E37151357CD2}" dt="2022-06-28T16:14:15.516" v="3" actId="478"/>
            <ac:spMkLst>
              <pc:docMk/>
              <pc:sldMasterMk cId="2691560780" sldId="2147483648"/>
              <pc:sldLayoutMk cId="3227545414" sldId="2147483651"/>
              <ac:spMk id="7" creationId="{F0D16368-D405-13C7-E379-64D2871D6832}"/>
            </ac:spMkLst>
          </pc:spChg>
          <pc:spChg chg="add mod">
            <ac:chgData name="Isabelle Plank" userId="a1289ac7-07bb-4c5c-b82e-95f954aebe03" providerId="ADAL" clId="{1EE0B497-F77D-41A0-A0A0-E37151357CD2}" dt="2022-06-28T16:16:26.112" v="18" actId="1076"/>
            <ac:spMkLst>
              <pc:docMk/>
              <pc:sldMasterMk cId="2691560780" sldId="2147483648"/>
              <pc:sldLayoutMk cId="3227545414" sldId="2147483651"/>
              <ac:spMk id="8" creationId="{446A04C3-B821-5ED6-AFCB-D9C03F604F04}"/>
            </ac:spMkLst>
          </pc:spChg>
          <pc:spChg chg="add mod">
            <ac:chgData name="Isabelle Plank" userId="a1289ac7-07bb-4c5c-b82e-95f954aebe03" providerId="ADAL" clId="{1EE0B497-F77D-41A0-A0A0-E37151357CD2}" dt="2022-06-28T16:16:33.854" v="19" actId="403"/>
            <ac:spMkLst>
              <pc:docMk/>
              <pc:sldMasterMk cId="2691560780" sldId="2147483648"/>
              <pc:sldLayoutMk cId="3227545414" sldId="2147483651"/>
              <ac:spMk id="9" creationId="{1E22F644-EE38-1F93-4651-30264FB9A13B}"/>
            </ac:spMkLst>
          </pc:spChg>
          <pc:spChg chg="add mod">
            <ac:chgData name="Isabelle Plank" userId="a1289ac7-07bb-4c5c-b82e-95f954aebe03" providerId="ADAL" clId="{1EE0B497-F77D-41A0-A0A0-E37151357CD2}" dt="2022-06-28T16:16:20.766" v="16" actId="403"/>
            <ac:spMkLst>
              <pc:docMk/>
              <pc:sldMasterMk cId="2691560780" sldId="2147483648"/>
              <pc:sldLayoutMk cId="3227545414" sldId="2147483651"/>
              <ac:spMk id="10" creationId="{F2A0F379-1824-D4E3-CE51-5DF75128171F}"/>
            </ac:spMkLst>
          </pc:spChg>
          <pc:spChg chg="add mod">
            <ac:chgData name="Isabelle Plank" userId="a1289ac7-07bb-4c5c-b82e-95f954aebe03" providerId="ADAL" clId="{1EE0B497-F77D-41A0-A0A0-E37151357CD2}" dt="2022-06-28T16:17:07.213" v="25" actId="207"/>
            <ac:spMkLst>
              <pc:docMk/>
              <pc:sldMasterMk cId="2691560780" sldId="2147483648"/>
              <pc:sldLayoutMk cId="3227545414" sldId="2147483651"/>
              <ac:spMk id="11" creationId="{65665DEC-776B-00DF-01DB-E396B150BB80}"/>
            </ac:spMkLst>
          </pc:spChg>
        </pc:sldLayoutChg>
        <pc:sldLayoutChg chg="del mod ord">
          <pc:chgData name="Isabelle Plank" userId="a1289ac7-07bb-4c5c-b82e-95f954aebe03" providerId="ADAL" clId="{1EE0B497-F77D-41A0-A0A0-E37151357CD2}" dt="2022-07-08T10:25:16.605" v="11320" actId="2696"/>
          <pc:sldLayoutMkLst>
            <pc:docMk/>
            <pc:sldMasterMk cId="2691560780" sldId="2147483648"/>
            <pc:sldLayoutMk cId="3034448529" sldId="2147483652"/>
          </pc:sldLayoutMkLst>
        </pc:sldLayoutChg>
        <pc:sldLayoutChg chg="addSp delSp modSp del mod ord">
          <pc:chgData name="Isabelle Plank" userId="a1289ac7-07bb-4c5c-b82e-95f954aebe03" providerId="ADAL" clId="{1EE0B497-F77D-41A0-A0A0-E37151357CD2}" dt="2022-07-08T10:25:16.752" v="11323" actId="2696"/>
          <pc:sldLayoutMkLst>
            <pc:docMk/>
            <pc:sldMasterMk cId="2691560780" sldId="2147483648"/>
            <pc:sldLayoutMk cId="2512052572" sldId="2147483653"/>
          </pc:sldLayoutMkLst>
          <pc:spChg chg="add mod">
            <ac:chgData name="Isabelle Plank" userId="a1289ac7-07bb-4c5c-b82e-95f954aebe03" providerId="ADAL" clId="{1EE0B497-F77D-41A0-A0A0-E37151357CD2}" dt="2022-07-05T08:19:18.770" v="574" actId="20577"/>
            <ac:spMkLst>
              <pc:docMk/>
              <pc:sldMasterMk cId="2691560780" sldId="2147483648"/>
              <pc:sldLayoutMk cId="2512052572" sldId="2147483653"/>
              <ac:spMk id="2" creationId="{3CF20F5D-FE75-3465-9CAF-E064B6F91256}"/>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2" creationId="{5C2DCF99-5193-EF81-2B36-6223D222F0D7}"/>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3" creationId="{37456247-9460-0591-5E3E-330641C483F9}"/>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4" creationId="{D1B27E54-9319-9CF9-4648-D140AEE95E24}"/>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5" creationId="{05FE39AF-7947-D41F-706F-28F7FBFE873B}"/>
            </ac:spMkLst>
          </pc:spChg>
          <pc:spChg chg="del">
            <ac:chgData name="Isabelle Plank" userId="a1289ac7-07bb-4c5c-b82e-95f954aebe03" providerId="ADAL" clId="{1EE0B497-F77D-41A0-A0A0-E37151357CD2}" dt="2022-06-28T16:22:51.784" v="28" actId="478"/>
            <ac:spMkLst>
              <pc:docMk/>
              <pc:sldMasterMk cId="2691560780" sldId="2147483648"/>
              <pc:sldLayoutMk cId="2512052572" sldId="2147483653"/>
              <ac:spMk id="6" creationId="{F8E87051-337D-B905-1C30-F179102368F7}"/>
            </ac:spMkLst>
          </pc:spChg>
          <pc:spChg chg="del">
            <ac:chgData name="Isabelle Plank" userId="a1289ac7-07bb-4c5c-b82e-95f954aebe03" providerId="ADAL" clId="{1EE0B497-F77D-41A0-A0A0-E37151357CD2}" dt="2022-06-28T16:22:34.909" v="27" actId="478"/>
            <ac:spMkLst>
              <pc:docMk/>
              <pc:sldMasterMk cId="2691560780" sldId="2147483648"/>
              <pc:sldLayoutMk cId="2512052572" sldId="2147483653"/>
              <ac:spMk id="7" creationId="{EA773E50-46B2-B596-E73A-AFFE8356C720}"/>
            </ac:spMkLst>
          </pc:spChg>
          <pc:spChg chg="add mod">
            <ac:chgData name="Isabelle Plank" userId="a1289ac7-07bb-4c5c-b82e-95f954aebe03" providerId="ADAL" clId="{1EE0B497-F77D-41A0-A0A0-E37151357CD2}" dt="2022-06-28T16:22:59.283" v="30"/>
            <ac:spMkLst>
              <pc:docMk/>
              <pc:sldMasterMk cId="2691560780" sldId="2147483648"/>
              <pc:sldLayoutMk cId="2512052572" sldId="2147483653"/>
              <ac:spMk id="10" creationId="{252AD4BF-503E-8423-CCA3-003E31BD242F}"/>
            </ac:spMkLst>
          </pc:spChg>
          <pc:spChg chg="add mod">
            <ac:chgData name="Isabelle Plank" userId="a1289ac7-07bb-4c5c-b82e-95f954aebe03" providerId="ADAL" clId="{1EE0B497-F77D-41A0-A0A0-E37151357CD2}" dt="2022-06-28T16:22:59.283" v="30"/>
            <ac:spMkLst>
              <pc:docMk/>
              <pc:sldMasterMk cId="2691560780" sldId="2147483648"/>
              <pc:sldLayoutMk cId="2512052572" sldId="2147483653"/>
              <ac:spMk id="11" creationId="{49736CD1-F8B1-00CD-61D2-298CF7C889F7}"/>
            </ac:spMkLst>
          </pc:spChg>
          <pc:spChg chg="add del">
            <ac:chgData name="Isabelle Plank" userId="a1289ac7-07bb-4c5c-b82e-95f954aebe03" providerId="ADAL" clId="{1EE0B497-F77D-41A0-A0A0-E37151357CD2}" dt="2022-06-28T16:23:18.231" v="32" actId="478"/>
            <ac:spMkLst>
              <pc:docMk/>
              <pc:sldMasterMk cId="2691560780" sldId="2147483648"/>
              <pc:sldLayoutMk cId="2512052572" sldId="2147483653"/>
              <ac:spMk id="12" creationId="{0BBB2B57-A150-0359-42AA-CFA0796AFA73}"/>
            </ac:spMkLst>
          </pc:spChg>
          <pc:spChg chg="add del">
            <ac:chgData name="Isabelle Plank" userId="a1289ac7-07bb-4c5c-b82e-95f954aebe03" providerId="ADAL" clId="{1EE0B497-F77D-41A0-A0A0-E37151357CD2}" dt="2022-06-28T16:23:27.636" v="33" actId="11529"/>
            <ac:spMkLst>
              <pc:docMk/>
              <pc:sldMasterMk cId="2691560780" sldId="2147483648"/>
              <pc:sldLayoutMk cId="2512052572" sldId="2147483653"/>
              <ac:spMk id="13" creationId="{BC355538-19C1-44F0-E609-4C72B4535320}"/>
            </ac:spMkLst>
          </pc:spChg>
          <pc:spChg chg="add mod">
            <ac:chgData name="Isabelle Plank" userId="a1289ac7-07bb-4c5c-b82e-95f954aebe03" providerId="ADAL" clId="{1EE0B497-F77D-41A0-A0A0-E37151357CD2}" dt="2022-06-28T16:24:09.798" v="50" actId="122"/>
            <ac:spMkLst>
              <pc:docMk/>
              <pc:sldMasterMk cId="2691560780" sldId="2147483648"/>
              <pc:sldLayoutMk cId="2512052572" sldId="2147483653"/>
              <ac:spMk id="14" creationId="{74F99EFD-4122-85A2-3207-3EA12E6067A4}"/>
            </ac:spMkLst>
          </pc:spChg>
          <pc:spChg chg="add mod">
            <ac:chgData name="Isabelle Plank" userId="a1289ac7-07bb-4c5c-b82e-95f954aebe03" providerId="ADAL" clId="{1EE0B497-F77D-41A0-A0A0-E37151357CD2}" dt="2022-06-28T16:24:17.298" v="51" actId="408"/>
            <ac:spMkLst>
              <pc:docMk/>
              <pc:sldMasterMk cId="2691560780" sldId="2147483648"/>
              <pc:sldLayoutMk cId="2512052572" sldId="2147483653"/>
              <ac:spMk id="15" creationId="{0F42AD9A-ECE9-A0C5-4F81-9891FE02FB70}"/>
            </ac:spMkLst>
          </pc:spChg>
          <pc:spChg chg="add mod">
            <ac:chgData name="Isabelle Plank" userId="a1289ac7-07bb-4c5c-b82e-95f954aebe03" providerId="ADAL" clId="{1EE0B497-F77D-41A0-A0A0-E37151357CD2}" dt="2022-06-28T16:24:09.798" v="50" actId="122"/>
            <ac:spMkLst>
              <pc:docMk/>
              <pc:sldMasterMk cId="2691560780" sldId="2147483648"/>
              <pc:sldLayoutMk cId="2512052572" sldId="2147483653"/>
              <ac:spMk id="16" creationId="{5E729F6E-36E1-328D-C607-069EAAEE07A6}"/>
            </ac:spMkLst>
          </pc:spChg>
          <pc:spChg chg="add del">
            <ac:chgData name="Isabelle Plank" userId="a1289ac7-07bb-4c5c-b82e-95f954aebe03" providerId="ADAL" clId="{1EE0B497-F77D-41A0-A0A0-E37151357CD2}" dt="2022-06-28T16:24:34.668" v="52" actId="11529"/>
            <ac:spMkLst>
              <pc:docMk/>
              <pc:sldMasterMk cId="2691560780" sldId="2147483648"/>
              <pc:sldLayoutMk cId="2512052572" sldId="2147483653"/>
              <ac:spMk id="17" creationId="{BF02050B-A8E5-52E0-F311-C03652223F7C}"/>
            </ac:spMkLst>
          </pc:spChg>
          <pc:spChg chg="add mod">
            <ac:chgData name="Isabelle Plank" userId="a1289ac7-07bb-4c5c-b82e-95f954aebe03" providerId="ADAL" clId="{1EE0B497-F77D-41A0-A0A0-E37151357CD2}" dt="2022-06-28T16:24:55.765" v="57" actId="404"/>
            <ac:spMkLst>
              <pc:docMk/>
              <pc:sldMasterMk cId="2691560780" sldId="2147483648"/>
              <pc:sldLayoutMk cId="2512052572" sldId="2147483653"/>
              <ac:spMk id="18" creationId="{9FEC82D4-6EEB-8B14-580F-99F0DD71DA68}"/>
            </ac:spMkLst>
          </pc:spChg>
          <pc:spChg chg="add mod">
            <ac:chgData name="Isabelle Plank" userId="a1289ac7-07bb-4c5c-b82e-95f954aebe03" providerId="ADAL" clId="{1EE0B497-F77D-41A0-A0A0-E37151357CD2}" dt="2022-06-28T16:25:11.803" v="61" actId="1076"/>
            <ac:spMkLst>
              <pc:docMk/>
              <pc:sldMasterMk cId="2691560780" sldId="2147483648"/>
              <pc:sldLayoutMk cId="2512052572" sldId="2147483653"/>
              <ac:spMk id="19" creationId="{4AD33E82-49E4-E74B-B4D0-3738B3051445}"/>
            </ac:spMkLst>
          </pc:spChg>
          <pc:spChg chg="add mod">
            <ac:chgData name="Isabelle Plank" userId="a1289ac7-07bb-4c5c-b82e-95f954aebe03" providerId="ADAL" clId="{1EE0B497-F77D-41A0-A0A0-E37151357CD2}" dt="2022-06-28T16:25:07.404" v="60" actId="1076"/>
            <ac:spMkLst>
              <pc:docMk/>
              <pc:sldMasterMk cId="2691560780" sldId="2147483648"/>
              <pc:sldLayoutMk cId="2512052572" sldId="2147483653"/>
              <ac:spMk id="20" creationId="{D8188FCB-80AC-D9DD-3D1A-851CE2E01580}"/>
            </ac:spMkLst>
          </pc:spChg>
        </pc:sldLayoutChg>
        <pc:sldLayoutChg chg="addSp delSp modSp mod">
          <pc:chgData name="Isabelle Plank" userId="a1289ac7-07bb-4c5c-b82e-95f954aebe03" providerId="ADAL" clId="{1EE0B497-F77D-41A0-A0A0-E37151357CD2}" dt="2022-06-28T16:27:12.028" v="63"/>
          <pc:sldLayoutMkLst>
            <pc:docMk/>
            <pc:sldMasterMk cId="2691560780" sldId="2147483648"/>
            <pc:sldLayoutMk cId="285356140" sldId="2147483654"/>
          </pc:sldLayoutMkLst>
          <pc:spChg chg="del">
            <ac:chgData name="Isabelle Plank" userId="a1289ac7-07bb-4c5c-b82e-95f954aebe03" providerId="ADAL" clId="{1EE0B497-F77D-41A0-A0A0-E37151357CD2}" dt="2022-06-28T16:27:00.740" v="62" actId="478"/>
            <ac:spMkLst>
              <pc:docMk/>
              <pc:sldMasterMk cId="2691560780" sldId="2147483648"/>
              <pc:sldLayoutMk cId="285356140" sldId="2147483654"/>
              <ac:spMk id="3" creationId="{7F949F38-CB73-6531-4C3F-305E1F9CD135}"/>
            </ac:spMkLst>
          </pc:spChg>
          <pc:spChg chg="add mod">
            <ac:chgData name="Isabelle Plank" userId="a1289ac7-07bb-4c5c-b82e-95f954aebe03" providerId="ADAL" clId="{1EE0B497-F77D-41A0-A0A0-E37151357CD2}" dt="2022-06-28T16:27:12.028" v="63"/>
            <ac:spMkLst>
              <pc:docMk/>
              <pc:sldMasterMk cId="2691560780" sldId="2147483648"/>
              <pc:sldLayoutMk cId="285356140" sldId="2147483654"/>
              <ac:spMk id="6" creationId="{852737E0-16FA-D260-B57A-F184B34BDD63}"/>
            </ac:spMkLst>
          </pc:spChg>
        </pc:sldLayoutChg>
        <pc:sldLayoutChg chg="delSp del mod">
          <pc:chgData name="Isabelle Plank" userId="a1289ac7-07bb-4c5c-b82e-95f954aebe03" providerId="ADAL" clId="{1EE0B497-F77D-41A0-A0A0-E37151357CD2}" dt="2022-07-08T10:25:06.100" v="11308" actId="2696"/>
          <pc:sldLayoutMkLst>
            <pc:docMk/>
            <pc:sldMasterMk cId="2691560780" sldId="2147483648"/>
            <pc:sldLayoutMk cId="2824630652" sldId="2147483655"/>
          </pc:sldLayoutMkLst>
          <pc:spChg chg="del">
            <ac:chgData name="Isabelle Plank" userId="a1289ac7-07bb-4c5c-b82e-95f954aebe03" providerId="ADAL" clId="{1EE0B497-F77D-41A0-A0A0-E37151357CD2}" dt="2022-06-28T16:27:18.979" v="64" actId="478"/>
            <ac:spMkLst>
              <pc:docMk/>
              <pc:sldMasterMk cId="2691560780" sldId="2147483648"/>
              <pc:sldLayoutMk cId="2824630652" sldId="2147483655"/>
              <ac:spMk id="2" creationId="{7F12936C-76EA-C422-B5D1-D9F49ACA5021}"/>
            </ac:spMkLst>
          </pc:spChg>
        </pc:sldLayoutChg>
        <pc:sldLayoutChg chg="del">
          <pc:chgData name="Isabelle Plank" userId="a1289ac7-07bb-4c5c-b82e-95f954aebe03" providerId="ADAL" clId="{1EE0B497-F77D-41A0-A0A0-E37151357CD2}" dt="2022-06-28T16:27:27.052" v="68" actId="2696"/>
          <pc:sldLayoutMkLst>
            <pc:docMk/>
            <pc:sldMasterMk cId="2691560780" sldId="2147483648"/>
            <pc:sldLayoutMk cId="3749655154" sldId="2147483656"/>
          </pc:sldLayoutMkLst>
        </pc:sldLayoutChg>
        <pc:sldLayoutChg chg="del">
          <pc:chgData name="Isabelle Plank" userId="a1289ac7-07bb-4c5c-b82e-95f954aebe03" providerId="ADAL" clId="{1EE0B497-F77D-41A0-A0A0-E37151357CD2}" dt="2022-06-28T16:27:27.052" v="67" actId="2696"/>
          <pc:sldLayoutMkLst>
            <pc:docMk/>
            <pc:sldMasterMk cId="2691560780" sldId="2147483648"/>
            <pc:sldLayoutMk cId="859163151" sldId="2147483657"/>
          </pc:sldLayoutMkLst>
        </pc:sldLayoutChg>
        <pc:sldLayoutChg chg="del">
          <pc:chgData name="Isabelle Plank" userId="a1289ac7-07bb-4c5c-b82e-95f954aebe03" providerId="ADAL" clId="{1EE0B497-F77D-41A0-A0A0-E37151357CD2}" dt="2022-06-28T16:27:27.052" v="66" actId="2696"/>
          <pc:sldLayoutMkLst>
            <pc:docMk/>
            <pc:sldMasterMk cId="2691560780" sldId="2147483648"/>
            <pc:sldLayoutMk cId="201748983" sldId="2147483658"/>
          </pc:sldLayoutMkLst>
        </pc:sldLayoutChg>
        <pc:sldLayoutChg chg="del">
          <pc:chgData name="Isabelle Plank" userId="a1289ac7-07bb-4c5c-b82e-95f954aebe03" providerId="ADAL" clId="{1EE0B497-F77D-41A0-A0A0-E37151357CD2}" dt="2022-06-28T16:27:27.052" v="65" actId="2696"/>
          <pc:sldLayoutMkLst>
            <pc:docMk/>
            <pc:sldMasterMk cId="2691560780" sldId="2147483648"/>
            <pc:sldLayoutMk cId="1967974003" sldId="2147483659"/>
          </pc:sldLayoutMkLst>
        </pc:sldLayoutChg>
        <pc:sldLayoutChg chg="mod">
          <pc:chgData name="Isabelle Plank" userId="a1289ac7-07bb-4c5c-b82e-95f954aebe03" providerId="ADAL" clId="{1EE0B497-F77D-41A0-A0A0-E37151357CD2}" dt="2022-07-05T08:11:11.493" v="371" actId="6014"/>
          <pc:sldLayoutMkLst>
            <pc:docMk/>
            <pc:sldMasterMk cId="2691560780" sldId="2147483648"/>
            <pc:sldLayoutMk cId="3753292386" sldId="2147483660"/>
          </pc:sldLayoutMkLst>
        </pc:sldLayoutChg>
        <pc:sldLayoutChg chg="addSp delSp modSp del mod">
          <pc:chgData name="Isabelle Plank" userId="a1289ac7-07bb-4c5c-b82e-95f954aebe03" providerId="ADAL" clId="{1EE0B497-F77D-41A0-A0A0-E37151357CD2}" dt="2022-07-08T10:24:58.146" v="11306" actId="2696"/>
          <pc:sldLayoutMkLst>
            <pc:docMk/>
            <pc:sldMasterMk cId="2691560780" sldId="2147483648"/>
            <pc:sldLayoutMk cId="3541046155" sldId="2147483661"/>
          </pc:sldLayoutMkLst>
          <pc:spChg chg="mod">
            <ac:chgData name="Isabelle Plank" userId="a1289ac7-07bb-4c5c-b82e-95f954aebe03" providerId="ADAL" clId="{1EE0B497-F77D-41A0-A0A0-E37151357CD2}" dt="2022-07-08T10:22:39.684" v="11236" actId="20577"/>
            <ac:spMkLst>
              <pc:docMk/>
              <pc:sldMasterMk cId="2691560780" sldId="2147483648"/>
              <pc:sldLayoutMk cId="3541046155" sldId="2147483661"/>
              <ac:spMk id="2" creationId="{FFB826BC-2F21-A57B-F3EF-F06B47C2423C}"/>
            </ac:spMkLst>
          </pc:spChg>
          <pc:spChg chg="mod">
            <ac:chgData name="Isabelle Plank" userId="a1289ac7-07bb-4c5c-b82e-95f954aebe03" providerId="ADAL" clId="{1EE0B497-F77D-41A0-A0A0-E37151357CD2}" dt="2022-07-08T10:23:03.182" v="11303" actId="20577"/>
            <ac:spMkLst>
              <pc:docMk/>
              <pc:sldMasterMk cId="2691560780" sldId="2147483648"/>
              <pc:sldLayoutMk cId="3541046155" sldId="2147483661"/>
              <ac:spMk id="5" creationId="{C4DFA8DE-C4BE-1372-4F72-4E8AECB9E26B}"/>
            </ac:spMkLst>
          </pc:spChg>
          <pc:spChg chg="del">
            <ac:chgData name="Isabelle Plank" userId="a1289ac7-07bb-4c5c-b82e-95f954aebe03" providerId="ADAL" clId="{1EE0B497-F77D-41A0-A0A0-E37151357CD2}" dt="2022-07-08T10:14:01.290" v="11043" actId="478"/>
            <ac:spMkLst>
              <pc:docMk/>
              <pc:sldMasterMk cId="2691560780" sldId="2147483648"/>
              <pc:sldLayoutMk cId="3541046155" sldId="2147483661"/>
              <ac:spMk id="6" creationId="{691D536A-EF94-D3CE-794B-08CA8AC4A9E2}"/>
            </ac:spMkLst>
          </pc:spChg>
          <pc:spChg chg="add del">
            <ac:chgData name="Isabelle Plank" userId="a1289ac7-07bb-4c5c-b82e-95f954aebe03" providerId="ADAL" clId="{1EE0B497-F77D-41A0-A0A0-E37151357CD2}" dt="2022-07-08T10:15:38.676" v="11054" actId="11529"/>
            <ac:spMkLst>
              <pc:docMk/>
              <pc:sldMasterMk cId="2691560780" sldId="2147483648"/>
              <pc:sldLayoutMk cId="3541046155" sldId="2147483661"/>
              <ac:spMk id="8" creationId="{B9F2528A-1F7C-8172-1AA6-1EED0A67937F}"/>
            </ac:spMkLst>
          </pc:spChg>
          <pc:spChg chg="add del mod">
            <ac:chgData name="Isabelle Plank" userId="a1289ac7-07bb-4c5c-b82e-95f954aebe03" providerId="ADAL" clId="{1EE0B497-F77D-41A0-A0A0-E37151357CD2}" dt="2022-07-08T10:15:52.858" v="11055" actId="478"/>
            <ac:spMkLst>
              <pc:docMk/>
              <pc:sldMasterMk cId="2691560780" sldId="2147483648"/>
              <pc:sldLayoutMk cId="3541046155" sldId="2147483661"/>
              <ac:spMk id="9" creationId="{A1325885-0116-F710-47BC-43260E66ED63}"/>
            </ac:spMkLst>
          </pc:spChg>
          <pc:spChg chg="add del">
            <ac:chgData name="Isabelle Plank" userId="a1289ac7-07bb-4c5c-b82e-95f954aebe03" providerId="ADAL" clId="{1EE0B497-F77D-41A0-A0A0-E37151357CD2}" dt="2022-07-08T10:16:45.201" v="11063" actId="11529"/>
            <ac:spMkLst>
              <pc:docMk/>
              <pc:sldMasterMk cId="2691560780" sldId="2147483648"/>
              <pc:sldLayoutMk cId="3541046155" sldId="2147483661"/>
              <ac:spMk id="11" creationId="{4E8238F7-2D62-71EC-0D91-65969298253A}"/>
            </ac:spMkLst>
          </pc:spChg>
          <pc:spChg chg="add del mod">
            <ac:chgData name="Isabelle Plank" userId="a1289ac7-07bb-4c5c-b82e-95f954aebe03" providerId="ADAL" clId="{1EE0B497-F77D-41A0-A0A0-E37151357CD2}" dt="2022-07-08T10:21:26.834" v="11182" actId="554"/>
            <ac:spMkLst>
              <pc:docMk/>
              <pc:sldMasterMk cId="2691560780" sldId="2147483648"/>
              <pc:sldLayoutMk cId="3541046155" sldId="2147483661"/>
              <ac:spMk id="12" creationId="{D5412852-D9E6-44D3-22E8-294F8C60A7ED}"/>
            </ac:spMkLst>
          </pc:spChg>
          <pc:spChg chg="add mod">
            <ac:chgData name="Isabelle Plank" userId="a1289ac7-07bb-4c5c-b82e-95f954aebe03" providerId="ADAL" clId="{1EE0B497-F77D-41A0-A0A0-E37151357CD2}" dt="2022-07-08T10:21:58.574" v="11190" actId="20577"/>
            <ac:spMkLst>
              <pc:docMk/>
              <pc:sldMasterMk cId="2691560780" sldId="2147483648"/>
              <pc:sldLayoutMk cId="3541046155" sldId="2147483661"/>
              <ac:spMk id="13" creationId="{9D219796-BCAC-32AE-D85F-2953D2E3C59E}"/>
            </ac:spMkLst>
          </pc:spChg>
          <pc:spChg chg="add mod">
            <ac:chgData name="Isabelle Plank" userId="a1289ac7-07bb-4c5c-b82e-95f954aebe03" providerId="ADAL" clId="{1EE0B497-F77D-41A0-A0A0-E37151357CD2}" dt="2022-07-08T10:22:17.270" v="11208" actId="20577"/>
            <ac:spMkLst>
              <pc:docMk/>
              <pc:sldMasterMk cId="2691560780" sldId="2147483648"/>
              <pc:sldLayoutMk cId="3541046155" sldId="2147483661"/>
              <ac:spMk id="14" creationId="{86DD504B-7191-AFA6-A871-2DB69A01A3AC}"/>
            </ac:spMkLst>
          </pc:spChg>
          <pc:spChg chg="add mod">
            <ac:chgData name="Isabelle Plank" userId="a1289ac7-07bb-4c5c-b82e-95f954aebe03" providerId="ADAL" clId="{1EE0B497-F77D-41A0-A0A0-E37151357CD2}" dt="2022-07-08T10:22:01.269" v="11192" actId="20577"/>
            <ac:spMkLst>
              <pc:docMk/>
              <pc:sldMasterMk cId="2691560780" sldId="2147483648"/>
              <pc:sldLayoutMk cId="3541046155" sldId="2147483661"/>
              <ac:spMk id="15" creationId="{97D79F31-0FAF-B436-53A3-76FC8F5F1F94}"/>
            </ac:spMkLst>
          </pc:spChg>
          <pc:spChg chg="add mod">
            <ac:chgData name="Isabelle Plank" userId="a1289ac7-07bb-4c5c-b82e-95f954aebe03" providerId="ADAL" clId="{1EE0B497-F77D-41A0-A0A0-E37151357CD2}" dt="2022-07-08T10:22:18.857" v="11210" actId="20577"/>
            <ac:spMkLst>
              <pc:docMk/>
              <pc:sldMasterMk cId="2691560780" sldId="2147483648"/>
              <pc:sldLayoutMk cId="3541046155" sldId="2147483661"/>
              <ac:spMk id="16" creationId="{FD425190-0CCD-EA4A-5BD2-CFAB28F277FE}"/>
            </ac:spMkLst>
          </pc:spChg>
          <pc:spChg chg="add mod">
            <ac:chgData name="Isabelle Plank" userId="a1289ac7-07bb-4c5c-b82e-95f954aebe03" providerId="ADAL" clId="{1EE0B497-F77D-41A0-A0A0-E37151357CD2}" dt="2022-07-08T10:22:03.414" v="11194" actId="20577"/>
            <ac:spMkLst>
              <pc:docMk/>
              <pc:sldMasterMk cId="2691560780" sldId="2147483648"/>
              <pc:sldLayoutMk cId="3541046155" sldId="2147483661"/>
              <ac:spMk id="17" creationId="{6AEE93EE-2D6E-05C4-EDE3-A71530975BE3}"/>
            </ac:spMkLst>
          </pc:spChg>
          <pc:spChg chg="add del mod">
            <ac:chgData name="Isabelle Plank" userId="a1289ac7-07bb-4c5c-b82e-95f954aebe03" providerId="ADAL" clId="{1EE0B497-F77D-41A0-A0A0-E37151357CD2}" dt="2022-07-08T10:22:20.699" v="11212" actId="20577"/>
            <ac:spMkLst>
              <pc:docMk/>
              <pc:sldMasterMk cId="2691560780" sldId="2147483648"/>
              <pc:sldLayoutMk cId="3541046155" sldId="2147483661"/>
              <ac:spMk id="18" creationId="{DEA8008A-BB4B-49A3-850D-EB700D080773}"/>
            </ac:spMkLst>
          </pc:spChg>
          <pc:spChg chg="add mod">
            <ac:chgData name="Isabelle Plank" userId="a1289ac7-07bb-4c5c-b82e-95f954aebe03" providerId="ADAL" clId="{1EE0B497-F77D-41A0-A0A0-E37151357CD2}" dt="2022-07-08T10:22:06.389" v="11196" actId="20577"/>
            <ac:spMkLst>
              <pc:docMk/>
              <pc:sldMasterMk cId="2691560780" sldId="2147483648"/>
              <pc:sldLayoutMk cId="3541046155" sldId="2147483661"/>
              <ac:spMk id="19" creationId="{300C0A00-69A4-A312-F75F-59614595C33F}"/>
            </ac:spMkLst>
          </pc:spChg>
          <pc:spChg chg="add del mod">
            <ac:chgData name="Isabelle Plank" userId="a1289ac7-07bb-4c5c-b82e-95f954aebe03" providerId="ADAL" clId="{1EE0B497-F77D-41A0-A0A0-E37151357CD2}" dt="2022-07-08T10:22:22.418" v="11214" actId="20577"/>
            <ac:spMkLst>
              <pc:docMk/>
              <pc:sldMasterMk cId="2691560780" sldId="2147483648"/>
              <pc:sldLayoutMk cId="3541046155" sldId="2147483661"/>
              <ac:spMk id="20" creationId="{E506B36F-F1B6-B506-D6C2-19AF446AD80B}"/>
            </ac:spMkLst>
          </pc:spChg>
          <pc:spChg chg="add mod">
            <ac:chgData name="Isabelle Plank" userId="a1289ac7-07bb-4c5c-b82e-95f954aebe03" providerId="ADAL" clId="{1EE0B497-F77D-41A0-A0A0-E37151357CD2}" dt="2022-07-08T10:22:08.076" v="11198" actId="20577"/>
            <ac:spMkLst>
              <pc:docMk/>
              <pc:sldMasterMk cId="2691560780" sldId="2147483648"/>
              <pc:sldLayoutMk cId="3541046155" sldId="2147483661"/>
              <ac:spMk id="21" creationId="{01091D1C-99F6-DDC2-0C7E-D30F6FA4E32B}"/>
            </ac:spMkLst>
          </pc:spChg>
          <pc:spChg chg="add mod">
            <ac:chgData name="Isabelle Plank" userId="a1289ac7-07bb-4c5c-b82e-95f954aebe03" providerId="ADAL" clId="{1EE0B497-F77D-41A0-A0A0-E37151357CD2}" dt="2022-07-08T10:22:24.390" v="11216" actId="20577"/>
            <ac:spMkLst>
              <pc:docMk/>
              <pc:sldMasterMk cId="2691560780" sldId="2147483648"/>
              <pc:sldLayoutMk cId="3541046155" sldId="2147483661"/>
              <ac:spMk id="22" creationId="{765DD287-73B9-6FB0-A341-60454BDBDBEA}"/>
            </ac:spMkLst>
          </pc:spChg>
          <pc:spChg chg="add mod">
            <ac:chgData name="Isabelle Plank" userId="a1289ac7-07bb-4c5c-b82e-95f954aebe03" providerId="ADAL" clId="{1EE0B497-F77D-41A0-A0A0-E37151357CD2}" dt="2022-07-08T10:22:09.818" v="11200" actId="20577"/>
            <ac:spMkLst>
              <pc:docMk/>
              <pc:sldMasterMk cId="2691560780" sldId="2147483648"/>
              <pc:sldLayoutMk cId="3541046155" sldId="2147483661"/>
              <ac:spMk id="23" creationId="{ADFCB84E-A6C5-4960-86D5-8C454E9F5292}"/>
            </ac:spMkLst>
          </pc:spChg>
          <pc:spChg chg="add mod">
            <ac:chgData name="Isabelle Plank" userId="a1289ac7-07bb-4c5c-b82e-95f954aebe03" providerId="ADAL" clId="{1EE0B497-F77D-41A0-A0A0-E37151357CD2}" dt="2022-07-08T10:22:26.325" v="11218" actId="20577"/>
            <ac:spMkLst>
              <pc:docMk/>
              <pc:sldMasterMk cId="2691560780" sldId="2147483648"/>
              <pc:sldLayoutMk cId="3541046155" sldId="2147483661"/>
              <ac:spMk id="24" creationId="{3F450128-7E6B-EDF6-EFAC-4AD09165C658}"/>
            </ac:spMkLst>
          </pc:spChg>
          <pc:spChg chg="add mod">
            <ac:chgData name="Isabelle Plank" userId="a1289ac7-07bb-4c5c-b82e-95f954aebe03" providerId="ADAL" clId="{1EE0B497-F77D-41A0-A0A0-E37151357CD2}" dt="2022-07-08T10:22:11.517" v="11202" actId="20577"/>
            <ac:spMkLst>
              <pc:docMk/>
              <pc:sldMasterMk cId="2691560780" sldId="2147483648"/>
              <pc:sldLayoutMk cId="3541046155" sldId="2147483661"/>
              <ac:spMk id="25" creationId="{6CA0A70A-5E37-F0AD-2380-7D5861C43421}"/>
            </ac:spMkLst>
          </pc:spChg>
          <pc:spChg chg="add mod">
            <ac:chgData name="Isabelle Plank" userId="a1289ac7-07bb-4c5c-b82e-95f954aebe03" providerId="ADAL" clId="{1EE0B497-F77D-41A0-A0A0-E37151357CD2}" dt="2022-07-08T10:22:28.059" v="11220" actId="20577"/>
            <ac:spMkLst>
              <pc:docMk/>
              <pc:sldMasterMk cId="2691560780" sldId="2147483648"/>
              <pc:sldLayoutMk cId="3541046155" sldId="2147483661"/>
              <ac:spMk id="26" creationId="{5E946977-16A4-7AEC-6B21-51A89A475A03}"/>
            </ac:spMkLst>
          </pc:spChg>
          <pc:spChg chg="add mod">
            <ac:chgData name="Isabelle Plank" userId="a1289ac7-07bb-4c5c-b82e-95f954aebe03" providerId="ADAL" clId="{1EE0B497-F77D-41A0-A0A0-E37151357CD2}" dt="2022-07-08T10:22:12.931" v="11204" actId="20577"/>
            <ac:spMkLst>
              <pc:docMk/>
              <pc:sldMasterMk cId="2691560780" sldId="2147483648"/>
              <pc:sldLayoutMk cId="3541046155" sldId="2147483661"/>
              <ac:spMk id="27" creationId="{454B4E43-109F-AD13-DD89-780020E4AFFF}"/>
            </ac:spMkLst>
          </pc:spChg>
          <pc:spChg chg="add mod">
            <ac:chgData name="Isabelle Plank" userId="a1289ac7-07bb-4c5c-b82e-95f954aebe03" providerId="ADAL" clId="{1EE0B497-F77D-41A0-A0A0-E37151357CD2}" dt="2022-07-08T10:22:29.931" v="11222" actId="20577"/>
            <ac:spMkLst>
              <pc:docMk/>
              <pc:sldMasterMk cId="2691560780" sldId="2147483648"/>
              <pc:sldLayoutMk cId="3541046155" sldId="2147483661"/>
              <ac:spMk id="28" creationId="{732304A2-3E35-DBAA-EDBE-1FCABA48FCA4}"/>
            </ac:spMkLst>
          </pc:spChg>
          <pc:spChg chg="add mod">
            <ac:chgData name="Isabelle Plank" userId="a1289ac7-07bb-4c5c-b82e-95f954aebe03" providerId="ADAL" clId="{1EE0B497-F77D-41A0-A0A0-E37151357CD2}" dt="2022-07-08T10:22:14.719" v="11206" actId="20577"/>
            <ac:spMkLst>
              <pc:docMk/>
              <pc:sldMasterMk cId="2691560780" sldId="2147483648"/>
              <pc:sldLayoutMk cId="3541046155" sldId="2147483661"/>
              <ac:spMk id="29" creationId="{DD7B2B34-B9DF-9FF1-9D90-0EA504804A9F}"/>
            </ac:spMkLst>
          </pc:spChg>
          <pc:spChg chg="add del mod">
            <ac:chgData name="Isabelle Plank" userId="a1289ac7-07bb-4c5c-b82e-95f954aebe03" providerId="ADAL" clId="{1EE0B497-F77D-41A0-A0A0-E37151357CD2}" dt="2022-07-08T10:20:57.784" v="11175" actId="478"/>
            <ac:spMkLst>
              <pc:docMk/>
              <pc:sldMasterMk cId="2691560780" sldId="2147483648"/>
              <pc:sldLayoutMk cId="3541046155" sldId="2147483661"/>
              <ac:spMk id="30" creationId="{DDF438A4-4B9B-8942-EF04-0A663BF97BC0}"/>
            </ac:spMkLst>
          </pc:spChg>
          <pc:spChg chg="add del mod">
            <ac:chgData name="Isabelle Plank" userId="a1289ac7-07bb-4c5c-b82e-95f954aebe03" providerId="ADAL" clId="{1EE0B497-F77D-41A0-A0A0-E37151357CD2}" dt="2022-07-08T10:20:48.138" v="11171" actId="478"/>
            <ac:spMkLst>
              <pc:docMk/>
              <pc:sldMasterMk cId="2691560780" sldId="2147483648"/>
              <pc:sldLayoutMk cId="3541046155" sldId="2147483661"/>
              <ac:spMk id="31" creationId="{F2C13480-041B-67BC-6401-9F4C4A54DD54}"/>
            </ac:spMkLst>
          </pc:spChg>
          <pc:spChg chg="add del mod">
            <ac:chgData name="Isabelle Plank" userId="a1289ac7-07bb-4c5c-b82e-95f954aebe03" providerId="ADAL" clId="{1EE0B497-F77D-41A0-A0A0-E37151357CD2}" dt="2022-07-08T10:20:55.333" v="11174" actId="478"/>
            <ac:spMkLst>
              <pc:docMk/>
              <pc:sldMasterMk cId="2691560780" sldId="2147483648"/>
              <pc:sldLayoutMk cId="3541046155" sldId="2147483661"/>
              <ac:spMk id="32" creationId="{7E411FEB-57D4-6AD9-2D2A-8860E79759FB}"/>
            </ac:spMkLst>
          </pc:spChg>
          <pc:spChg chg="add del mod">
            <ac:chgData name="Isabelle Plank" userId="a1289ac7-07bb-4c5c-b82e-95f954aebe03" providerId="ADAL" clId="{1EE0B497-F77D-41A0-A0A0-E37151357CD2}" dt="2022-07-08T10:20:53.529" v="11173" actId="478"/>
            <ac:spMkLst>
              <pc:docMk/>
              <pc:sldMasterMk cId="2691560780" sldId="2147483648"/>
              <pc:sldLayoutMk cId="3541046155" sldId="2147483661"/>
              <ac:spMk id="33" creationId="{441BE279-5DB8-510D-D13B-FDCF384324DA}"/>
            </ac:spMkLst>
          </pc:spChg>
          <pc:spChg chg="add del mod">
            <ac:chgData name="Isabelle Plank" userId="a1289ac7-07bb-4c5c-b82e-95f954aebe03" providerId="ADAL" clId="{1EE0B497-F77D-41A0-A0A0-E37151357CD2}" dt="2022-07-08T10:20:50.540" v="11172" actId="478"/>
            <ac:spMkLst>
              <pc:docMk/>
              <pc:sldMasterMk cId="2691560780" sldId="2147483648"/>
              <pc:sldLayoutMk cId="3541046155" sldId="2147483661"/>
              <ac:spMk id="34" creationId="{9AC7E723-1ACC-B7F7-F571-98C6B7E2DE2D}"/>
            </ac:spMkLst>
          </pc:spChg>
          <pc:spChg chg="add del mod">
            <ac:chgData name="Isabelle Plank" userId="a1289ac7-07bb-4c5c-b82e-95f954aebe03" providerId="ADAL" clId="{1EE0B497-F77D-41A0-A0A0-E37151357CD2}" dt="2022-07-08T10:20:34.512" v="11167" actId="478"/>
            <ac:spMkLst>
              <pc:docMk/>
              <pc:sldMasterMk cId="2691560780" sldId="2147483648"/>
              <pc:sldLayoutMk cId="3541046155" sldId="2147483661"/>
              <ac:spMk id="35" creationId="{1A69F400-E831-1A83-669C-EEFF6F86198A}"/>
            </ac:spMkLst>
          </pc:spChg>
          <pc:spChg chg="add del mod">
            <ac:chgData name="Isabelle Plank" userId="a1289ac7-07bb-4c5c-b82e-95f954aebe03" providerId="ADAL" clId="{1EE0B497-F77D-41A0-A0A0-E37151357CD2}" dt="2022-07-08T10:20:39.927" v="11168" actId="478"/>
            <ac:spMkLst>
              <pc:docMk/>
              <pc:sldMasterMk cId="2691560780" sldId="2147483648"/>
              <pc:sldLayoutMk cId="3541046155" sldId="2147483661"/>
              <ac:spMk id="36" creationId="{7B022F87-CB02-8371-966F-A8820B2EE14F}"/>
            </ac:spMkLst>
          </pc:spChg>
          <pc:spChg chg="add del mod">
            <ac:chgData name="Isabelle Plank" userId="a1289ac7-07bb-4c5c-b82e-95f954aebe03" providerId="ADAL" clId="{1EE0B497-F77D-41A0-A0A0-E37151357CD2}" dt="2022-07-08T10:20:43.001" v="11169" actId="478"/>
            <ac:spMkLst>
              <pc:docMk/>
              <pc:sldMasterMk cId="2691560780" sldId="2147483648"/>
              <pc:sldLayoutMk cId="3541046155" sldId="2147483661"/>
              <ac:spMk id="37" creationId="{56B48BEF-12C3-84AA-8AD4-7A421A810A1C}"/>
            </ac:spMkLst>
          </pc:spChg>
          <pc:spChg chg="add del mod">
            <ac:chgData name="Isabelle Plank" userId="a1289ac7-07bb-4c5c-b82e-95f954aebe03" providerId="ADAL" clId="{1EE0B497-F77D-41A0-A0A0-E37151357CD2}" dt="2022-07-08T10:20:46.051" v="11170" actId="478"/>
            <ac:spMkLst>
              <pc:docMk/>
              <pc:sldMasterMk cId="2691560780" sldId="2147483648"/>
              <pc:sldLayoutMk cId="3541046155" sldId="2147483661"/>
              <ac:spMk id="38" creationId="{451272F9-BA99-7445-8C27-874DCBEB62CC}"/>
            </ac:spMkLst>
          </pc:spChg>
          <pc:graphicFrameChg chg="add del mod modGraphic">
            <ac:chgData name="Isabelle Plank" userId="a1289ac7-07bb-4c5c-b82e-95f954aebe03" providerId="ADAL" clId="{1EE0B497-F77D-41A0-A0A0-E37151357CD2}" dt="2022-07-08T10:15:32.128" v="11053" actId="478"/>
            <ac:graphicFrameMkLst>
              <pc:docMk/>
              <pc:sldMasterMk cId="2691560780" sldId="2147483648"/>
              <pc:sldLayoutMk cId="3541046155" sldId="2147483661"/>
              <ac:graphicFrameMk id="7" creationId="{88974B0F-A369-2A90-1562-8812771F1E27}"/>
            </ac:graphicFrameMkLst>
          </pc:graphicFrameChg>
          <pc:graphicFrameChg chg="add del mod modGraphic">
            <ac:chgData name="Isabelle Plank" userId="a1289ac7-07bb-4c5c-b82e-95f954aebe03" providerId="ADAL" clId="{1EE0B497-F77D-41A0-A0A0-E37151357CD2}" dt="2022-07-08T10:19:43.503" v="11105" actId="478"/>
            <ac:graphicFrameMkLst>
              <pc:docMk/>
              <pc:sldMasterMk cId="2691560780" sldId="2147483648"/>
              <pc:sldLayoutMk cId="3541046155" sldId="2147483661"/>
              <ac:graphicFrameMk id="10" creationId="{9F329D33-12CB-16CD-1D63-E7D6C09EACA5}"/>
            </ac:graphicFrameMkLst>
          </pc:graphicFrameChg>
        </pc:sldLayoutChg>
        <pc:sldLayoutChg chg="del">
          <pc:chgData name="Isabelle Plank" userId="a1289ac7-07bb-4c5c-b82e-95f954aebe03" providerId="ADAL" clId="{1EE0B497-F77D-41A0-A0A0-E37151357CD2}" dt="2022-07-05T08:12:53.581" v="374" actId="2696"/>
          <pc:sldLayoutMkLst>
            <pc:docMk/>
            <pc:sldMasterMk cId="2691560780" sldId="2147483648"/>
            <pc:sldLayoutMk cId="4158188727" sldId="2147483662"/>
          </pc:sldLayoutMkLst>
        </pc:sldLayoutChg>
        <pc:sldLayoutChg chg="modSp del mod ord">
          <pc:chgData name="Isabelle Plank" userId="a1289ac7-07bb-4c5c-b82e-95f954aebe03" providerId="ADAL" clId="{1EE0B497-F77D-41A0-A0A0-E37151357CD2}" dt="2022-07-08T10:25:16.952" v="11328" actId="2696"/>
          <pc:sldLayoutMkLst>
            <pc:docMk/>
            <pc:sldMasterMk cId="2691560780" sldId="2147483648"/>
            <pc:sldLayoutMk cId="243272491" sldId="2147483663"/>
          </pc:sldLayoutMkLst>
          <pc:spChg chg="mod">
            <ac:chgData name="Isabelle Plank" userId="a1289ac7-07bb-4c5c-b82e-95f954aebe03" providerId="ADAL" clId="{1EE0B497-F77D-41A0-A0A0-E37151357CD2}" dt="2022-06-28T16:21:45.660" v="26" actId="14100"/>
            <ac:spMkLst>
              <pc:docMk/>
              <pc:sldMasterMk cId="2691560780" sldId="2147483648"/>
              <pc:sldLayoutMk cId="243272491" sldId="2147483663"/>
              <ac:spMk id="3" creationId="{F4A90C92-0BA3-11EC-904B-5C534A0D9CB0}"/>
            </ac:spMkLst>
          </pc:spChg>
        </pc:sldLayoutChg>
        <pc:sldLayoutChg chg="addSp delSp modSp new del mod">
          <pc:chgData name="Isabelle Plank" userId="a1289ac7-07bb-4c5c-b82e-95f954aebe03" providerId="ADAL" clId="{1EE0B497-F77D-41A0-A0A0-E37151357CD2}" dt="2022-07-08T10:25:16.435" v="11318" actId="2696"/>
          <pc:sldLayoutMkLst>
            <pc:docMk/>
            <pc:sldMasterMk cId="2691560780" sldId="2147483648"/>
            <pc:sldLayoutMk cId="2666196677" sldId="2147483664"/>
          </pc:sldLayoutMkLst>
          <pc:spChg chg="mod ord">
            <ac:chgData name="Isabelle Plank" userId="a1289ac7-07bb-4c5c-b82e-95f954aebe03" providerId="ADAL" clId="{1EE0B497-F77D-41A0-A0A0-E37151357CD2}" dt="2022-06-28T16:31:01.396" v="110" actId="1037"/>
            <ac:spMkLst>
              <pc:docMk/>
              <pc:sldMasterMk cId="2691560780" sldId="2147483648"/>
              <pc:sldLayoutMk cId="2666196677" sldId="2147483664"/>
              <ac:spMk id="2" creationId="{31A2F9DA-5385-94F5-E688-A644469A8608}"/>
            </ac:spMkLst>
          </pc:spChg>
          <pc:spChg chg="del">
            <ac:chgData name="Isabelle Plank" userId="a1289ac7-07bb-4c5c-b82e-95f954aebe03" providerId="ADAL" clId="{1EE0B497-F77D-41A0-A0A0-E37151357CD2}" dt="2022-06-28T16:28:37.678" v="72" actId="478"/>
            <ac:spMkLst>
              <pc:docMk/>
              <pc:sldMasterMk cId="2691560780" sldId="2147483648"/>
              <pc:sldLayoutMk cId="2666196677" sldId="2147483664"/>
              <ac:spMk id="3" creationId="{0604FEBD-5956-0FFF-CA8E-595A54A0BDA2}"/>
            </ac:spMkLst>
          </pc:spChg>
          <pc:picChg chg="add mod">
            <ac:chgData name="Isabelle Plank" userId="a1289ac7-07bb-4c5c-b82e-95f954aebe03" providerId="ADAL" clId="{1EE0B497-F77D-41A0-A0A0-E37151357CD2}" dt="2022-06-28T16:28:54.747" v="79" actId="14100"/>
            <ac:picMkLst>
              <pc:docMk/>
              <pc:sldMasterMk cId="2691560780" sldId="2147483648"/>
              <pc:sldLayoutMk cId="2666196677" sldId="2147483664"/>
              <ac:picMk id="5" creationId="{F39A73A6-548A-6EC8-BC77-8D35A0AB468E}"/>
            </ac:picMkLst>
          </pc:picChg>
        </pc:sldLayoutChg>
        <pc:sldLayoutChg chg="addSp delSp modSp new del mod">
          <pc:chgData name="Isabelle Plank" userId="a1289ac7-07bb-4c5c-b82e-95f954aebe03" providerId="ADAL" clId="{1EE0B497-F77D-41A0-A0A0-E37151357CD2}" dt="2022-07-08T10:25:16.351" v="11312" actId="2696"/>
          <pc:sldLayoutMkLst>
            <pc:docMk/>
            <pc:sldMasterMk cId="2691560780" sldId="2147483648"/>
            <pc:sldLayoutMk cId="2742728954" sldId="2147483665"/>
          </pc:sldLayoutMkLst>
          <pc:spChg chg="add mod">
            <ac:chgData name="Isabelle Plank" userId="a1289ac7-07bb-4c5c-b82e-95f954aebe03" providerId="ADAL" clId="{1EE0B497-F77D-41A0-A0A0-E37151357CD2}" dt="2022-06-28T16:31:48.217" v="112"/>
            <ac:spMkLst>
              <pc:docMk/>
              <pc:sldMasterMk cId="2691560780" sldId="2147483648"/>
              <pc:sldLayoutMk cId="2742728954" sldId="2147483665"/>
              <ac:spMk id="5" creationId="{98A6B021-6EE1-E54C-CE83-3AF9473E1F9E}"/>
            </ac:spMkLst>
          </pc:spChg>
          <pc:spChg chg="add del">
            <ac:chgData name="Isabelle Plank" userId="a1289ac7-07bb-4c5c-b82e-95f954aebe03" providerId="ADAL" clId="{1EE0B497-F77D-41A0-A0A0-E37151357CD2}" dt="2022-06-28T16:32:03.972" v="113" actId="11529"/>
            <ac:spMkLst>
              <pc:docMk/>
              <pc:sldMasterMk cId="2691560780" sldId="2147483648"/>
              <pc:sldLayoutMk cId="2742728954" sldId="2147483665"/>
              <ac:spMk id="6" creationId="{0F6D0F5A-0A49-6055-300F-F28976283117}"/>
            </ac:spMkLst>
          </pc:spChg>
          <pc:spChg chg="add del mod">
            <ac:chgData name="Isabelle Plank" userId="a1289ac7-07bb-4c5c-b82e-95f954aebe03" providerId="ADAL" clId="{1EE0B497-F77D-41A0-A0A0-E37151357CD2}" dt="2022-06-28T16:32:08.426" v="114" actId="478"/>
            <ac:spMkLst>
              <pc:docMk/>
              <pc:sldMasterMk cId="2691560780" sldId="2147483648"/>
              <pc:sldLayoutMk cId="2742728954" sldId="2147483665"/>
              <ac:spMk id="7" creationId="{045495D2-87F8-CE35-E111-2AF97C565D67}"/>
            </ac:spMkLst>
          </pc:spChg>
          <pc:spChg chg="add del">
            <ac:chgData name="Isabelle Plank" userId="a1289ac7-07bb-4c5c-b82e-95f954aebe03" providerId="ADAL" clId="{1EE0B497-F77D-41A0-A0A0-E37151357CD2}" dt="2022-06-28T16:32:14.612" v="115" actId="11529"/>
            <ac:spMkLst>
              <pc:docMk/>
              <pc:sldMasterMk cId="2691560780" sldId="2147483648"/>
              <pc:sldLayoutMk cId="2742728954" sldId="2147483665"/>
              <ac:spMk id="8" creationId="{6054AA7A-41AA-A701-CD20-814B505A860B}"/>
            </ac:spMkLst>
          </pc:spChg>
          <pc:spChg chg="add mod">
            <ac:chgData name="Isabelle Plank" userId="a1289ac7-07bb-4c5c-b82e-95f954aebe03" providerId="ADAL" clId="{1EE0B497-F77D-41A0-A0A0-E37151357CD2}" dt="2022-06-28T16:32:31.088" v="138" actId="20577"/>
            <ac:spMkLst>
              <pc:docMk/>
              <pc:sldMasterMk cId="2691560780" sldId="2147483648"/>
              <pc:sldLayoutMk cId="2742728954" sldId="2147483665"/>
              <ac:spMk id="9" creationId="{C45488CE-9B08-17F6-CFCB-76836DE1219A}"/>
            </ac:spMkLst>
          </pc:spChg>
          <pc:spChg chg="add del">
            <ac:chgData name="Isabelle Plank" userId="a1289ac7-07bb-4c5c-b82e-95f954aebe03" providerId="ADAL" clId="{1EE0B497-F77D-41A0-A0A0-E37151357CD2}" dt="2022-06-28T16:32:41.556" v="139" actId="11529"/>
            <ac:spMkLst>
              <pc:docMk/>
              <pc:sldMasterMk cId="2691560780" sldId="2147483648"/>
              <pc:sldLayoutMk cId="2742728954" sldId="2147483665"/>
              <ac:spMk id="10" creationId="{9CE763ED-9545-BBF9-CC35-7AE56806DDAB}"/>
            </ac:spMkLst>
          </pc:spChg>
          <pc:spChg chg="add mod">
            <ac:chgData name="Isabelle Plank" userId="a1289ac7-07bb-4c5c-b82e-95f954aebe03" providerId="ADAL" clId="{1EE0B497-F77D-41A0-A0A0-E37151357CD2}" dt="2022-06-28T16:33:02.784" v="180" actId="20577"/>
            <ac:spMkLst>
              <pc:docMk/>
              <pc:sldMasterMk cId="2691560780" sldId="2147483648"/>
              <pc:sldLayoutMk cId="2742728954" sldId="2147483665"/>
              <ac:spMk id="11" creationId="{C2571C8A-DC37-F39E-6365-0D96556CE1B4}"/>
            </ac:spMkLst>
          </pc:spChg>
          <pc:spChg chg="add del mod">
            <ac:chgData name="Isabelle Plank" userId="a1289ac7-07bb-4c5c-b82e-95f954aebe03" providerId="ADAL" clId="{1EE0B497-F77D-41A0-A0A0-E37151357CD2}" dt="2022-07-05T08:22:07.097" v="839" actId="478"/>
            <ac:spMkLst>
              <pc:docMk/>
              <pc:sldMasterMk cId="2691560780" sldId="2147483648"/>
              <pc:sldLayoutMk cId="2742728954" sldId="2147483665"/>
              <ac:spMk id="12" creationId="{3330963A-4B9D-F1B7-CE1B-32608F2F73EB}"/>
            </ac:spMkLst>
          </pc:spChg>
        </pc:sldLayoutChg>
        <pc:sldLayoutChg chg="addSp modSp new del mod ord">
          <pc:chgData name="Isabelle Plank" userId="a1289ac7-07bb-4c5c-b82e-95f954aebe03" providerId="ADAL" clId="{1EE0B497-F77D-41A0-A0A0-E37151357CD2}" dt="2022-07-08T10:25:11.839" v="11311" actId="2696"/>
          <pc:sldLayoutMkLst>
            <pc:docMk/>
            <pc:sldMasterMk cId="2691560780" sldId="2147483648"/>
            <pc:sldLayoutMk cId="2553098738" sldId="2147483666"/>
          </pc:sldLayoutMkLst>
          <pc:spChg chg="add mod">
            <ac:chgData name="Isabelle Plank" userId="a1289ac7-07bb-4c5c-b82e-95f954aebe03" providerId="ADAL" clId="{1EE0B497-F77D-41A0-A0A0-E37151357CD2}" dt="2022-06-28T16:33:15.435" v="183" actId="1076"/>
            <ac:spMkLst>
              <pc:docMk/>
              <pc:sldMasterMk cId="2691560780" sldId="2147483648"/>
              <pc:sldLayoutMk cId="2553098738" sldId="2147483666"/>
              <ac:spMk id="5" creationId="{6FF212E1-6A10-6038-29CE-524D3AA5FA55}"/>
            </ac:spMkLst>
          </pc:spChg>
          <pc:spChg chg="add mod">
            <ac:chgData name="Isabelle Plank" userId="a1289ac7-07bb-4c5c-b82e-95f954aebe03" providerId="ADAL" clId="{1EE0B497-F77D-41A0-A0A0-E37151357CD2}" dt="2022-06-28T16:33:23.668" v="185" actId="1076"/>
            <ac:spMkLst>
              <pc:docMk/>
              <pc:sldMasterMk cId="2691560780" sldId="2147483648"/>
              <pc:sldLayoutMk cId="2553098738" sldId="2147483666"/>
              <ac:spMk id="6" creationId="{B951C4FA-9CE6-51D9-2BF4-9B6793DBF806}"/>
            </ac:spMkLst>
          </pc:spChg>
          <pc:spChg chg="add mod">
            <ac:chgData name="Isabelle Plank" userId="a1289ac7-07bb-4c5c-b82e-95f954aebe03" providerId="ADAL" clId="{1EE0B497-F77D-41A0-A0A0-E37151357CD2}" dt="2022-06-28T16:41:47.051" v="343"/>
            <ac:spMkLst>
              <pc:docMk/>
              <pc:sldMasterMk cId="2691560780" sldId="2147483648"/>
              <pc:sldLayoutMk cId="2553098738" sldId="2147483666"/>
              <ac:spMk id="7" creationId="{A1EB83F3-21D4-65AC-101A-05EACEEF0638}"/>
            </ac:spMkLst>
          </pc:spChg>
        </pc:sldLayoutChg>
        <pc:sldLayoutChg chg="addSp delSp modSp new del mod">
          <pc:chgData name="Isabelle Plank" userId="a1289ac7-07bb-4c5c-b82e-95f954aebe03" providerId="ADAL" clId="{1EE0B497-F77D-41A0-A0A0-E37151357CD2}" dt="2022-07-08T10:25:16.404" v="11316" actId="2696"/>
          <pc:sldLayoutMkLst>
            <pc:docMk/>
            <pc:sldMasterMk cId="2691560780" sldId="2147483648"/>
            <pc:sldLayoutMk cId="3475784070" sldId="2147483667"/>
          </pc:sldLayoutMkLst>
          <pc:spChg chg="add del">
            <ac:chgData name="Isabelle Plank" userId="a1289ac7-07bb-4c5c-b82e-95f954aebe03" providerId="ADAL" clId="{1EE0B497-F77D-41A0-A0A0-E37151357CD2}" dt="2022-06-28T16:35:48.931" v="224" actId="11529"/>
            <ac:spMkLst>
              <pc:docMk/>
              <pc:sldMasterMk cId="2691560780" sldId="2147483648"/>
              <pc:sldLayoutMk cId="3475784070" sldId="2147483667"/>
              <ac:spMk id="5" creationId="{56EBE237-E059-8D80-8D20-0876BD16318B}"/>
            </ac:spMkLst>
          </pc:spChg>
          <pc:spChg chg="add del mod">
            <ac:chgData name="Isabelle Plank" userId="a1289ac7-07bb-4c5c-b82e-95f954aebe03" providerId="ADAL" clId="{1EE0B497-F77D-41A0-A0A0-E37151357CD2}" dt="2022-06-28T16:36:38.160" v="245" actId="478"/>
            <ac:spMkLst>
              <pc:docMk/>
              <pc:sldMasterMk cId="2691560780" sldId="2147483648"/>
              <pc:sldLayoutMk cId="3475784070" sldId="2147483667"/>
              <ac:spMk id="6" creationId="{769BDB32-9210-8A62-9D1B-C47814640EFA}"/>
            </ac:spMkLst>
          </pc:spChg>
          <pc:spChg chg="add del">
            <ac:chgData name="Isabelle Plank" userId="a1289ac7-07bb-4c5c-b82e-95f954aebe03" providerId="ADAL" clId="{1EE0B497-F77D-41A0-A0A0-E37151357CD2}" dt="2022-06-28T16:36:49.963" v="246" actId="11529"/>
            <ac:spMkLst>
              <pc:docMk/>
              <pc:sldMasterMk cId="2691560780" sldId="2147483648"/>
              <pc:sldLayoutMk cId="3475784070" sldId="2147483667"/>
              <ac:spMk id="7" creationId="{70CA94AB-1745-9BEF-90E9-15FC5FD4E652}"/>
            </ac:spMkLst>
          </pc:spChg>
          <pc:spChg chg="add mod">
            <ac:chgData name="Isabelle Plank" userId="a1289ac7-07bb-4c5c-b82e-95f954aebe03" providerId="ADAL" clId="{1EE0B497-F77D-41A0-A0A0-E37151357CD2}" dt="2022-06-28T16:37:20.840" v="261" actId="20577"/>
            <ac:spMkLst>
              <pc:docMk/>
              <pc:sldMasterMk cId="2691560780" sldId="2147483648"/>
              <pc:sldLayoutMk cId="3475784070" sldId="2147483667"/>
              <ac:spMk id="8" creationId="{11CB25AC-DC0F-081A-EA5A-D0D727A63D0E}"/>
            </ac:spMkLst>
          </pc:spChg>
          <pc:spChg chg="add mod">
            <ac:chgData name="Isabelle Plank" userId="a1289ac7-07bb-4c5c-b82e-95f954aebe03" providerId="ADAL" clId="{1EE0B497-F77D-41A0-A0A0-E37151357CD2}" dt="2022-06-28T16:38:44.832" v="306" actId="20577"/>
            <ac:spMkLst>
              <pc:docMk/>
              <pc:sldMasterMk cId="2691560780" sldId="2147483648"/>
              <pc:sldLayoutMk cId="3475784070" sldId="2147483667"/>
              <ac:spMk id="9" creationId="{786C3630-ECE8-96F8-FB86-ED2A2EC4F0EA}"/>
            </ac:spMkLst>
          </pc:spChg>
          <pc:spChg chg="add mod">
            <ac:chgData name="Isabelle Plank" userId="a1289ac7-07bb-4c5c-b82e-95f954aebe03" providerId="ADAL" clId="{1EE0B497-F77D-41A0-A0A0-E37151357CD2}" dt="2022-06-28T16:41:48.262" v="344"/>
            <ac:spMkLst>
              <pc:docMk/>
              <pc:sldMasterMk cId="2691560780" sldId="2147483648"/>
              <pc:sldLayoutMk cId="3475784070" sldId="2147483667"/>
              <ac:spMk id="10" creationId="{9E004814-E667-35B1-6E1F-CA2DCE145A3F}"/>
            </ac:spMkLst>
          </pc:spChg>
        </pc:sldLayoutChg>
        <pc:sldLayoutChg chg="addSp delSp modSp new del mod">
          <pc:chgData name="Isabelle Plank" userId="a1289ac7-07bb-4c5c-b82e-95f954aebe03" providerId="ADAL" clId="{1EE0B497-F77D-41A0-A0A0-E37151357CD2}" dt="2022-07-08T10:25:16.420" v="11317" actId="2696"/>
          <pc:sldLayoutMkLst>
            <pc:docMk/>
            <pc:sldMasterMk cId="2691560780" sldId="2147483648"/>
            <pc:sldLayoutMk cId="1582114441" sldId="2147483668"/>
          </pc:sldLayoutMkLst>
          <pc:spChg chg="add del">
            <ac:chgData name="Isabelle Plank" userId="a1289ac7-07bb-4c5c-b82e-95f954aebe03" providerId="ADAL" clId="{1EE0B497-F77D-41A0-A0A0-E37151357CD2}" dt="2022-06-28T16:39:40.796" v="308" actId="11529"/>
            <ac:spMkLst>
              <pc:docMk/>
              <pc:sldMasterMk cId="2691560780" sldId="2147483648"/>
              <pc:sldLayoutMk cId="1582114441" sldId="2147483668"/>
              <ac:spMk id="5" creationId="{84D9E2A5-492B-A3A3-DA92-0FCC4636D724}"/>
            </ac:spMkLst>
          </pc:spChg>
          <pc:spChg chg="add del mod">
            <ac:chgData name="Isabelle Plank" userId="a1289ac7-07bb-4c5c-b82e-95f954aebe03" providerId="ADAL" clId="{1EE0B497-F77D-41A0-A0A0-E37151357CD2}" dt="2022-06-28T16:42:20.061" v="346" actId="478"/>
            <ac:spMkLst>
              <pc:docMk/>
              <pc:sldMasterMk cId="2691560780" sldId="2147483648"/>
              <pc:sldLayoutMk cId="1582114441" sldId="2147483668"/>
              <ac:spMk id="6" creationId="{C7317AA0-D863-F05E-B147-05B11644CD4B}"/>
            </ac:spMkLst>
          </pc:spChg>
          <pc:spChg chg="add del">
            <ac:chgData name="Isabelle Plank" userId="a1289ac7-07bb-4c5c-b82e-95f954aebe03" providerId="ADAL" clId="{1EE0B497-F77D-41A0-A0A0-E37151357CD2}" dt="2022-06-28T16:40:11.932" v="323" actId="11529"/>
            <ac:spMkLst>
              <pc:docMk/>
              <pc:sldMasterMk cId="2691560780" sldId="2147483648"/>
              <pc:sldLayoutMk cId="1582114441" sldId="2147483668"/>
              <ac:spMk id="7" creationId="{DFD2ED17-C2FB-36F3-C76C-F328044EF4AC}"/>
            </ac:spMkLst>
          </pc:spChg>
          <pc:spChg chg="add mod">
            <ac:chgData name="Isabelle Plank" userId="a1289ac7-07bb-4c5c-b82e-95f954aebe03" providerId="ADAL" clId="{1EE0B497-F77D-41A0-A0A0-E37151357CD2}" dt="2022-06-28T16:40:37.251" v="330" actId="14100"/>
            <ac:spMkLst>
              <pc:docMk/>
              <pc:sldMasterMk cId="2691560780" sldId="2147483648"/>
              <pc:sldLayoutMk cId="1582114441" sldId="2147483668"/>
              <ac:spMk id="8" creationId="{541AF60D-F0CF-E994-CE6B-DC7A647AEA1A}"/>
            </ac:spMkLst>
          </pc:spChg>
          <pc:spChg chg="add del mod">
            <ac:chgData name="Isabelle Plank" userId="a1289ac7-07bb-4c5c-b82e-95f954aebe03" providerId="ADAL" clId="{1EE0B497-F77D-41A0-A0A0-E37151357CD2}" dt="2022-06-28T16:42:56.619" v="358" actId="478"/>
            <ac:spMkLst>
              <pc:docMk/>
              <pc:sldMasterMk cId="2691560780" sldId="2147483648"/>
              <pc:sldLayoutMk cId="1582114441" sldId="2147483668"/>
              <ac:spMk id="9" creationId="{B8AEEE04-E269-37C4-FF98-688E2D760639}"/>
            </ac:spMkLst>
          </pc:spChg>
          <pc:spChg chg="add mod">
            <ac:chgData name="Isabelle Plank" userId="a1289ac7-07bb-4c5c-b82e-95f954aebe03" providerId="ADAL" clId="{1EE0B497-F77D-41A0-A0A0-E37151357CD2}" dt="2022-06-28T16:41:14.653" v="337" actId="1037"/>
            <ac:spMkLst>
              <pc:docMk/>
              <pc:sldMasterMk cId="2691560780" sldId="2147483648"/>
              <pc:sldLayoutMk cId="1582114441" sldId="2147483668"/>
              <ac:spMk id="10" creationId="{CFBD3A57-39EE-C0F7-FEDC-05FF1DC3C82D}"/>
            </ac:spMkLst>
          </pc:spChg>
          <pc:spChg chg="add del mod">
            <ac:chgData name="Isabelle Plank" userId="a1289ac7-07bb-4c5c-b82e-95f954aebe03" providerId="ADAL" clId="{1EE0B497-F77D-41A0-A0A0-E37151357CD2}" dt="2022-06-28T16:43:08.300" v="362" actId="478"/>
            <ac:spMkLst>
              <pc:docMk/>
              <pc:sldMasterMk cId="2691560780" sldId="2147483648"/>
              <pc:sldLayoutMk cId="1582114441" sldId="2147483668"/>
              <ac:spMk id="11" creationId="{4D8CE293-56F3-4D3E-C5DC-9FDAF9136329}"/>
            </ac:spMkLst>
          </pc:spChg>
          <pc:spChg chg="add mod">
            <ac:chgData name="Isabelle Plank" userId="a1289ac7-07bb-4c5c-b82e-95f954aebe03" providerId="ADAL" clId="{1EE0B497-F77D-41A0-A0A0-E37151357CD2}" dt="2022-06-28T16:41:07.524" v="334" actId="1076"/>
            <ac:spMkLst>
              <pc:docMk/>
              <pc:sldMasterMk cId="2691560780" sldId="2147483648"/>
              <pc:sldLayoutMk cId="1582114441" sldId="2147483668"/>
              <ac:spMk id="12" creationId="{3BD68FA7-0937-9D7A-7DCF-D2430D118A1B}"/>
            </ac:spMkLst>
          </pc:spChg>
          <pc:spChg chg="add del mod">
            <ac:chgData name="Isabelle Plank" userId="a1289ac7-07bb-4c5c-b82e-95f954aebe03" providerId="ADAL" clId="{1EE0B497-F77D-41A0-A0A0-E37151357CD2}" dt="2022-06-28T16:43:17.365" v="364" actId="478"/>
            <ac:spMkLst>
              <pc:docMk/>
              <pc:sldMasterMk cId="2691560780" sldId="2147483648"/>
              <pc:sldLayoutMk cId="1582114441" sldId="2147483668"/>
              <ac:spMk id="13" creationId="{94D489C5-E62C-7EE6-02AC-24088C8B3CB0}"/>
            </ac:spMkLst>
          </pc:spChg>
          <pc:spChg chg="add mod">
            <ac:chgData name="Isabelle Plank" userId="a1289ac7-07bb-4c5c-b82e-95f954aebe03" providerId="ADAL" clId="{1EE0B497-F77D-41A0-A0A0-E37151357CD2}" dt="2022-06-28T16:41:14.653" v="337" actId="1037"/>
            <ac:spMkLst>
              <pc:docMk/>
              <pc:sldMasterMk cId="2691560780" sldId="2147483648"/>
              <pc:sldLayoutMk cId="1582114441" sldId="2147483668"/>
              <ac:spMk id="14" creationId="{8CDD6B2F-9C3B-6EB3-F0D4-D03830C4E961}"/>
            </ac:spMkLst>
          </pc:spChg>
          <pc:spChg chg="add del mod">
            <ac:chgData name="Isabelle Plank" userId="a1289ac7-07bb-4c5c-b82e-95f954aebe03" providerId="ADAL" clId="{1EE0B497-F77D-41A0-A0A0-E37151357CD2}" dt="2022-06-28T16:43:33.101" v="367" actId="478"/>
            <ac:spMkLst>
              <pc:docMk/>
              <pc:sldMasterMk cId="2691560780" sldId="2147483648"/>
              <pc:sldLayoutMk cId="1582114441" sldId="2147483668"/>
              <ac:spMk id="15" creationId="{56AF5B2A-02EE-D17B-FD2A-F89BF6485631}"/>
            </ac:spMkLst>
          </pc:spChg>
          <pc:spChg chg="add mod">
            <ac:chgData name="Isabelle Plank" userId="a1289ac7-07bb-4c5c-b82e-95f954aebe03" providerId="ADAL" clId="{1EE0B497-F77D-41A0-A0A0-E37151357CD2}" dt="2022-06-28T16:41:37.464" v="342" actId="1035"/>
            <ac:spMkLst>
              <pc:docMk/>
              <pc:sldMasterMk cId="2691560780" sldId="2147483648"/>
              <pc:sldLayoutMk cId="1582114441" sldId="2147483668"/>
              <ac:spMk id="16" creationId="{C9CD0E44-8ABB-5B37-7C08-0468FDAE7454}"/>
            </ac:spMkLst>
          </pc:spChg>
          <pc:spChg chg="add del mod">
            <ac:chgData name="Isabelle Plank" userId="a1289ac7-07bb-4c5c-b82e-95f954aebe03" providerId="ADAL" clId="{1EE0B497-F77D-41A0-A0A0-E37151357CD2}" dt="2022-06-28T16:43:33.101" v="367" actId="478"/>
            <ac:spMkLst>
              <pc:docMk/>
              <pc:sldMasterMk cId="2691560780" sldId="2147483648"/>
              <pc:sldLayoutMk cId="1582114441" sldId="2147483668"/>
              <ac:spMk id="17" creationId="{73DE0BB8-7AC5-AC25-060C-42CCFDF952F9}"/>
            </ac:spMkLst>
          </pc:spChg>
          <pc:spChg chg="add mod">
            <ac:chgData name="Isabelle Plank" userId="a1289ac7-07bb-4c5c-b82e-95f954aebe03" providerId="ADAL" clId="{1EE0B497-F77D-41A0-A0A0-E37151357CD2}" dt="2022-06-28T16:41:37.464" v="342" actId="1035"/>
            <ac:spMkLst>
              <pc:docMk/>
              <pc:sldMasterMk cId="2691560780" sldId="2147483648"/>
              <pc:sldLayoutMk cId="1582114441" sldId="2147483668"/>
              <ac:spMk id="18" creationId="{8F1EA6A2-EBF0-1424-32C9-3B23B18923F7}"/>
            </ac:spMkLst>
          </pc:spChg>
          <pc:spChg chg="add del mod">
            <ac:chgData name="Isabelle Plank" userId="a1289ac7-07bb-4c5c-b82e-95f954aebe03" providerId="ADAL" clId="{1EE0B497-F77D-41A0-A0A0-E37151357CD2}" dt="2022-06-28T16:43:33.101" v="367" actId="478"/>
            <ac:spMkLst>
              <pc:docMk/>
              <pc:sldMasterMk cId="2691560780" sldId="2147483648"/>
              <pc:sldLayoutMk cId="1582114441" sldId="2147483668"/>
              <ac:spMk id="19" creationId="{52CADBDE-35F4-29A0-16D5-1CA23EA988F9}"/>
            </ac:spMkLst>
          </pc:spChg>
          <pc:spChg chg="add mod">
            <ac:chgData name="Isabelle Plank" userId="a1289ac7-07bb-4c5c-b82e-95f954aebe03" providerId="ADAL" clId="{1EE0B497-F77D-41A0-A0A0-E37151357CD2}" dt="2022-06-28T16:41:37.464" v="342" actId="1035"/>
            <ac:spMkLst>
              <pc:docMk/>
              <pc:sldMasterMk cId="2691560780" sldId="2147483648"/>
              <pc:sldLayoutMk cId="1582114441" sldId="2147483668"/>
              <ac:spMk id="20" creationId="{F84D3FAF-CF39-FF53-BF91-0A7F6DEE05AA}"/>
            </ac:spMkLst>
          </pc:spChg>
          <pc:spChg chg="add del mod">
            <ac:chgData name="Isabelle Plank" userId="a1289ac7-07bb-4c5c-b82e-95f954aebe03" providerId="ADAL" clId="{1EE0B497-F77D-41A0-A0A0-E37151357CD2}" dt="2022-06-28T16:43:33.101" v="367" actId="478"/>
            <ac:spMkLst>
              <pc:docMk/>
              <pc:sldMasterMk cId="2691560780" sldId="2147483648"/>
              <pc:sldLayoutMk cId="1582114441" sldId="2147483668"/>
              <ac:spMk id="21" creationId="{C745EC1C-8948-1870-CD6B-9DE9178F5391}"/>
            </ac:spMkLst>
          </pc:spChg>
          <pc:spChg chg="add mod">
            <ac:chgData name="Isabelle Plank" userId="a1289ac7-07bb-4c5c-b82e-95f954aebe03" providerId="ADAL" clId="{1EE0B497-F77D-41A0-A0A0-E37151357CD2}" dt="2022-06-28T16:41:37.464" v="342" actId="1035"/>
            <ac:spMkLst>
              <pc:docMk/>
              <pc:sldMasterMk cId="2691560780" sldId="2147483648"/>
              <pc:sldLayoutMk cId="1582114441" sldId="2147483668"/>
              <ac:spMk id="22" creationId="{2A72E206-D13A-1AFE-AECF-64700CA773C2}"/>
            </ac:spMkLst>
          </pc:spChg>
          <pc:spChg chg="add mod">
            <ac:chgData name="Isabelle Plank" userId="a1289ac7-07bb-4c5c-b82e-95f954aebe03" providerId="ADAL" clId="{1EE0B497-F77D-41A0-A0A0-E37151357CD2}" dt="2022-06-28T16:41:49.477" v="345"/>
            <ac:spMkLst>
              <pc:docMk/>
              <pc:sldMasterMk cId="2691560780" sldId="2147483648"/>
              <pc:sldLayoutMk cId="1582114441" sldId="2147483668"/>
              <ac:spMk id="23" creationId="{78F1578C-DF88-2E79-AA14-384E1C3A3DF4}"/>
            </ac:spMkLst>
          </pc:spChg>
          <pc:spChg chg="add del">
            <ac:chgData name="Isabelle Plank" userId="a1289ac7-07bb-4c5c-b82e-95f954aebe03" providerId="ADAL" clId="{1EE0B497-F77D-41A0-A0A0-E37151357CD2}" dt="2022-06-28T16:42:26.989" v="347" actId="11529"/>
            <ac:spMkLst>
              <pc:docMk/>
              <pc:sldMasterMk cId="2691560780" sldId="2147483648"/>
              <pc:sldLayoutMk cId="1582114441" sldId="2147483668"/>
              <ac:spMk id="24" creationId="{17C6B4D0-F88A-7C9C-70C1-0AC780F933C2}"/>
            </ac:spMkLst>
          </pc:spChg>
          <pc:spChg chg="add mod">
            <ac:chgData name="Isabelle Plank" userId="a1289ac7-07bb-4c5c-b82e-95f954aebe03" providerId="ADAL" clId="{1EE0B497-F77D-41A0-A0A0-E37151357CD2}" dt="2022-06-28T16:42:45.490" v="356" actId="14100"/>
            <ac:spMkLst>
              <pc:docMk/>
              <pc:sldMasterMk cId="2691560780" sldId="2147483648"/>
              <pc:sldLayoutMk cId="1582114441" sldId="2147483668"/>
              <ac:spMk id="25" creationId="{873EC66C-47F0-F6A3-0ECE-DD14D2E4BAC9}"/>
            </ac:spMkLst>
          </pc:spChg>
          <pc:spChg chg="add mod">
            <ac:chgData name="Isabelle Plank" userId="a1289ac7-07bb-4c5c-b82e-95f954aebe03" providerId="ADAL" clId="{1EE0B497-F77D-41A0-A0A0-E37151357CD2}" dt="2022-06-28T16:43:03.187" v="359" actId="1076"/>
            <ac:spMkLst>
              <pc:docMk/>
              <pc:sldMasterMk cId="2691560780" sldId="2147483648"/>
              <pc:sldLayoutMk cId="1582114441" sldId="2147483668"/>
              <ac:spMk id="26" creationId="{68B2335C-87AF-3F74-28BC-5A4F602C7412}"/>
            </ac:spMkLst>
          </pc:spChg>
          <pc:spChg chg="add mod">
            <ac:chgData name="Isabelle Plank" userId="a1289ac7-07bb-4c5c-b82e-95f954aebe03" providerId="ADAL" clId="{1EE0B497-F77D-41A0-A0A0-E37151357CD2}" dt="2022-06-28T16:43:15.051" v="363" actId="1076"/>
            <ac:spMkLst>
              <pc:docMk/>
              <pc:sldMasterMk cId="2691560780" sldId="2147483648"/>
              <pc:sldLayoutMk cId="1582114441" sldId="2147483668"/>
              <ac:spMk id="27" creationId="{1BD44FDF-FADB-FBAB-0733-48605D97D01C}"/>
            </ac:spMkLst>
          </pc:spChg>
          <pc:spChg chg="add mod">
            <ac:chgData name="Isabelle Plank" userId="a1289ac7-07bb-4c5c-b82e-95f954aebe03" providerId="ADAL" clId="{1EE0B497-F77D-41A0-A0A0-E37151357CD2}" dt="2022-06-28T16:43:23.508" v="366" actId="1076"/>
            <ac:spMkLst>
              <pc:docMk/>
              <pc:sldMasterMk cId="2691560780" sldId="2147483648"/>
              <pc:sldLayoutMk cId="1582114441" sldId="2147483668"/>
              <ac:spMk id="28" creationId="{4B65E8BA-7A0A-826D-FC3A-90CA5A1E7F3F}"/>
            </ac:spMkLst>
          </pc:spChg>
          <pc:spChg chg="add mod">
            <ac:chgData name="Isabelle Plank" userId="a1289ac7-07bb-4c5c-b82e-95f954aebe03" providerId="ADAL" clId="{1EE0B497-F77D-41A0-A0A0-E37151357CD2}" dt="2022-06-28T16:43:48.467" v="370" actId="1035"/>
            <ac:spMkLst>
              <pc:docMk/>
              <pc:sldMasterMk cId="2691560780" sldId="2147483648"/>
              <pc:sldLayoutMk cId="1582114441" sldId="2147483668"/>
              <ac:spMk id="29" creationId="{0361F5F3-5ED7-D7FE-8E11-C659312EC2A8}"/>
            </ac:spMkLst>
          </pc:spChg>
          <pc:spChg chg="add mod">
            <ac:chgData name="Isabelle Plank" userId="a1289ac7-07bb-4c5c-b82e-95f954aebe03" providerId="ADAL" clId="{1EE0B497-F77D-41A0-A0A0-E37151357CD2}" dt="2022-06-28T16:43:48.467" v="370" actId="1035"/>
            <ac:spMkLst>
              <pc:docMk/>
              <pc:sldMasterMk cId="2691560780" sldId="2147483648"/>
              <pc:sldLayoutMk cId="1582114441" sldId="2147483668"/>
              <ac:spMk id="30" creationId="{3438AE5E-B775-35DF-37DF-C2234A5D58DB}"/>
            </ac:spMkLst>
          </pc:spChg>
          <pc:spChg chg="add mod">
            <ac:chgData name="Isabelle Plank" userId="a1289ac7-07bb-4c5c-b82e-95f954aebe03" providerId="ADAL" clId="{1EE0B497-F77D-41A0-A0A0-E37151357CD2}" dt="2022-06-28T16:43:48.467" v="370" actId="1035"/>
            <ac:spMkLst>
              <pc:docMk/>
              <pc:sldMasterMk cId="2691560780" sldId="2147483648"/>
              <pc:sldLayoutMk cId="1582114441" sldId="2147483668"/>
              <ac:spMk id="31" creationId="{35F78C9F-09C7-9531-617A-4FCBC332002E}"/>
            </ac:spMkLst>
          </pc:spChg>
          <pc:spChg chg="add mod">
            <ac:chgData name="Isabelle Plank" userId="a1289ac7-07bb-4c5c-b82e-95f954aebe03" providerId="ADAL" clId="{1EE0B497-F77D-41A0-A0A0-E37151357CD2}" dt="2022-06-28T16:43:48.467" v="370" actId="1035"/>
            <ac:spMkLst>
              <pc:docMk/>
              <pc:sldMasterMk cId="2691560780" sldId="2147483648"/>
              <pc:sldLayoutMk cId="1582114441" sldId="2147483668"/>
              <ac:spMk id="32" creationId="{4C3D88EF-6803-B1E8-E562-254ACFEA7F51}"/>
            </ac:spMkLst>
          </pc:spChg>
        </pc:sldLayoutChg>
        <pc:sldLayoutChg chg="mod">
          <pc:chgData name="Isabelle Plank" userId="a1289ac7-07bb-4c5c-b82e-95f954aebe03" providerId="ADAL" clId="{1EE0B497-F77D-41A0-A0A0-E37151357CD2}" dt="2022-07-05T08:13:13.925" v="376" actId="6014"/>
          <pc:sldLayoutMkLst>
            <pc:docMk/>
            <pc:sldMasterMk cId="2691560780" sldId="2147483648"/>
            <pc:sldLayoutMk cId="2565084327" sldId="2147483671"/>
          </pc:sldLayoutMkLst>
        </pc:sldLayoutChg>
        <pc:sldLayoutChg chg="del ord">
          <pc:chgData name="Isabelle Plank" userId="a1289ac7-07bb-4c5c-b82e-95f954aebe03" providerId="ADAL" clId="{1EE0B497-F77D-41A0-A0A0-E37151357CD2}" dt="2022-07-08T10:25:16.937" v="11327" actId="2696"/>
          <pc:sldLayoutMkLst>
            <pc:docMk/>
            <pc:sldMasterMk cId="2691560780" sldId="2147483648"/>
            <pc:sldLayoutMk cId="3088260561" sldId="2147483673"/>
          </pc:sldLayoutMkLst>
        </pc:sldLayoutChg>
        <pc:sldLayoutChg chg="del mod ord">
          <pc:chgData name="Isabelle Plank" userId="a1289ac7-07bb-4c5c-b82e-95f954aebe03" providerId="ADAL" clId="{1EE0B497-F77D-41A0-A0A0-E37151357CD2}" dt="2022-07-08T10:25:16.520" v="11319" actId="2696"/>
          <pc:sldLayoutMkLst>
            <pc:docMk/>
            <pc:sldMasterMk cId="2691560780" sldId="2147483648"/>
            <pc:sldLayoutMk cId="1407282514" sldId="2147483674"/>
          </pc:sldLayoutMkLst>
        </pc:sldLayoutChg>
        <pc:sldLayoutChg chg="modSp del mod">
          <pc:chgData name="Isabelle Plank" userId="a1289ac7-07bb-4c5c-b82e-95f954aebe03" providerId="ADAL" clId="{1EE0B497-F77D-41A0-A0A0-E37151357CD2}" dt="2022-07-08T10:25:16.389" v="11315" actId="2696"/>
          <pc:sldLayoutMkLst>
            <pc:docMk/>
            <pc:sldMasterMk cId="2691560780" sldId="2147483648"/>
            <pc:sldLayoutMk cId="832400595" sldId="2147483675"/>
          </pc:sldLayoutMkLst>
          <pc:spChg chg="mod">
            <ac:chgData name="Isabelle Plank" userId="a1289ac7-07bb-4c5c-b82e-95f954aebe03" providerId="ADAL" clId="{1EE0B497-F77D-41A0-A0A0-E37151357CD2}" dt="2022-07-05T08:49:54.588" v="856" actId="1076"/>
            <ac:spMkLst>
              <pc:docMk/>
              <pc:sldMasterMk cId="2691560780" sldId="2147483648"/>
              <pc:sldLayoutMk cId="832400595" sldId="2147483675"/>
              <ac:spMk id="9" creationId="{C45488CE-9B08-17F6-CFCB-76836DE1219A}"/>
            </ac:spMkLst>
          </pc:spChg>
          <pc:spChg chg="mod">
            <ac:chgData name="Isabelle Plank" userId="a1289ac7-07bb-4c5c-b82e-95f954aebe03" providerId="ADAL" clId="{1EE0B497-F77D-41A0-A0A0-E37151357CD2}" dt="2022-07-05T08:49:49.785" v="855" actId="1076"/>
            <ac:spMkLst>
              <pc:docMk/>
              <pc:sldMasterMk cId="2691560780" sldId="2147483648"/>
              <pc:sldLayoutMk cId="832400595" sldId="2147483675"/>
              <ac:spMk id="11" creationId="{C2571C8A-DC37-F39E-6365-0D96556CE1B4}"/>
            </ac:spMkLst>
          </pc:spChg>
        </pc:sldLayoutChg>
        <pc:sldLayoutChg chg="del ord">
          <pc:chgData name="Isabelle Plank" userId="a1289ac7-07bb-4c5c-b82e-95f954aebe03" providerId="ADAL" clId="{1EE0B497-F77D-41A0-A0A0-E37151357CD2}" dt="2022-07-08T10:25:16.805" v="11324" actId="2696"/>
          <pc:sldLayoutMkLst>
            <pc:docMk/>
            <pc:sldMasterMk cId="2691560780" sldId="2147483648"/>
            <pc:sldLayoutMk cId="1877874275" sldId="2147483676"/>
          </pc:sldLayoutMkLst>
        </pc:sldLayoutChg>
        <pc:sldLayoutChg chg="del ord">
          <pc:chgData name="Isabelle Plank" userId="a1289ac7-07bb-4c5c-b82e-95f954aebe03" providerId="ADAL" clId="{1EE0B497-F77D-41A0-A0A0-E37151357CD2}" dt="2022-07-08T10:25:16.868" v="11325" actId="2696"/>
          <pc:sldLayoutMkLst>
            <pc:docMk/>
            <pc:sldMasterMk cId="2691560780" sldId="2147483648"/>
            <pc:sldLayoutMk cId="3777111742" sldId="2147483677"/>
          </pc:sldLayoutMkLst>
        </pc:sldLayoutChg>
        <pc:sldLayoutChg chg="del ord">
          <pc:chgData name="Isabelle Plank" userId="a1289ac7-07bb-4c5c-b82e-95f954aebe03" providerId="ADAL" clId="{1EE0B497-F77D-41A0-A0A0-E37151357CD2}" dt="2022-07-08T10:25:16.921" v="11326" actId="2696"/>
          <pc:sldLayoutMkLst>
            <pc:docMk/>
            <pc:sldMasterMk cId="2691560780" sldId="2147483648"/>
            <pc:sldLayoutMk cId="3791284929" sldId="2147483678"/>
          </pc:sldLayoutMkLst>
        </pc:sldLayoutChg>
        <pc:sldLayoutChg chg="modSp del mod">
          <pc:chgData name="Isabelle Plank" userId="a1289ac7-07bb-4c5c-b82e-95f954aebe03" providerId="ADAL" clId="{1EE0B497-F77D-41A0-A0A0-E37151357CD2}" dt="2022-07-08T10:25:08.377" v="11309" actId="2696"/>
          <pc:sldLayoutMkLst>
            <pc:docMk/>
            <pc:sldMasterMk cId="2691560780" sldId="2147483648"/>
            <pc:sldLayoutMk cId="3673701165" sldId="2147483679"/>
          </pc:sldLayoutMkLst>
          <pc:spChg chg="mod">
            <ac:chgData name="Isabelle Plank" userId="a1289ac7-07bb-4c5c-b82e-95f954aebe03" providerId="ADAL" clId="{1EE0B497-F77D-41A0-A0A0-E37151357CD2}" dt="2022-07-05T08:47:38.214" v="850" actId="14100"/>
            <ac:spMkLst>
              <pc:docMk/>
              <pc:sldMasterMk cId="2691560780" sldId="2147483648"/>
              <pc:sldLayoutMk cId="3673701165" sldId="2147483679"/>
              <ac:spMk id="7" creationId="{D4109FB2-8694-8B87-F3D5-D49BC36815B0}"/>
            </ac:spMkLst>
          </pc:spChg>
          <pc:spChg chg="mod">
            <ac:chgData name="Isabelle Plank" userId="a1289ac7-07bb-4c5c-b82e-95f954aebe03" providerId="ADAL" clId="{1EE0B497-F77D-41A0-A0A0-E37151357CD2}" dt="2022-07-05T08:47:38.214" v="850" actId="14100"/>
            <ac:spMkLst>
              <pc:docMk/>
              <pc:sldMasterMk cId="2691560780" sldId="2147483648"/>
              <pc:sldLayoutMk cId="3673701165" sldId="2147483679"/>
              <ac:spMk id="8" creationId="{8B28DF31-EB9D-A97F-B788-32597FC05F1D}"/>
            </ac:spMkLst>
          </pc:spChg>
          <pc:spChg chg="mod">
            <ac:chgData name="Isabelle Plank" userId="a1289ac7-07bb-4c5c-b82e-95f954aebe03" providerId="ADAL" clId="{1EE0B497-F77D-41A0-A0A0-E37151357CD2}" dt="2022-07-05T08:47:41.357" v="851" actId="20577"/>
            <ac:spMkLst>
              <pc:docMk/>
              <pc:sldMasterMk cId="2691560780" sldId="2147483648"/>
              <pc:sldLayoutMk cId="3673701165" sldId="2147483679"/>
              <ac:spMk id="9" creationId="{B804A133-5094-8545-4277-1824E158CC7D}"/>
            </ac:spMkLst>
          </pc:spChg>
          <pc:spChg chg="mod">
            <ac:chgData name="Isabelle Plank" userId="a1289ac7-07bb-4c5c-b82e-95f954aebe03" providerId="ADAL" clId="{1EE0B497-F77D-41A0-A0A0-E37151357CD2}" dt="2022-07-05T08:47:38.214" v="850" actId="14100"/>
            <ac:spMkLst>
              <pc:docMk/>
              <pc:sldMasterMk cId="2691560780" sldId="2147483648"/>
              <pc:sldLayoutMk cId="3673701165" sldId="2147483679"/>
              <ac:spMk id="10" creationId="{77EE58CA-3C4B-D428-A0FA-89F151D69174}"/>
            </ac:spMkLst>
          </pc:spChg>
          <pc:spChg chg="mod">
            <ac:chgData name="Isabelle Plank" userId="a1289ac7-07bb-4c5c-b82e-95f954aebe03" providerId="ADAL" clId="{1EE0B497-F77D-41A0-A0A0-E37151357CD2}" dt="2022-07-05T08:47:38.214" v="850" actId="14100"/>
            <ac:spMkLst>
              <pc:docMk/>
              <pc:sldMasterMk cId="2691560780" sldId="2147483648"/>
              <pc:sldLayoutMk cId="3673701165" sldId="2147483679"/>
              <ac:spMk id="11" creationId="{04E82448-C564-07CB-357E-2AAF77B54594}"/>
            </ac:spMkLst>
          </pc:spChg>
          <pc:spChg chg="mod">
            <ac:chgData name="Isabelle Plank" userId="a1289ac7-07bb-4c5c-b82e-95f954aebe03" providerId="ADAL" clId="{1EE0B497-F77D-41A0-A0A0-E37151357CD2}" dt="2022-07-05T08:47:45.040" v="852" actId="20577"/>
            <ac:spMkLst>
              <pc:docMk/>
              <pc:sldMasterMk cId="2691560780" sldId="2147483648"/>
              <pc:sldLayoutMk cId="3673701165" sldId="2147483679"/>
              <ac:spMk id="12" creationId="{FB10B01A-4CC7-C3FB-D1DB-8C2290141374}"/>
            </ac:spMkLst>
          </pc:spChg>
        </pc:sldLayoutChg>
        <pc:sldLayoutChg chg="del mod ord">
          <pc:chgData name="Isabelle Plank" userId="a1289ac7-07bb-4c5c-b82e-95f954aebe03" providerId="ADAL" clId="{1EE0B497-F77D-41A0-A0A0-E37151357CD2}" dt="2022-07-08T10:25:10.171" v="11310" actId="2696"/>
          <pc:sldLayoutMkLst>
            <pc:docMk/>
            <pc:sldMasterMk cId="2691560780" sldId="2147483648"/>
            <pc:sldLayoutMk cId="3173688035" sldId="2147483680"/>
          </pc:sldLayoutMkLst>
        </pc:sldLayoutChg>
        <pc:sldLayoutChg chg="modSp del mod ord">
          <pc:chgData name="Isabelle Plank" userId="a1289ac7-07bb-4c5c-b82e-95f954aebe03" providerId="ADAL" clId="{1EE0B497-F77D-41A0-A0A0-E37151357CD2}" dt="2022-07-08T10:25:16.752" v="11322" actId="2696"/>
          <pc:sldLayoutMkLst>
            <pc:docMk/>
            <pc:sldMasterMk cId="2691560780" sldId="2147483648"/>
            <pc:sldLayoutMk cId="1084098531" sldId="2147483681"/>
          </pc:sldLayoutMkLst>
          <pc:spChg chg="mod">
            <ac:chgData name="Isabelle Plank" userId="a1289ac7-07bb-4c5c-b82e-95f954aebe03" providerId="ADAL" clId="{1EE0B497-F77D-41A0-A0A0-E37151357CD2}" dt="2022-07-05T08:16:42.337" v="402" actId="242"/>
            <ac:spMkLst>
              <pc:docMk/>
              <pc:sldMasterMk cId="2691560780" sldId="2147483648"/>
              <pc:sldLayoutMk cId="1084098531" sldId="2147483681"/>
              <ac:spMk id="5" creationId="{741C0C74-2838-11B0-C77A-505151EF7EAD}"/>
            </ac:spMkLst>
          </pc:spChg>
          <pc:spChg chg="mod">
            <ac:chgData name="Isabelle Plank" userId="a1289ac7-07bb-4c5c-b82e-95f954aebe03" providerId="ADAL" clId="{1EE0B497-F77D-41A0-A0A0-E37151357CD2}" dt="2022-07-05T09:57:32.744" v="9672" actId="16037"/>
            <ac:spMkLst>
              <pc:docMk/>
              <pc:sldMasterMk cId="2691560780" sldId="2147483648"/>
              <pc:sldLayoutMk cId="1084098531" sldId="2147483681"/>
              <ac:spMk id="6" creationId="{0B86EFF9-46B3-AC9C-76DC-894580A514CA}"/>
            </ac:spMkLst>
          </pc:spChg>
          <pc:spChg chg="mod">
            <ac:chgData name="Isabelle Plank" userId="a1289ac7-07bb-4c5c-b82e-95f954aebe03" providerId="ADAL" clId="{1EE0B497-F77D-41A0-A0A0-E37151357CD2}" dt="2022-07-05T08:16:42.337" v="402" actId="242"/>
            <ac:spMkLst>
              <pc:docMk/>
              <pc:sldMasterMk cId="2691560780" sldId="2147483648"/>
              <pc:sldLayoutMk cId="1084098531" sldId="2147483681"/>
              <ac:spMk id="7" creationId="{987CE458-E2FE-CA16-F077-68F1D254270F}"/>
            </ac:spMkLst>
          </pc:spChg>
          <pc:spChg chg="mod">
            <ac:chgData name="Isabelle Plank" userId="a1289ac7-07bb-4c5c-b82e-95f954aebe03" providerId="ADAL" clId="{1EE0B497-F77D-41A0-A0A0-E37151357CD2}" dt="2022-07-05T08:16:27.619" v="400" actId="255"/>
            <ac:spMkLst>
              <pc:docMk/>
              <pc:sldMasterMk cId="2691560780" sldId="2147483648"/>
              <pc:sldLayoutMk cId="1084098531" sldId="2147483681"/>
              <ac:spMk id="8" creationId="{339DCAD1-0E58-288F-A654-8BD028124E21}"/>
            </ac:spMkLst>
          </pc:spChg>
          <pc:spChg chg="mod">
            <ac:chgData name="Isabelle Plank" userId="a1289ac7-07bb-4c5c-b82e-95f954aebe03" providerId="ADAL" clId="{1EE0B497-F77D-41A0-A0A0-E37151357CD2}" dt="2022-07-05T08:16:42.337" v="402" actId="242"/>
            <ac:spMkLst>
              <pc:docMk/>
              <pc:sldMasterMk cId="2691560780" sldId="2147483648"/>
              <pc:sldLayoutMk cId="1084098531" sldId="2147483681"/>
              <ac:spMk id="9" creationId="{99A3C56B-4E09-44A4-5F0F-3CD76D3C5C95}"/>
            </ac:spMkLst>
          </pc:spChg>
          <pc:spChg chg="mod">
            <ac:chgData name="Isabelle Plank" userId="a1289ac7-07bb-4c5c-b82e-95f954aebe03" providerId="ADAL" clId="{1EE0B497-F77D-41A0-A0A0-E37151357CD2}" dt="2022-07-05T08:16:27.619" v="400" actId="255"/>
            <ac:spMkLst>
              <pc:docMk/>
              <pc:sldMasterMk cId="2691560780" sldId="2147483648"/>
              <pc:sldLayoutMk cId="1084098531" sldId="2147483681"/>
              <ac:spMk id="10" creationId="{B3DF0BA7-32FC-B49E-37FA-0B999B27BF10}"/>
            </ac:spMkLst>
          </pc:spChg>
        </pc:sldLayoutChg>
        <pc:sldLayoutChg chg="modSp del mod ord">
          <pc:chgData name="Isabelle Plank" userId="a1289ac7-07bb-4c5c-b82e-95f954aebe03" providerId="ADAL" clId="{1EE0B497-F77D-41A0-A0A0-E37151357CD2}" dt="2022-07-08T10:25:16.683" v="11321" actId="2696"/>
          <pc:sldLayoutMkLst>
            <pc:docMk/>
            <pc:sldMasterMk cId="2691560780" sldId="2147483648"/>
            <pc:sldLayoutMk cId="2568632953" sldId="2147483682"/>
          </pc:sldLayoutMkLst>
          <pc:spChg chg="mod">
            <ac:chgData name="Isabelle Plank" userId="a1289ac7-07bb-4c5c-b82e-95f954aebe03" providerId="ADAL" clId="{1EE0B497-F77D-41A0-A0A0-E37151357CD2}" dt="2022-07-05T08:17:27.434" v="412" actId="3064"/>
            <ac:spMkLst>
              <pc:docMk/>
              <pc:sldMasterMk cId="2691560780" sldId="2147483648"/>
              <pc:sldLayoutMk cId="2568632953" sldId="2147483682"/>
              <ac:spMk id="9" creationId="{5526904B-B494-7598-7127-B4A6EF4543C8}"/>
            </ac:spMkLst>
          </pc:spChg>
          <pc:spChg chg="mod">
            <ac:chgData name="Isabelle Plank" userId="a1289ac7-07bb-4c5c-b82e-95f954aebe03" providerId="ADAL" clId="{1EE0B497-F77D-41A0-A0A0-E37151357CD2}" dt="2022-07-08T09:40:35.003" v="10756" actId="2085"/>
            <ac:spMkLst>
              <pc:docMk/>
              <pc:sldMasterMk cId="2691560780" sldId="2147483648"/>
              <pc:sldLayoutMk cId="2568632953" sldId="2147483682"/>
              <ac:spMk id="10" creationId="{C0FB0153-7865-22D4-B453-FD083F90E53B}"/>
            </ac:spMkLst>
          </pc:spChg>
          <pc:spChg chg="mod">
            <ac:chgData name="Isabelle Plank" userId="a1289ac7-07bb-4c5c-b82e-95f954aebe03" providerId="ADAL" clId="{1EE0B497-F77D-41A0-A0A0-E37151357CD2}" dt="2022-07-05T08:17:27.434" v="412" actId="3064"/>
            <ac:spMkLst>
              <pc:docMk/>
              <pc:sldMasterMk cId="2691560780" sldId="2147483648"/>
              <pc:sldLayoutMk cId="2568632953" sldId="2147483682"/>
              <ac:spMk id="11" creationId="{712A7AC3-BBA4-6459-BED8-A145F2ED3FC0}"/>
            </ac:spMkLst>
          </pc:spChg>
          <pc:spChg chg="mod">
            <ac:chgData name="Isabelle Plank" userId="a1289ac7-07bb-4c5c-b82e-95f954aebe03" providerId="ADAL" clId="{1EE0B497-F77D-41A0-A0A0-E37151357CD2}" dt="2022-07-08T09:40:35.003" v="10756" actId="2085"/>
            <ac:spMkLst>
              <pc:docMk/>
              <pc:sldMasterMk cId="2691560780" sldId="2147483648"/>
              <pc:sldLayoutMk cId="2568632953" sldId="2147483682"/>
              <ac:spMk id="12" creationId="{D8FC3635-173E-74F3-20B0-31E0401E3409}"/>
            </ac:spMkLst>
          </pc:spChg>
          <pc:spChg chg="mod">
            <ac:chgData name="Isabelle Plank" userId="a1289ac7-07bb-4c5c-b82e-95f954aebe03" providerId="ADAL" clId="{1EE0B497-F77D-41A0-A0A0-E37151357CD2}" dt="2022-07-05T08:17:27.434" v="412" actId="3064"/>
            <ac:spMkLst>
              <pc:docMk/>
              <pc:sldMasterMk cId="2691560780" sldId="2147483648"/>
              <pc:sldLayoutMk cId="2568632953" sldId="2147483682"/>
              <ac:spMk id="13" creationId="{C08BC215-9E01-C7D2-2AE2-373156142489}"/>
            </ac:spMkLst>
          </pc:spChg>
          <pc:spChg chg="mod">
            <ac:chgData name="Isabelle Plank" userId="a1289ac7-07bb-4c5c-b82e-95f954aebe03" providerId="ADAL" clId="{1EE0B497-F77D-41A0-A0A0-E37151357CD2}" dt="2022-07-08T09:40:35.003" v="10756" actId="2085"/>
            <ac:spMkLst>
              <pc:docMk/>
              <pc:sldMasterMk cId="2691560780" sldId="2147483648"/>
              <pc:sldLayoutMk cId="2568632953" sldId="2147483682"/>
              <ac:spMk id="14" creationId="{B0D3D691-89CA-28C0-6605-5EBDDFA0D172}"/>
            </ac:spMkLst>
          </pc:spChg>
          <pc:spChg chg="mod">
            <ac:chgData name="Isabelle Plank" userId="a1289ac7-07bb-4c5c-b82e-95f954aebe03" providerId="ADAL" clId="{1EE0B497-F77D-41A0-A0A0-E37151357CD2}" dt="2022-07-05T08:17:27.434" v="412" actId="3064"/>
            <ac:spMkLst>
              <pc:docMk/>
              <pc:sldMasterMk cId="2691560780" sldId="2147483648"/>
              <pc:sldLayoutMk cId="2568632953" sldId="2147483682"/>
              <ac:spMk id="15" creationId="{653878CE-5612-AE65-C6EF-65795AAD3F16}"/>
            </ac:spMkLst>
          </pc:spChg>
          <pc:spChg chg="mod">
            <ac:chgData name="Isabelle Plank" userId="a1289ac7-07bb-4c5c-b82e-95f954aebe03" providerId="ADAL" clId="{1EE0B497-F77D-41A0-A0A0-E37151357CD2}" dt="2022-07-08T09:40:35.003" v="10756" actId="2085"/>
            <ac:spMkLst>
              <pc:docMk/>
              <pc:sldMasterMk cId="2691560780" sldId="2147483648"/>
              <pc:sldLayoutMk cId="2568632953" sldId="2147483682"/>
              <ac:spMk id="16" creationId="{6576AB09-DC01-DA18-57EC-FCF5C18CE96D}"/>
            </ac:spMkLst>
          </pc:spChg>
        </pc:sldLayoutChg>
        <pc:sldLayoutChg chg="addSp delSp modSp new del mod">
          <pc:chgData name="Isabelle Plank" userId="a1289ac7-07bb-4c5c-b82e-95f954aebe03" providerId="ADAL" clId="{1EE0B497-F77D-41A0-A0A0-E37151357CD2}" dt="2022-07-08T10:25:16.366" v="11313" actId="2696"/>
          <pc:sldLayoutMkLst>
            <pc:docMk/>
            <pc:sldMasterMk cId="2691560780" sldId="2147483648"/>
            <pc:sldLayoutMk cId="3651012066" sldId="2147483683"/>
          </pc:sldLayoutMkLst>
          <pc:spChg chg="add del mod">
            <ac:chgData name="Isabelle Plank" userId="a1289ac7-07bb-4c5c-b82e-95f954aebe03" providerId="ADAL" clId="{1EE0B497-F77D-41A0-A0A0-E37151357CD2}" dt="2022-07-05T08:51:35.809" v="883" actId="478"/>
            <ac:spMkLst>
              <pc:docMk/>
              <pc:sldMasterMk cId="2691560780" sldId="2147483648"/>
              <pc:sldLayoutMk cId="3651012066" sldId="2147483683"/>
              <ac:spMk id="7" creationId="{D99D5F7E-D1DB-046E-9FDC-DECCE7D6B9F2}"/>
            </ac:spMkLst>
          </pc:spChg>
          <pc:spChg chg="add del">
            <ac:chgData name="Isabelle Plank" userId="a1289ac7-07bb-4c5c-b82e-95f954aebe03" providerId="ADAL" clId="{1EE0B497-F77D-41A0-A0A0-E37151357CD2}" dt="2022-07-05T08:51:45.811" v="884" actId="11529"/>
            <ac:spMkLst>
              <pc:docMk/>
              <pc:sldMasterMk cId="2691560780" sldId="2147483648"/>
              <pc:sldLayoutMk cId="3651012066" sldId="2147483683"/>
              <ac:spMk id="8" creationId="{74AE8EC8-F300-00FA-8130-4C1078AD366C}"/>
            </ac:spMkLst>
          </pc:spChg>
          <pc:spChg chg="add mod">
            <ac:chgData name="Isabelle Plank" userId="a1289ac7-07bb-4c5c-b82e-95f954aebe03" providerId="ADAL" clId="{1EE0B497-F77D-41A0-A0A0-E37151357CD2}" dt="2022-07-05T08:52:00.436" v="887" actId="14100"/>
            <ac:spMkLst>
              <pc:docMk/>
              <pc:sldMasterMk cId="2691560780" sldId="2147483648"/>
              <pc:sldLayoutMk cId="3651012066" sldId="2147483683"/>
              <ac:spMk id="9" creationId="{3152C57E-9BCE-52CE-A550-F67DE3EBB5F8}"/>
            </ac:spMkLst>
          </pc:spChg>
          <pc:spChg chg="add mod">
            <ac:chgData name="Isabelle Plank" userId="a1289ac7-07bb-4c5c-b82e-95f954aebe03" providerId="ADAL" clId="{1EE0B497-F77D-41A0-A0A0-E37151357CD2}" dt="2022-07-05T08:52:06.965" v="889" actId="1076"/>
            <ac:spMkLst>
              <pc:docMk/>
              <pc:sldMasterMk cId="2691560780" sldId="2147483648"/>
              <pc:sldLayoutMk cId="3651012066" sldId="2147483683"/>
              <ac:spMk id="10" creationId="{AFD19E93-A75F-50F3-ABDF-01D0E2431707}"/>
            </ac:spMkLst>
          </pc:spChg>
          <pc:spChg chg="add del">
            <ac:chgData name="Isabelle Plank" userId="a1289ac7-07bb-4c5c-b82e-95f954aebe03" providerId="ADAL" clId="{1EE0B497-F77D-41A0-A0A0-E37151357CD2}" dt="2022-07-05T08:52:33.028" v="890" actId="11529"/>
            <ac:spMkLst>
              <pc:docMk/>
              <pc:sldMasterMk cId="2691560780" sldId="2147483648"/>
              <pc:sldLayoutMk cId="3651012066" sldId="2147483683"/>
              <ac:spMk id="11" creationId="{3662CDE4-E372-B838-A972-1657CC8F2136}"/>
            </ac:spMkLst>
          </pc:spChg>
          <pc:spChg chg="add mod">
            <ac:chgData name="Isabelle Plank" userId="a1289ac7-07bb-4c5c-b82e-95f954aebe03" providerId="ADAL" clId="{1EE0B497-F77D-41A0-A0A0-E37151357CD2}" dt="2022-07-05T08:52:33.028" v="890" actId="11529"/>
            <ac:spMkLst>
              <pc:docMk/>
              <pc:sldMasterMk cId="2691560780" sldId="2147483648"/>
              <pc:sldLayoutMk cId="3651012066" sldId="2147483683"/>
              <ac:spMk id="12" creationId="{9AFDE1DC-3D5E-E3EE-9F3E-7A478BEBC98C}"/>
            </ac:spMkLst>
          </pc:spChg>
          <pc:spChg chg="add mod">
            <ac:chgData name="Isabelle Plank" userId="a1289ac7-07bb-4c5c-b82e-95f954aebe03" providerId="ADAL" clId="{1EE0B497-F77D-41A0-A0A0-E37151357CD2}" dt="2022-07-05T08:52:38.658" v="891"/>
            <ac:spMkLst>
              <pc:docMk/>
              <pc:sldMasterMk cId="2691560780" sldId="2147483648"/>
              <pc:sldLayoutMk cId="3651012066" sldId="2147483683"/>
              <ac:spMk id="13" creationId="{39AD3C46-8890-FBC8-2297-0F1B0903BF9A}"/>
            </ac:spMkLst>
          </pc:spChg>
          <pc:picChg chg="add mod">
            <ac:chgData name="Isabelle Plank" userId="a1289ac7-07bb-4c5c-b82e-95f954aebe03" providerId="ADAL" clId="{1EE0B497-F77D-41A0-A0A0-E37151357CD2}" dt="2022-07-05T08:51:33.239" v="882" actId="12788"/>
            <ac:picMkLst>
              <pc:docMk/>
              <pc:sldMasterMk cId="2691560780" sldId="2147483648"/>
              <pc:sldLayoutMk cId="3651012066" sldId="2147483683"/>
              <ac:picMk id="5" creationId="{AB5518CA-48EC-CA54-C690-9F74702ABD32}"/>
            </ac:picMkLst>
          </pc:picChg>
          <pc:picChg chg="add mod">
            <ac:chgData name="Isabelle Plank" userId="a1289ac7-07bb-4c5c-b82e-95f954aebe03" providerId="ADAL" clId="{1EE0B497-F77D-41A0-A0A0-E37151357CD2}" dt="2022-07-05T08:51:33.239" v="882" actId="12788"/>
            <ac:picMkLst>
              <pc:docMk/>
              <pc:sldMasterMk cId="2691560780" sldId="2147483648"/>
              <pc:sldLayoutMk cId="3651012066" sldId="2147483683"/>
              <ac:picMk id="6" creationId="{46ED3E63-1C7F-E2FE-A575-F721859A6428}"/>
            </ac:picMkLst>
          </pc:picChg>
        </pc:sldLayoutChg>
        <pc:sldLayoutChg chg="delSp modSp add del mod modTransition">
          <pc:chgData name="Isabelle Plank" userId="a1289ac7-07bb-4c5c-b82e-95f954aebe03" providerId="ADAL" clId="{1EE0B497-F77D-41A0-A0A0-E37151357CD2}" dt="2022-07-08T10:25:16.382" v="11314" actId="2696"/>
          <pc:sldLayoutMkLst>
            <pc:docMk/>
            <pc:sldMasterMk cId="2691560780" sldId="2147483648"/>
            <pc:sldLayoutMk cId="2503818657" sldId="2147483684"/>
          </pc:sldLayoutMkLst>
          <pc:spChg chg="del">
            <ac:chgData name="Isabelle Plank" userId="a1289ac7-07bb-4c5c-b82e-95f954aebe03" providerId="ADAL" clId="{1EE0B497-F77D-41A0-A0A0-E37151357CD2}" dt="2022-07-05T08:54:58.061" v="893" actId="478"/>
            <ac:spMkLst>
              <pc:docMk/>
              <pc:sldMasterMk cId="2691560780" sldId="2147483648"/>
              <pc:sldLayoutMk cId="2503818657" sldId="2147483684"/>
              <ac:spMk id="9" creationId="{3152C57E-9BCE-52CE-A550-F67DE3EBB5F8}"/>
            </ac:spMkLst>
          </pc:spChg>
          <pc:spChg chg="mod">
            <ac:chgData name="Isabelle Plank" userId="a1289ac7-07bb-4c5c-b82e-95f954aebe03" providerId="ADAL" clId="{1EE0B497-F77D-41A0-A0A0-E37151357CD2}" dt="2022-07-05T08:55:15.740" v="897" actId="14100"/>
            <ac:spMkLst>
              <pc:docMk/>
              <pc:sldMasterMk cId="2691560780" sldId="2147483648"/>
              <pc:sldLayoutMk cId="2503818657" sldId="2147483684"/>
              <ac:spMk id="10" creationId="{AFD19E93-A75F-50F3-ABDF-01D0E2431707}"/>
            </ac:spMkLst>
          </pc:spChg>
          <pc:picChg chg="del">
            <ac:chgData name="Isabelle Plank" userId="a1289ac7-07bb-4c5c-b82e-95f954aebe03" providerId="ADAL" clId="{1EE0B497-F77D-41A0-A0A0-E37151357CD2}" dt="2022-07-05T08:54:58.061" v="893" actId="478"/>
            <ac:picMkLst>
              <pc:docMk/>
              <pc:sldMasterMk cId="2691560780" sldId="2147483648"/>
              <pc:sldLayoutMk cId="2503818657" sldId="2147483684"/>
              <ac:picMk id="5" creationId="{AB5518CA-48EC-CA54-C690-9F74702ABD32}"/>
            </ac:picMkLst>
          </pc:picChg>
          <pc:picChg chg="mod">
            <ac:chgData name="Isabelle Plank" userId="a1289ac7-07bb-4c5c-b82e-95f954aebe03" providerId="ADAL" clId="{1EE0B497-F77D-41A0-A0A0-E37151357CD2}" dt="2022-07-05T08:55:07.709" v="895" actId="14100"/>
            <ac:picMkLst>
              <pc:docMk/>
              <pc:sldMasterMk cId="2691560780" sldId="2147483648"/>
              <pc:sldLayoutMk cId="2503818657" sldId="2147483684"/>
              <ac:picMk id="6" creationId="{46ED3E63-1C7F-E2FE-A575-F721859A6428}"/>
            </ac:picMkLst>
          </pc:picChg>
        </pc:sldLayoutChg>
        <pc:sldLayoutChg chg="modSp add del mod modTransition">
          <pc:chgData name="Isabelle Plank" userId="a1289ac7-07bb-4c5c-b82e-95f954aebe03" providerId="ADAL" clId="{1EE0B497-F77D-41A0-A0A0-E37151357CD2}" dt="2022-07-05T10:42:58.594" v="10556" actId="2696"/>
          <pc:sldLayoutMkLst>
            <pc:docMk/>
            <pc:sldMasterMk cId="2691560780" sldId="2147483648"/>
            <pc:sldLayoutMk cId="2184732679" sldId="2147483685"/>
          </pc:sldLayoutMkLst>
          <pc:spChg chg="mod">
            <ac:chgData name="Isabelle Plank" userId="a1289ac7-07bb-4c5c-b82e-95f954aebe03" providerId="ADAL" clId="{1EE0B497-F77D-41A0-A0A0-E37151357CD2}" dt="2022-07-05T10:42:49.657" v="10555" actId="207"/>
            <ac:spMkLst>
              <pc:docMk/>
              <pc:sldMasterMk cId="2691560780" sldId="2147483648"/>
              <pc:sldLayoutMk cId="2184732679" sldId="2147483685"/>
              <ac:spMk id="8" creationId="{446A04C3-B821-5ED6-AFCB-D9C03F604F04}"/>
            </ac:spMkLst>
          </pc:spChg>
        </pc:sldLayoutChg>
      </pc:sldMasterChg>
      <pc:sldMasterChg chg="new del mod addSldLayout delSldLayout">
        <pc:chgData name="Isabelle Plank" userId="a1289ac7-07bb-4c5c-b82e-95f954aebe03" providerId="ADAL" clId="{1EE0B497-F77D-41A0-A0A0-E37151357CD2}" dt="2022-07-08T09:44:01.125" v="10770" actId="2696"/>
        <pc:sldMasterMkLst>
          <pc:docMk/>
          <pc:sldMasterMk cId="2852020922" sldId="2147483685"/>
        </pc:sldMasterMkLst>
        <pc:sldLayoutChg chg="new del replId">
          <pc:chgData name="Isabelle Plank" userId="a1289ac7-07bb-4c5c-b82e-95f954aebe03" providerId="ADAL" clId="{1EE0B497-F77D-41A0-A0A0-E37151357CD2}" dt="2022-07-08T09:44:01.101" v="10759" actId="2696"/>
          <pc:sldLayoutMkLst>
            <pc:docMk/>
            <pc:sldMasterMk cId="2852020922" sldId="2147483685"/>
            <pc:sldLayoutMk cId="1022366249" sldId="2147483686"/>
          </pc:sldLayoutMkLst>
        </pc:sldLayoutChg>
        <pc:sldLayoutChg chg="new del replId">
          <pc:chgData name="Isabelle Plank" userId="a1289ac7-07bb-4c5c-b82e-95f954aebe03" providerId="ADAL" clId="{1EE0B497-F77D-41A0-A0A0-E37151357CD2}" dt="2022-07-08T09:44:01.105" v="10760" actId="2696"/>
          <pc:sldLayoutMkLst>
            <pc:docMk/>
            <pc:sldMasterMk cId="2852020922" sldId="2147483685"/>
            <pc:sldLayoutMk cId="3129299134" sldId="2147483687"/>
          </pc:sldLayoutMkLst>
        </pc:sldLayoutChg>
        <pc:sldLayoutChg chg="new del replId">
          <pc:chgData name="Isabelle Plank" userId="a1289ac7-07bb-4c5c-b82e-95f954aebe03" providerId="ADAL" clId="{1EE0B497-F77D-41A0-A0A0-E37151357CD2}" dt="2022-07-08T09:44:01.109" v="10761" actId="2696"/>
          <pc:sldLayoutMkLst>
            <pc:docMk/>
            <pc:sldMasterMk cId="2852020922" sldId="2147483685"/>
            <pc:sldLayoutMk cId="3964598462" sldId="2147483688"/>
          </pc:sldLayoutMkLst>
        </pc:sldLayoutChg>
        <pc:sldLayoutChg chg="new del replId">
          <pc:chgData name="Isabelle Plank" userId="a1289ac7-07bb-4c5c-b82e-95f954aebe03" providerId="ADAL" clId="{1EE0B497-F77D-41A0-A0A0-E37151357CD2}" dt="2022-07-08T09:44:01.110" v="10762" actId="2696"/>
          <pc:sldLayoutMkLst>
            <pc:docMk/>
            <pc:sldMasterMk cId="2852020922" sldId="2147483685"/>
            <pc:sldLayoutMk cId="1406780335" sldId="2147483689"/>
          </pc:sldLayoutMkLst>
        </pc:sldLayoutChg>
        <pc:sldLayoutChg chg="new del replId">
          <pc:chgData name="Isabelle Plank" userId="a1289ac7-07bb-4c5c-b82e-95f954aebe03" providerId="ADAL" clId="{1EE0B497-F77D-41A0-A0A0-E37151357CD2}" dt="2022-07-08T09:44:01.110" v="10763" actId="2696"/>
          <pc:sldLayoutMkLst>
            <pc:docMk/>
            <pc:sldMasterMk cId="2852020922" sldId="2147483685"/>
            <pc:sldLayoutMk cId="4242298288" sldId="2147483690"/>
          </pc:sldLayoutMkLst>
        </pc:sldLayoutChg>
        <pc:sldLayoutChg chg="new del replId">
          <pc:chgData name="Isabelle Plank" userId="a1289ac7-07bb-4c5c-b82e-95f954aebe03" providerId="ADAL" clId="{1EE0B497-F77D-41A0-A0A0-E37151357CD2}" dt="2022-07-08T09:44:01.110" v="10764" actId="2696"/>
          <pc:sldLayoutMkLst>
            <pc:docMk/>
            <pc:sldMasterMk cId="2852020922" sldId="2147483685"/>
            <pc:sldLayoutMk cId="3870216556" sldId="2147483691"/>
          </pc:sldLayoutMkLst>
        </pc:sldLayoutChg>
        <pc:sldLayoutChg chg="new del replId">
          <pc:chgData name="Isabelle Plank" userId="a1289ac7-07bb-4c5c-b82e-95f954aebe03" providerId="ADAL" clId="{1EE0B497-F77D-41A0-A0A0-E37151357CD2}" dt="2022-07-08T09:44:01.110" v="10765" actId="2696"/>
          <pc:sldLayoutMkLst>
            <pc:docMk/>
            <pc:sldMasterMk cId="2852020922" sldId="2147483685"/>
            <pc:sldLayoutMk cId="734314980" sldId="2147483692"/>
          </pc:sldLayoutMkLst>
        </pc:sldLayoutChg>
        <pc:sldLayoutChg chg="new del replId">
          <pc:chgData name="Isabelle Plank" userId="a1289ac7-07bb-4c5c-b82e-95f954aebe03" providerId="ADAL" clId="{1EE0B497-F77D-41A0-A0A0-E37151357CD2}" dt="2022-07-08T09:44:01.110" v="10766" actId="2696"/>
          <pc:sldLayoutMkLst>
            <pc:docMk/>
            <pc:sldMasterMk cId="2852020922" sldId="2147483685"/>
            <pc:sldLayoutMk cId="3774462560" sldId="2147483693"/>
          </pc:sldLayoutMkLst>
        </pc:sldLayoutChg>
        <pc:sldLayoutChg chg="new del replId">
          <pc:chgData name="Isabelle Plank" userId="a1289ac7-07bb-4c5c-b82e-95f954aebe03" providerId="ADAL" clId="{1EE0B497-F77D-41A0-A0A0-E37151357CD2}" dt="2022-07-08T09:44:01.125" v="10767" actId="2696"/>
          <pc:sldLayoutMkLst>
            <pc:docMk/>
            <pc:sldMasterMk cId="2852020922" sldId="2147483685"/>
            <pc:sldLayoutMk cId="146484171" sldId="2147483694"/>
          </pc:sldLayoutMkLst>
        </pc:sldLayoutChg>
        <pc:sldLayoutChg chg="new del replId">
          <pc:chgData name="Isabelle Plank" userId="a1289ac7-07bb-4c5c-b82e-95f954aebe03" providerId="ADAL" clId="{1EE0B497-F77D-41A0-A0A0-E37151357CD2}" dt="2022-07-08T09:44:01.125" v="10768" actId="2696"/>
          <pc:sldLayoutMkLst>
            <pc:docMk/>
            <pc:sldMasterMk cId="2852020922" sldId="2147483685"/>
            <pc:sldLayoutMk cId="3372939076" sldId="2147483695"/>
          </pc:sldLayoutMkLst>
        </pc:sldLayoutChg>
        <pc:sldLayoutChg chg="new del replId">
          <pc:chgData name="Isabelle Plank" userId="a1289ac7-07bb-4c5c-b82e-95f954aebe03" providerId="ADAL" clId="{1EE0B497-F77D-41A0-A0A0-E37151357CD2}" dt="2022-07-08T09:44:01.125" v="10769" actId="2696"/>
          <pc:sldLayoutMkLst>
            <pc:docMk/>
            <pc:sldMasterMk cId="2852020922" sldId="2147483685"/>
            <pc:sldLayoutMk cId="650105081" sldId="2147483696"/>
          </pc:sldLayoutMkLst>
        </pc:sldLayoutChg>
      </pc:sldMasterChg>
      <pc:sldMasterChg chg="addSp delSp modSp mod delSldLayout">
        <pc:chgData name="Isabelle Plank" userId="a1289ac7-07bb-4c5c-b82e-95f954aebe03" providerId="ADAL" clId="{1EE0B497-F77D-41A0-A0A0-E37151357CD2}" dt="2022-07-08T12:51:07.445" v="11458"/>
        <pc:sldMasterMkLst>
          <pc:docMk/>
          <pc:sldMasterMk cId="1203280236" sldId="2147483697"/>
        </pc:sldMasterMkLst>
        <pc:spChg chg="del">
          <ac:chgData name="Isabelle Plank" userId="a1289ac7-07bb-4c5c-b82e-95f954aebe03" providerId="ADAL" clId="{1EE0B497-F77D-41A0-A0A0-E37151357CD2}" dt="2022-07-08T12:51:06.398" v="11457" actId="478"/>
          <ac:spMkLst>
            <pc:docMk/>
            <pc:sldMasterMk cId="1203280236" sldId="2147483697"/>
            <ac:spMk id="9" creationId="{7FD8EFC8-C251-0241-9B44-8FF629F84458}"/>
          </ac:spMkLst>
        </pc:spChg>
        <pc:spChg chg="del">
          <ac:chgData name="Isabelle Plank" userId="a1289ac7-07bb-4c5c-b82e-95f954aebe03" providerId="ADAL" clId="{1EE0B497-F77D-41A0-A0A0-E37151357CD2}" dt="2022-07-08T12:51:06.398" v="11457" actId="478"/>
          <ac:spMkLst>
            <pc:docMk/>
            <pc:sldMasterMk cId="1203280236" sldId="2147483697"/>
            <ac:spMk id="10" creationId="{4E766143-1904-5ABE-BDE9-AEBDCC29B55D}"/>
          </ac:spMkLst>
        </pc:spChg>
        <pc:spChg chg="del">
          <ac:chgData name="Isabelle Plank" userId="a1289ac7-07bb-4c5c-b82e-95f954aebe03" providerId="ADAL" clId="{1EE0B497-F77D-41A0-A0A0-E37151357CD2}" dt="2022-07-08T12:51:06.398" v="11457" actId="478"/>
          <ac:spMkLst>
            <pc:docMk/>
            <pc:sldMasterMk cId="1203280236" sldId="2147483697"/>
            <ac:spMk id="11" creationId="{D3687E0E-E9CB-ADD4-6011-80EA4B163464}"/>
          </ac:spMkLst>
        </pc:spChg>
        <pc:spChg chg="del">
          <ac:chgData name="Isabelle Plank" userId="a1289ac7-07bb-4c5c-b82e-95f954aebe03" providerId="ADAL" clId="{1EE0B497-F77D-41A0-A0A0-E37151357CD2}" dt="2022-07-08T12:51:06.398" v="11457" actId="478"/>
          <ac:spMkLst>
            <pc:docMk/>
            <pc:sldMasterMk cId="1203280236" sldId="2147483697"/>
            <ac:spMk id="12" creationId="{439CCDC6-6932-3890-463E-8C8503950912}"/>
          </ac:spMkLst>
        </pc:spChg>
        <pc:spChg chg="del">
          <ac:chgData name="Isabelle Plank" userId="a1289ac7-07bb-4c5c-b82e-95f954aebe03" providerId="ADAL" clId="{1EE0B497-F77D-41A0-A0A0-E37151357CD2}" dt="2022-07-08T12:51:06.398" v="11457" actId="478"/>
          <ac:spMkLst>
            <pc:docMk/>
            <pc:sldMasterMk cId="1203280236" sldId="2147483697"/>
            <ac:spMk id="13" creationId="{619632CE-F0DE-13D8-7AC7-3A8CEA44B286}"/>
          </ac:spMkLst>
        </pc:spChg>
        <pc:spChg chg="del">
          <ac:chgData name="Isabelle Plank" userId="a1289ac7-07bb-4c5c-b82e-95f954aebe03" providerId="ADAL" clId="{1EE0B497-F77D-41A0-A0A0-E37151357CD2}" dt="2022-07-08T12:51:06.398" v="11457" actId="478"/>
          <ac:spMkLst>
            <pc:docMk/>
            <pc:sldMasterMk cId="1203280236" sldId="2147483697"/>
            <ac:spMk id="14" creationId="{49A1BF0C-EEBC-A231-8433-2FE36A1B4678}"/>
          </ac:spMkLst>
        </pc:spChg>
        <pc:spChg chg="del">
          <ac:chgData name="Isabelle Plank" userId="a1289ac7-07bb-4c5c-b82e-95f954aebe03" providerId="ADAL" clId="{1EE0B497-F77D-41A0-A0A0-E37151357CD2}" dt="2022-07-08T12:51:06.398" v="11457" actId="478"/>
          <ac:spMkLst>
            <pc:docMk/>
            <pc:sldMasterMk cId="1203280236" sldId="2147483697"/>
            <ac:spMk id="15" creationId="{185BF93B-CFFA-3E9A-FFF9-C6165D8F6868}"/>
          </ac:spMkLst>
        </pc:spChg>
        <pc:spChg chg="del">
          <ac:chgData name="Isabelle Plank" userId="a1289ac7-07bb-4c5c-b82e-95f954aebe03" providerId="ADAL" clId="{1EE0B497-F77D-41A0-A0A0-E37151357CD2}" dt="2022-07-08T12:51:06.398" v="11457" actId="478"/>
          <ac:spMkLst>
            <pc:docMk/>
            <pc:sldMasterMk cId="1203280236" sldId="2147483697"/>
            <ac:spMk id="16" creationId="{0F2550CA-4A8D-C9F9-6324-C036C874543B}"/>
          </ac:spMkLst>
        </pc:spChg>
        <pc:spChg chg="add mod">
          <ac:chgData name="Isabelle Plank" userId="a1289ac7-07bb-4c5c-b82e-95f954aebe03" providerId="ADAL" clId="{1EE0B497-F77D-41A0-A0A0-E37151357CD2}" dt="2022-07-08T12:51:07.445" v="11458"/>
          <ac:spMkLst>
            <pc:docMk/>
            <pc:sldMasterMk cId="1203280236" sldId="2147483697"/>
            <ac:spMk id="17" creationId="{E785F8E2-0D88-0973-1002-C4F82B6413A2}"/>
          </ac:spMkLst>
        </pc:spChg>
        <pc:spChg chg="add mod">
          <ac:chgData name="Isabelle Plank" userId="a1289ac7-07bb-4c5c-b82e-95f954aebe03" providerId="ADAL" clId="{1EE0B497-F77D-41A0-A0A0-E37151357CD2}" dt="2022-07-08T12:51:07.445" v="11458"/>
          <ac:spMkLst>
            <pc:docMk/>
            <pc:sldMasterMk cId="1203280236" sldId="2147483697"/>
            <ac:spMk id="18" creationId="{F11E5934-DEE4-A798-915C-4A7A00634842}"/>
          </ac:spMkLst>
        </pc:spChg>
        <pc:spChg chg="add mod">
          <ac:chgData name="Isabelle Plank" userId="a1289ac7-07bb-4c5c-b82e-95f954aebe03" providerId="ADAL" clId="{1EE0B497-F77D-41A0-A0A0-E37151357CD2}" dt="2022-07-08T12:51:07.445" v="11458"/>
          <ac:spMkLst>
            <pc:docMk/>
            <pc:sldMasterMk cId="1203280236" sldId="2147483697"/>
            <ac:spMk id="19" creationId="{209D1B31-6579-220B-FAD8-B78C012EC292}"/>
          </ac:spMkLst>
        </pc:spChg>
        <pc:spChg chg="add mod">
          <ac:chgData name="Isabelle Plank" userId="a1289ac7-07bb-4c5c-b82e-95f954aebe03" providerId="ADAL" clId="{1EE0B497-F77D-41A0-A0A0-E37151357CD2}" dt="2022-07-08T12:51:07.445" v="11458"/>
          <ac:spMkLst>
            <pc:docMk/>
            <pc:sldMasterMk cId="1203280236" sldId="2147483697"/>
            <ac:spMk id="20" creationId="{2A677A57-3BBC-7E9E-EEF6-D7969725AF2B}"/>
          </ac:spMkLst>
        </pc:spChg>
        <pc:spChg chg="add mod">
          <ac:chgData name="Isabelle Plank" userId="a1289ac7-07bb-4c5c-b82e-95f954aebe03" providerId="ADAL" clId="{1EE0B497-F77D-41A0-A0A0-E37151357CD2}" dt="2022-07-08T12:51:07.445" v="11458"/>
          <ac:spMkLst>
            <pc:docMk/>
            <pc:sldMasterMk cId="1203280236" sldId="2147483697"/>
            <ac:spMk id="21" creationId="{EA07FE8D-69F3-BCB6-B51F-092B829001F9}"/>
          </ac:spMkLst>
        </pc:spChg>
        <pc:spChg chg="add mod">
          <ac:chgData name="Isabelle Plank" userId="a1289ac7-07bb-4c5c-b82e-95f954aebe03" providerId="ADAL" clId="{1EE0B497-F77D-41A0-A0A0-E37151357CD2}" dt="2022-07-08T12:51:07.445" v="11458"/>
          <ac:spMkLst>
            <pc:docMk/>
            <pc:sldMasterMk cId="1203280236" sldId="2147483697"/>
            <ac:spMk id="22" creationId="{2716D468-DAC9-51A5-F086-EB3A7D3385A0}"/>
          </ac:spMkLst>
        </pc:spChg>
        <pc:spChg chg="add mod">
          <ac:chgData name="Isabelle Plank" userId="a1289ac7-07bb-4c5c-b82e-95f954aebe03" providerId="ADAL" clId="{1EE0B497-F77D-41A0-A0A0-E37151357CD2}" dt="2022-07-08T12:51:07.445" v="11458"/>
          <ac:spMkLst>
            <pc:docMk/>
            <pc:sldMasterMk cId="1203280236" sldId="2147483697"/>
            <ac:spMk id="23" creationId="{4D2A9BD0-5316-1D25-8387-16D5A2E9A804}"/>
          </ac:spMkLst>
        </pc:spChg>
        <pc:spChg chg="add mod">
          <ac:chgData name="Isabelle Plank" userId="a1289ac7-07bb-4c5c-b82e-95f954aebe03" providerId="ADAL" clId="{1EE0B497-F77D-41A0-A0A0-E37151357CD2}" dt="2022-07-08T12:51:07.445" v="11458"/>
          <ac:spMkLst>
            <pc:docMk/>
            <pc:sldMasterMk cId="1203280236" sldId="2147483697"/>
            <ac:spMk id="24" creationId="{4E27FF5D-28DD-256E-A55E-75C7743617D9}"/>
          </ac:spMkLst>
        </pc:spChg>
        <pc:sldLayoutChg chg="del">
          <pc:chgData name="Isabelle Plank" userId="a1289ac7-07bb-4c5c-b82e-95f954aebe03" providerId="ADAL" clId="{1EE0B497-F77D-41A0-A0A0-E37151357CD2}" dt="2022-07-08T10:25:23.423" v="11330" actId="2696"/>
          <pc:sldLayoutMkLst>
            <pc:docMk/>
            <pc:sldMasterMk cId="1203280236" sldId="2147483697"/>
            <pc:sldLayoutMk cId="2915873351" sldId="2147483698"/>
          </pc:sldLayoutMkLst>
        </pc:sldLayoutChg>
        <pc:sldLayoutChg chg="del">
          <pc:chgData name="Isabelle Plank" userId="a1289ac7-07bb-4c5c-b82e-95f954aebe03" providerId="ADAL" clId="{1EE0B497-F77D-41A0-A0A0-E37151357CD2}" dt="2022-07-08T10:25:23.423" v="11331" actId="2696"/>
          <pc:sldLayoutMkLst>
            <pc:docMk/>
            <pc:sldMasterMk cId="1203280236" sldId="2147483697"/>
            <pc:sldLayoutMk cId="576230478" sldId="2147483699"/>
          </pc:sldLayoutMkLst>
        </pc:sldLayoutChg>
        <pc:sldLayoutChg chg="del">
          <pc:chgData name="Isabelle Plank" userId="a1289ac7-07bb-4c5c-b82e-95f954aebe03" providerId="ADAL" clId="{1EE0B497-F77D-41A0-A0A0-E37151357CD2}" dt="2022-07-08T10:25:23.423" v="11332" actId="2696"/>
          <pc:sldLayoutMkLst>
            <pc:docMk/>
            <pc:sldMasterMk cId="1203280236" sldId="2147483697"/>
            <pc:sldLayoutMk cId="3073781304" sldId="2147483700"/>
          </pc:sldLayoutMkLst>
        </pc:sldLayoutChg>
        <pc:sldLayoutChg chg="del">
          <pc:chgData name="Isabelle Plank" userId="a1289ac7-07bb-4c5c-b82e-95f954aebe03" providerId="ADAL" clId="{1EE0B497-F77D-41A0-A0A0-E37151357CD2}" dt="2022-07-08T10:25:23.423" v="11333" actId="2696"/>
          <pc:sldLayoutMkLst>
            <pc:docMk/>
            <pc:sldMasterMk cId="1203280236" sldId="2147483697"/>
            <pc:sldLayoutMk cId="3235128205" sldId="2147483701"/>
          </pc:sldLayoutMkLst>
        </pc:sldLayoutChg>
        <pc:sldLayoutChg chg="del">
          <pc:chgData name="Isabelle Plank" userId="a1289ac7-07bb-4c5c-b82e-95f954aebe03" providerId="ADAL" clId="{1EE0B497-F77D-41A0-A0A0-E37151357CD2}" dt="2022-07-08T10:25:23.438" v="11334" actId="2696"/>
          <pc:sldLayoutMkLst>
            <pc:docMk/>
            <pc:sldMasterMk cId="1203280236" sldId="2147483697"/>
            <pc:sldLayoutMk cId="503444850" sldId="2147483702"/>
          </pc:sldLayoutMkLst>
        </pc:sldLayoutChg>
        <pc:sldLayoutChg chg="del">
          <pc:chgData name="Isabelle Plank" userId="a1289ac7-07bb-4c5c-b82e-95f954aebe03" providerId="ADAL" clId="{1EE0B497-F77D-41A0-A0A0-E37151357CD2}" dt="2022-07-08T10:25:23.438" v="11335" actId="2696"/>
          <pc:sldLayoutMkLst>
            <pc:docMk/>
            <pc:sldMasterMk cId="1203280236" sldId="2147483697"/>
            <pc:sldLayoutMk cId="1404683148" sldId="2147483703"/>
          </pc:sldLayoutMkLst>
        </pc:sldLayoutChg>
        <pc:sldLayoutChg chg="del">
          <pc:chgData name="Isabelle Plank" userId="a1289ac7-07bb-4c5c-b82e-95f954aebe03" providerId="ADAL" clId="{1EE0B497-F77D-41A0-A0A0-E37151357CD2}" dt="2022-07-08T10:25:23.407" v="11329" actId="2696"/>
          <pc:sldLayoutMkLst>
            <pc:docMk/>
            <pc:sldMasterMk cId="1203280236" sldId="2147483697"/>
            <pc:sldLayoutMk cId="3510626586" sldId="2147483704"/>
          </pc:sldLayoutMkLst>
        </pc:sldLayoutChg>
        <pc:sldLayoutChg chg="del">
          <pc:chgData name="Isabelle Plank" userId="a1289ac7-07bb-4c5c-b82e-95f954aebe03" providerId="ADAL" clId="{1EE0B497-F77D-41A0-A0A0-E37151357CD2}" dt="2022-07-08T10:25:26.145" v="11336" actId="2696"/>
          <pc:sldLayoutMkLst>
            <pc:docMk/>
            <pc:sldMasterMk cId="1203280236" sldId="2147483697"/>
            <pc:sldLayoutMk cId="698823288" sldId="2147483705"/>
          </pc:sldLayoutMkLst>
        </pc:sldLayoutChg>
        <pc:sldLayoutChg chg="del">
          <pc:chgData name="Isabelle Plank" userId="a1289ac7-07bb-4c5c-b82e-95f954aebe03" providerId="ADAL" clId="{1EE0B497-F77D-41A0-A0A0-E37151357CD2}" dt="2022-07-08T12:28:48.124" v="11356" actId="2696"/>
          <pc:sldLayoutMkLst>
            <pc:docMk/>
            <pc:sldMasterMk cId="1203280236" sldId="2147483697"/>
            <pc:sldLayoutMk cId="2629771083" sldId="2147483719"/>
          </pc:sldLayoutMkLst>
        </pc:sldLayoutChg>
        <pc:sldLayoutChg chg="del">
          <pc:chgData name="Isabelle Plank" userId="a1289ac7-07bb-4c5c-b82e-95f954aebe03" providerId="ADAL" clId="{1EE0B497-F77D-41A0-A0A0-E37151357CD2}" dt="2022-07-08T12:28:48.140" v="11357" actId="2696"/>
          <pc:sldLayoutMkLst>
            <pc:docMk/>
            <pc:sldMasterMk cId="1203280236" sldId="2147483697"/>
            <pc:sldLayoutMk cId="657293448" sldId="2147483720"/>
          </pc:sldLayoutMkLst>
        </pc:sldLayoutChg>
        <pc:sldLayoutChg chg="del">
          <pc:chgData name="Isabelle Plank" userId="a1289ac7-07bb-4c5c-b82e-95f954aebe03" providerId="ADAL" clId="{1EE0B497-F77D-41A0-A0A0-E37151357CD2}" dt="2022-07-08T12:28:48.140" v="11358" actId="2696"/>
          <pc:sldLayoutMkLst>
            <pc:docMk/>
            <pc:sldMasterMk cId="1203280236" sldId="2147483697"/>
            <pc:sldLayoutMk cId="1502070615" sldId="2147483721"/>
          </pc:sldLayoutMkLst>
        </pc:sldLayoutChg>
        <pc:sldLayoutChg chg="del">
          <pc:chgData name="Isabelle Plank" userId="a1289ac7-07bb-4c5c-b82e-95f954aebe03" providerId="ADAL" clId="{1EE0B497-F77D-41A0-A0A0-E37151357CD2}" dt="2022-07-08T12:28:48.140" v="11359" actId="2696"/>
          <pc:sldLayoutMkLst>
            <pc:docMk/>
            <pc:sldMasterMk cId="1203280236" sldId="2147483697"/>
            <pc:sldLayoutMk cId="4146470707" sldId="2147483722"/>
          </pc:sldLayoutMkLst>
        </pc:sldLayoutChg>
        <pc:sldLayoutChg chg="del">
          <pc:chgData name="Isabelle Plank" userId="a1289ac7-07bb-4c5c-b82e-95f954aebe03" providerId="ADAL" clId="{1EE0B497-F77D-41A0-A0A0-E37151357CD2}" dt="2022-07-08T12:28:48.155" v="11360" actId="2696"/>
          <pc:sldLayoutMkLst>
            <pc:docMk/>
            <pc:sldMasterMk cId="1203280236" sldId="2147483697"/>
            <pc:sldLayoutMk cId="2904286592" sldId="2147483723"/>
          </pc:sldLayoutMkLst>
        </pc:sldLayoutChg>
        <pc:sldLayoutChg chg="del">
          <pc:chgData name="Isabelle Plank" userId="a1289ac7-07bb-4c5c-b82e-95f954aebe03" providerId="ADAL" clId="{1EE0B497-F77D-41A0-A0A0-E37151357CD2}" dt="2022-07-08T12:28:48.158" v="11361" actId="2696"/>
          <pc:sldLayoutMkLst>
            <pc:docMk/>
            <pc:sldMasterMk cId="1203280236" sldId="2147483697"/>
            <pc:sldLayoutMk cId="3450669738" sldId="2147483724"/>
          </pc:sldLayoutMkLst>
        </pc:sldLayoutChg>
        <pc:sldLayoutChg chg="del">
          <pc:chgData name="Isabelle Plank" userId="a1289ac7-07bb-4c5c-b82e-95f954aebe03" providerId="ADAL" clId="{1EE0B497-F77D-41A0-A0A0-E37151357CD2}" dt="2022-07-08T12:28:48.158" v="11362" actId="2696"/>
          <pc:sldLayoutMkLst>
            <pc:docMk/>
            <pc:sldMasterMk cId="1203280236" sldId="2147483697"/>
            <pc:sldLayoutMk cId="2585810673" sldId="2147483725"/>
          </pc:sldLayoutMkLst>
        </pc:sldLayoutChg>
        <pc:sldLayoutChg chg="del">
          <pc:chgData name="Isabelle Plank" userId="a1289ac7-07bb-4c5c-b82e-95f954aebe03" providerId="ADAL" clId="{1EE0B497-F77D-41A0-A0A0-E37151357CD2}" dt="2022-07-08T12:28:48.108" v="11355" actId="2696"/>
          <pc:sldLayoutMkLst>
            <pc:docMk/>
            <pc:sldMasterMk cId="1203280236" sldId="2147483697"/>
            <pc:sldLayoutMk cId="1247202649" sldId="2147483726"/>
          </pc:sldLayoutMkLst>
        </pc:sldLayoutChg>
      </pc:sldMasterChg>
      <pc:sldMasterChg chg="addSp delSp modSp add mod addSldLayout delSldLayout modSldLayout sldLayoutOrd">
        <pc:chgData name="Isabelle Plank" userId="a1289ac7-07bb-4c5c-b82e-95f954aebe03" providerId="ADAL" clId="{1EE0B497-F77D-41A0-A0A0-E37151357CD2}" dt="2022-07-11T09:54:28.894" v="11914" actId="12"/>
        <pc:sldMasterMkLst>
          <pc:docMk/>
          <pc:sldMasterMk cId="4080231405" sldId="2147483729"/>
        </pc:sldMasterMkLst>
        <pc:spChg chg="del">
          <ac:chgData name="Isabelle Plank" userId="a1289ac7-07bb-4c5c-b82e-95f954aebe03" providerId="ADAL" clId="{1EE0B497-F77D-41A0-A0A0-E37151357CD2}" dt="2022-07-08T12:51:13.270" v="11459" actId="478"/>
          <ac:spMkLst>
            <pc:docMk/>
            <pc:sldMasterMk cId="4080231405" sldId="2147483729"/>
            <ac:spMk id="9" creationId="{7FD8EFC8-C251-0241-9B44-8FF629F84458}"/>
          </ac:spMkLst>
        </pc:spChg>
        <pc:spChg chg="del">
          <ac:chgData name="Isabelle Plank" userId="a1289ac7-07bb-4c5c-b82e-95f954aebe03" providerId="ADAL" clId="{1EE0B497-F77D-41A0-A0A0-E37151357CD2}" dt="2022-07-08T12:51:13.270" v="11459" actId="478"/>
          <ac:spMkLst>
            <pc:docMk/>
            <pc:sldMasterMk cId="4080231405" sldId="2147483729"/>
            <ac:spMk id="10" creationId="{4E766143-1904-5ABE-BDE9-AEBDCC29B55D}"/>
          </ac:spMkLst>
        </pc:spChg>
        <pc:spChg chg="del">
          <ac:chgData name="Isabelle Plank" userId="a1289ac7-07bb-4c5c-b82e-95f954aebe03" providerId="ADAL" clId="{1EE0B497-F77D-41A0-A0A0-E37151357CD2}" dt="2022-07-08T12:51:13.270" v="11459" actId="478"/>
          <ac:spMkLst>
            <pc:docMk/>
            <pc:sldMasterMk cId="4080231405" sldId="2147483729"/>
            <ac:spMk id="11" creationId="{D3687E0E-E9CB-ADD4-6011-80EA4B163464}"/>
          </ac:spMkLst>
        </pc:spChg>
        <pc:spChg chg="del">
          <ac:chgData name="Isabelle Plank" userId="a1289ac7-07bb-4c5c-b82e-95f954aebe03" providerId="ADAL" clId="{1EE0B497-F77D-41A0-A0A0-E37151357CD2}" dt="2022-07-08T12:51:13.270" v="11459" actId="478"/>
          <ac:spMkLst>
            <pc:docMk/>
            <pc:sldMasterMk cId="4080231405" sldId="2147483729"/>
            <ac:spMk id="12" creationId="{439CCDC6-6932-3890-463E-8C8503950912}"/>
          </ac:spMkLst>
        </pc:spChg>
        <pc:spChg chg="del">
          <ac:chgData name="Isabelle Plank" userId="a1289ac7-07bb-4c5c-b82e-95f954aebe03" providerId="ADAL" clId="{1EE0B497-F77D-41A0-A0A0-E37151357CD2}" dt="2022-07-08T12:51:13.270" v="11459" actId="478"/>
          <ac:spMkLst>
            <pc:docMk/>
            <pc:sldMasterMk cId="4080231405" sldId="2147483729"/>
            <ac:spMk id="13" creationId="{619632CE-F0DE-13D8-7AC7-3A8CEA44B286}"/>
          </ac:spMkLst>
        </pc:spChg>
        <pc:spChg chg="del">
          <ac:chgData name="Isabelle Plank" userId="a1289ac7-07bb-4c5c-b82e-95f954aebe03" providerId="ADAL" clId="{1EE0B497-F77D-41A0-A0A0-E37151357CD2}" dt="2022-07-08T12:51:13.270" v="11459" actId="478"/>
          <ac:spMkLst>
            <pc:docMk/>
            <pc:sldMasterMk cId="4080231405" sldId="2147483729"/>
            <ac:spMk id="14" creationId="{49A1BF0C-EEBC-A231-8433-2FE36A1B4678}"/>
          </ac:spMkLst>
        </pc:spChg>
        <pc:spChg chg="del">
          <ac:chgData name="Isabelle Plank" userId="a1289ac7-07bb-4c5c-b82e-95f954aebe03" providerId="ADAL" clId="{1EE0B497-F77D-41A0-A0A0-E37151357CD2}" dt="2022-07-08T12:51:13.270" v="11459" actId="478"/>
          <ac:spMkLst>
            <pc:docMk/>
            <pc:sldMasterMk cId="4080231405" sldId="2147483729"/>
            <ac:spMk id="15" creationId="{185BF93B-CFFA-3E9A-FFF9-C6165D8F6868}"/>
          </ac:spMkLst>
        </pc:spChg>
        <pc:spChg chg="del">
          <ac:chgData name="Isabelle Plank" userId="a1289ac7-07bb-4c5c-b82e-95f954aebe03" providerId="ADAL" clId="{1EE0B497-F77D-41A0-A0A0-E37151357CD2}" dt="2022-07-08T12:51:13.270" v="11459" actId="478"/>
          <ac:spMkLst>
            <pc:docMk/>
            <pc:sldMasterMk cId="4080231405" sldId="2147483729"/>
            <ac:spMk id="16" creationId="{0F2550CA-4A8D-C9F9-6324-C036C874543B}"/>
          </ac:spMkLst>
        </pc:spChg>
        <pc:spChg chg="add mod">
          <ac:chgData name="Isabelle Plank" userId="a1289ac7-07bb-4c5c-b82e-95f954aebe03" providerId="ADAL" clId="{1EE0B497-F77D-41A0-A0A0-E37151357CD2}" dt="2022-07-08T12:51:13.620" v="11460"/>
          <ac:spMkLst>
            <pc:docMk/>
            <pc:sldMasterMk cId="4080231405" sldId="2147483729"/>
            <ac:spMk id="17" creationId="{45758D76-EA79-D23C-3A18-D6D5DB2ACBCA}"/>
          </ac:spMkLst>
        </pc:spChg>
        <pc:spChg chg="add mod">
          <ac:chgData name="Isabelle Plank" userId="a1289ac7-07bb-4c5c-b82e-95f954aebe03" providerId="ADAL" clId="{1EE0B497-F77D-41A0-A0A0-E37151357CD2}" dt="2022-07-08T12:51:13.620" v="11460"/>
          <ac:spMkLst>
            <pc:docMk/>
            <pc:sldMasterMk cId="4080231405" sldId="2147483729"/>
            <ac:spMk id="18" creationId="{32B15219-7224-EB53-D9E8-07550D971989}"/>
          </ac:spMkLst>
        </pc:spChg>
        <pc:spChg chg="add mod">
          <ac:chgData name="Isabelle Plank" userId="a1289ac7-07bb-4c5c-b82e-95f954aebe03" providerId="ADAL" clId="{1EE0B497-F77D-41A0-A0A0-E37151357CD2}" dt="2022-07-08T12:51:13.620" v="11460"/>
          <ac:spMkLst>
            <pc:docMk/>
            <pc:sldMasterMk cId="4080231405" sldId="2147483729"/>
            <ac:spMk id="19" creationId="{3B5A1487-A83F-0CA4-0BA7-0DB5B195F5E3}"/>
          </ac:spMkLst>
        </pc:spChg>
        <pc:spChg chg="add mod">
          <ac:chgData name="Isabelle Plank" userId="a1289ac7-07bb-4c5c-b82e-95f954aebe03" providerId="ADAL" clId="{1EE0B497-F77D-41A0-A0A0-E37151357CD2}" dt="2022-07-08T12:51:13.620" v="11460"/>
          <ac:spMkLst>
            <pc:docMk/>
            <pc:sldMasterMk cId="4080231405" sldId="2147483729"/>
            <ac:spMk id="20" creationId="{B5AC29DC-3E51-FE5E-8DAC-DA184E03A71D}"/>
          </ac:spMkLst>
        </pc:spChg>
        <pc:spChg chg="add mod">
          <ac:chgData name="Isabelle Plank" userId="a1289ac7-07bb-4c5c-b82e-95f954aebe03" providerId="ADAL" clId="{1EE0B497-F77D-41A0-A0A0-E37151357CD2}" dt="2022-07-08T12:51:13.620" v="11460"/>
          <ac:spMkLst>
            <pc:docMk/>
            <pc:sldMasterMk cId="4080231405" sldId="2147483729"/>
            <ac:spMk id="21" creationId="{78BE9FF3-9BC6-5FB6-1E6C-973892C9C6F8}"/>
          </ac:spMkLst>
        </pc:spChg>
        <pc:spChg chg="add mod">
          <ac:chgData name="Isabelle Plank" userId="a1289ac7-07bb-4c5c-b82e-95f954aebe03" providerId="ADAL" clId="{1EE0B497-F77D-41A0-A0A0-E37151357CD2}" dt="2022-07-08T12:51:13.620" v="11460"/>
          <ac:spMkLst>
            <pc:docMk/>
            <pc:sldMasterMk cId="4080231405" sldId="2147483729"/>
            <ac:spMk id="22" creationId="{13FECC7B-56E1-E606-CF56-E6687CB6A089}"/>
          </ac:spMkLst>
        </pc:spChg>
        <pc:spChg chg="add mod">
          <ac:chgData name="Isabelle Plank" userId="a1289ac7-07bb-4c5c-b82e-95f954aebe03" providerId="ADAL" clId="{1EE0B497-F77D-41A0-A0A0-E37151357CD2}" dt="2022-07-08T12:51:13.620" v="11460"/>
          <ac:spMkLst>
            <pc:docMk/>
            <pc:sldMasterMk cId="4080231405" sldId="2147483729"/>
            <ac:spMk id="23" creationId="{6CF37169-783D-177E-705A-9CC47C2A6B38}"/>
          </ac:spMkLst>
        </pc:spChg>
        <pc:spChg chg="add mod">
          <ac:chgData name="Isabelle Plank" userId="a1289ac7-07bb-4c5c-b82e-95f954aebe03" providerId="ADAL" clId="{1EE0B497-F77D-41A0-A0A0-E37151357CD2}" dt="2022-07-08T12:51:13.620" v="11460"/>
          <ac:spMkLst>
            <pc:docMk/>
            <pc:sldMasterMk cId="4080231405" sldId="2147483729"/>
            <ac:spMk id="24" creationId="{9879952B-4C1D-2AD8-A04F-AF2A96565A7B}"/>
          </ac:spMkLst>
        </pc:spChg>
        <pc:sldLayoutChg chg="add del mod replId">
          <pc:chgData name="Isabelle Plank" userId="a1289ac7-07bb-4c5c-b82e-95f954aebe03" providerId="ADAL" clId="{1EE0B497-F77D-41A0-A0A0-E37151357CD2}" dt="2022-07-08T12:28:35.502" v="11339" actId="2696"/>
          <pc:sldLayoutMkLst>
            <pc:docMk/>
            <pc:sldMasterMk cId="4080231405" sldId="2147483729"/>
            <pc:sldLayoutMk cId="3306922663" sldId="2147483730"/>
          </pc:sldLayoutMkLst>
        </pc:sldLayoutChg>
        <pc:sldLayoutChg chg="add del mod replId">
          <pc:chgData name="Isabelle Plank" userId="a1289ac7-07bb-4c5c-b82e-95f954aebe03" providerId="ADAL" clId="{1EE0B497-F77D-41A0-A0A0-E37151357CD2}" dt="2022-07-08T12:28:35.514" v="11340" actId="2696"/>
          <pc:sldLayoutMkLst>
            <pc:docMk/>
            <pc:sldMasterMk cId="4080231405" sldId="2147483729"/>
            <pc:sldLayoutMk cId="1002471309" sldId="2147483731"/>
          </pc:sldLayoutMkLst>
        </pc:sldLayoutChg>
        <pc:sldLayoutChg chg="add del mod replId">
          <pc:chgData name="Isabelle Plank" userId="a1289ac7-07bb-4c5c-b82e-95f954aebe03" providerId="ADAL" clId="{1EE0B497-F77D-41A0-A0A0-E37151357CD2}" dt="2022-07-08T12:28:35.522" v="11341" actId="2696"/>
          <pc:sldLayoutMkLst>
            <pc:docMk/>
            <pc:sldMasterMk cId="4080231405" sldId="2147483729"/>
            <pc:sldLayoutMk cId="2654424862" sldId="2147483732"/>
          </pc:sldLayoutMkLst>
        </pc:sldLayoutChg>
        <pc:sldLayoutChg chg="add del mod replId">
          <pc:chgData name="Isabelle Plank" userId="a1289ac7-07bb-4c5c-b82e-95f954aebe03" providerId="ADAL" clId="{1EE0B497-F77D-41A0-A0A0-E37151357CD2}" dt="2022-07-08T12:28:35.534" v="11342" actId="2696"/>
          <pc:sldLayoutMkLst>
            <pc:docMk/>
            <pc:sldMasterMk cId="4080231405" sldId="2147483729"/>
            <pc:sldLayoutMk cId="2422327483" sldId="2147483733"/>
          </pc:sldLayoutMkLst>
        </pc:sldLayoutChg>
        <pc:sldLayoutChg chg="add del mod replId">
          <pc:chgData name="Isabelle Plank" userId="a1289ac7-07bb-4c5c-b82e-95f954aebe03" providerId="ADAL" clId="{1EE0B497-F77D-41A0-A0A0-E37151357CD2}" dt="2022-07-08T12:28:35.554" v="11343" actId="2696"/>
          <pc:sldLayoutMkLst>
            <pc:docMk/>
            <pc:sldMasterMk cId="4080231405" sldId="2147483729"/>
            <pc:sldLayoutMk cId="1126652943" sldId="2147483734"/>
          </pc:sldLayoutMkLst>
        </pc:sldLayoutChg>
        <pc:sldLayoutChg chg="add del mod replId">
          <pc:chgData name="Isabelle Plank" userId="a1289ac7-07bb-4c5c-b82e-95f954aebe03" providerId="ADAL" clId="{1EE0B497-F77D-41A0-A0A0-E37151357CD2}" dt="2022-07-08T12:28:35.575" v="11344" actId="2696"/>
          <pc:sldLayoutMkLst>
            <pc:docMk/>
            <pc:sldMasterMk cId="4080231405" sldId="2147483729"/>
            <pc:sldLayoutMk cId="4181623087" sldId="2147483735"/>
          </pc:sldLayoutMkLst>
        </pc:sldLayoutChg>
        <pc:sldLayoutChg chg="add del mod replId">
          <pc:chgData name="Isabelle Plank" userId="a1289ac7-07bb-4c5c-b82e-95f954aebe03" providerId="ADAL" clId="{1EE0B497-F77D-41A0-A0A0-E37151357CD2}" dt="2022-07-08T12:28:35.595" v="11345" actId="2696"/>
          <pc:sldLayoutMkLst>
            <pc:docMk/>
            <pc:sldMasterMk cId="4080231405" sldId="2147483729"/>
            <pc:sldLayoutMk cId="3017765306" sldId="2147483736"/>
          </pc:sldLayoutMkLst>
        </pc:sldLayoutChg>
        <pc:sldLayoutChg chg="add del mod replId">
          <pc:chgData name="Isabelle Plank" userId="a1289ac7-07bb-4c5c-b82e-95f954aebe03" providerId="ADAL" clId="{1EE0B497-F77D-41A0-A0A0-E37151357CD2}" dt="2022-07-08T12:28:35.615" v="11346" actId="2696"/>
          <pc:sldLayoutMkLst>
            <pc:docMk/>
            <pc:sldMasterMk cId="4080231405" sldId="2147483729"/>
            <pc:sldLayoutMk cId="32416947" sldId="2147483737"/>
          </pc:sldLayoutMkLst>
        </pc:sldLayoutChg>
        <pc:sldLayoutChg chg="add del mod replId">
          <pc:chgData name="Isabelle Plank" userId="a1289ac7-07bb-4c5c-b82e-95f954aebe03" providerId="ADAL" clId="{1EE0B497-F77D-41A0-A0A0-E37151357CD2}" dt="2022-07-08T12:28:35.625" v="11347" actId="2696"/>
          <pc:sldLayoutMkLst>
            <pc:docMk/>
            <pc:sldMasterMk cId="4080231405" sldId="2147483729"/>
            <pc:sldLayoutMk cId="1233186091" sldId="2147483738"/>
          </pc:sldLayoutMkLst>
        </pc:sldLayoutChg>
        <pc:sldLayoutChg chg="add del mod replId">
          <pc:chgData name="Isabelle Plank" userId="a1289ac7-07bb-4c5c-b82e-95f954aebe03" providerId="ADAL" clId="{1EE0B497-F77D-41A0-A0A0-E37151357CD2}" dt="2022-07-08T12:28:35.635" v="11348" actId="2696"/>
          <pc:sldLayoutMkLst>
            <pc:docMk/>
            <pc:sldMasterMk cId="4080231405" sldId="2147483729"/>
            <pc:sldLayoutMk cId="369308104" sldId="2147483739"/>
          </pc:sldLayoutMkLst>
        </pc:sldLayoutChg>
        <pc:sldLayoutChg chg="add del mod replId">
          <pc:chgData name="Isabelle Plank" userId="a1289ac7-07bb-4c5c-b82e-95f954aebe03" providerId="ADAL" clId="{1EE0B497-F77D-41A0-A0A0-E37151357CD2}" dt="2022-07-08T12:28:35.656" v="11349" actId="2696"/>
          <pc:sldLayoutMkLst>
            <pc:docMk/>
            <pc:sldMasterMk cId="4080231405" sldId="2147483729"/>
            <pc:sldLayoutMk cId="3238431244" sldId="2147483740"/>
          </pc:sldLayoutMkLst>
        </pc:sldLayoutChg>
        <pc:sldLayoutChg chg="add del mod replId">
          <pc:chgData name="Isabelle Plank" userId="a1289ac7-07bb-4c5c-b82e-95f954aebe03" providerId="ADAL" clId="{1EE0B497-F77D-41A0-A0A0-E37151357CD2}" dt="2022-07-08T12:28:35.676" v="11350" actId="2696"/>
          <pc:sldLayoutMkLst>
            <pc:docMk/>
            <pc:sldMasterMk cId="4080231405" sldId="2147483729"/>
            <pc:sldLayoutMk cId="1232658546" sldId="2147483741"/>
          </pc:sldLayoutMkLst>
        </pc:sldLayoutChg>
        <pc:sldLayoutChg chg="add del mod replId">
          <pc:chgData name="Isabelle Plank" userId="a1289ac7-07bb-4c5c-b82e-95f954aebe03" providerId="ADAL" clId="{1EE0B497-F77D-41A0-A0A0-E37151357CD2}" dt="2022-07-08T12:28:35.686" v="11351" actId="2696"/>
          <pc:sldLayoutMkLst>
            <pc:docMk/>
            <pc:sldMasterMk cId="4080231405" sldId="2147483729"/>
            <pc:sldLayoutMk cId="2714348298" sldId="2147483742"/>
          </pc:sldLayoutMkLst>
        </pc:sldLayoutChg>
        <pc:sldLayoutChg chg="modSp add mod replId">
          <pc:chgData name="Isabelle Plank" userId="a1289ac7-07bb-4c5c-b82e-95f954aebe03" providerId="ADAL" clId="{1EE0B497-F77D-41A0-A0A0-E37151357CD2}" dt="2022-07-11T09:54:28.894" v="11914" actId="12"/>
          <pc:sldLayoutMkLst>
            <pc:docMk/>
            <pc:sldMasterMk cId="4080231405" sldId="2147483729"/>
            <pc:sldLayoutMk cId="467858394" sldId="2147483743"/>
          </pc:sldLayoutMkLst>
          <pc:spChg chg="mod">
            <ac:chgData name="Isabelle Plank" userId="a1289ac7-07bb-4c5c-b82e-95f954aebe03" providerId="ADAL" clId="{1EE0B497-F77D-41A0-A0A0-E37151357CD2}" dt="2022-07-11T09:54:12.191" v="11907" actId="12"/>
            <ac:spMkLst>
              <pc:docMk/>
              <pc:sldMasterMk cId="4080231405" sldId="2147483729"/>
              <pc:sldLayoutMk cId="467858394" sldId="2147483743"/>
              <ac:spMk id="6" creationId="{0B86EFF9-46B3-AC9C-76DC-894580A514CA}"/>
            </ac:spMkLst>
          </pc:spChg>
          <pc:spChg chg="mod">
            <ac:chgData name="Isabelle Plank" userId="a1289ac7-07bb-4c5c-b82e-95f954aebe03" providerId="ADAL" clId="{1EE0B497-F77D-41A0-A0A0-E37151357CD2}" dt="2022-07-11T09:54:19.127" v="11910" actId="12"/>
            <ac:spMkLst>
              <pc:docMk/>
              <pc:sldMasterMk cId="4080231405" sldId="2147483729"/>
              <pc:sldLayoutMk cId="467858394" sldId="2147483743"/>
              <ac:spMk id="8" creationId="{339DCAD1-0E58-288F-A654-8BD028124E21}"/>
            </ac:spMkLst>
          </pc:spChg>
          <pc:spChg chg="mod">
            <ac:chgData name="Isabelle Plank" userId="a1289ac7-07bb-4c5c-b82e-95f954aebe03" providerId="ADAL" clId="{1EE0B497-F77D-41A0-A0A0-E37151357CD2}" dt="2022-07-11T09:54:28.894" v="11914" actId="12"/>
            <ac:spMkLst>
              <pc:docMk/>
              <pc:sldMasterMk cId="4080231405" sldId="2147483729"/>
              <pc:sldLayoutMk cId="467858394" sldId="2147483743"/>
              <ac:spMk id="10" creationId="{B3DF0BA7-32FC-B49E-37FA-0B999B27BF10}"/>
            </ac:spMkLst>
          </pc:spChg>
        </pc:sldLayoutChg>
        <pc:sldLayoutChg chg="modSp add mod replId">
          <pc:chgData name="Isabelle Plank" userId="a1289ac7-07bb-4c5c-b82e-95f954aebe03" providerId="ADAL" clId="{1EE0B497-F77D-41A0-A0A0-E37151357CD2}" dt="2022-07-11T09:54:02.148" v="11904" actId="12"/>
          <pc:sldLayoutMkLst>
            <pc:docMk/>
            <pc:sldMasterMk cId="4080231405" sldId="2147483729"/>
            <pc:sldLayoutMk cId="2477615774" sldId="2147483744"/>
          </pc:sldLayoutMkLst>
          <pc:spChg chg="mod">
            <ac:chgData name="Isabelle Plank" userId="a1289ac7-07bb-4c5c-b82e-95f954aebe03" providerId="ADAL" clId="{1EE0B497-F77D-41A0-A0A0-E37151357CD2}" dt="2022-07-11T09:53:53.867" v="11901" actId="12"/>
            <ac:spMkLst>
              <pc:docMk/>
              <pc:sldMasterMk cId="4080231405" sldId="2147483729"/>
              <pc:sldLayoutMk cId="2477615774" sldId="2147483744"/>
              <ac:spMk id="9" creationId="{5526904B-B494-7598-7127-B4A6EF4543C8}"/>
            </ac:spMkLst>
          </pc:spChg>
          <pc:spChg chg="mod">
            <ac:chgData name="Isabelle Plank" userId="a1289ac7-07bb-4c5c-b82e-95f954aebe03" providerId="ADAL" clId="{1EE0B497-F77D-41A0-A0A0-E37151357CD2}" dt="2022-07-11T09:53:56.692" v="11902" actId="12"/>
            <ac:spMkLst>
              <pc:docMk/>
              <pc:sldMasterMk cId="4080231405" sldId="2147483729"/>
              <pc:sldLayoutMk cId="2477615774" sldId="2147483744"/>
              <ac:spMk id="11" creationId="{712A7AC3-BBA4-6459-BED8-A145F2ED3FC0}"/>
            </ac:spMkLst>
          </pc:spChg>
          <pc:spChg chg="mod">
            <ac:chgData name="Isabelle Plank" userId="a1289ac7-07bb-4c5c-b82e-95f954aebe03" providerId="ADAL" clId="{1EE0B497-F77D-41A0-A0A0-E37151357CD2}" dt="2022-07-11T09:53:59.627" v="11903" actId="12"/>
            <ac:spMkLst>
              <pc:docMk/>
              <pc:sldMasterMk cId="4080231405" sldId="2147483729"/>
              <pc:sldLayoutMk cId="2477615774" sldId="2147483744"/>
              <ac:spMk id="13" creationId="{C08BC215-9E01-C7D2-2AE2-373156142489}"/>
            </ac:spMkLst>
          </pc:spChg>
          <pc:spChg chg="mod">
            <ac:chgData name="Isabelle Plank" userId="a1289ac7-07bb-4c5c-b82e-95f954aebe03" providerId="ADAL" clId="{1EE0B497-F77D-41A0-A0A0-E37151357CD2}" dt="2022-07-11T09:54:02.148" v="11904" actId="12"/>
            <ac:spMkLst>
              <pc:docMk/>
              <pc:sldMasterMk cId="4080231405" sldId="2147483729"/>
              <pc:sldLayoutMk cId="2477615774" sldId="2147483744"/>
              <ac:spMk id="15" creationId="{653878CE-5612-AE65-C6EF-65795AAD3F16}"/>
            </ac:spMkLst>
          </pc:spChg>
        </pc:sldLayoutChg>
        <pc:sldLayoutChg chg="add del mod replId">
          <pc:chgData name="Isabelle Plank" userId="a1289ac7-07bb-4c5c-b82e-95f954aebe03" providerId="ADAL" clId="{1EE0B497-F77D-41A0-A0A0-E37151357CD2}" dt="2022-07-11T09:49:06.871" v="11850" actId="2696"/>
          <pc:sldLayoutMkLst>
            <pc:docMk/>
            <pc:sldMasterMk cId="4080231405" sldId="2147483729"/>
            <pc:sldLayoutMk cId="2703434755" sldId="2147483745"/>
          </pc:sldLayoutMkLst>
        </pc:sldLayoutChg>
        <pc:sldLayoutChg chg="add del mod replId">
          <pc:chgData name="Isabelle Plank" userId="a1289ac7-07bb-4c5c-b82e-95f954aebe03" providerId="ADAL" clId="{1EE0B497-F77D-41A0-A0A0-E37151357CD2}" dt="2022-07-11T09:49:06.986" v="11851" actId="2696"/>
          <pc:sldLayoutMkLst>
            <pc:docMk/>
            <pc:sldMasterMk cId="4080231405" sldId="2147483729"/>
            <pc:sldLayoutMk cId="3729034838" sldId="2147483746"/>
          </pc:sldLayoutMkLst>
        </pc:sldLayoutChg>
        <pc:sldLayoutChg chg="addSp delSp modSp add mod replId">
          <pc:chgData name="Isabelle Plank" userId="a1289ac7-07bb-4c5c-b82e-95f954aebe03" providerId="ADAL" clId="{1EE0B497-F77D-41A0-A0A0-E37151357CD2}" dt="2022-07-11T09:53:34.037" v="11897" actId="12"/>
          <pc:sldLayoutMkLst>
            <pc:docMk/>
            <pc:sldMasterMk cId="4080231405" sldId="2147483729"/>
            <pc:sldLayoutMk cId="4019620035" sldId="2147483747"/>
          </pc:sldLayoutMkLst>
          <pc:spChg chg="add del">
            <ac:chgData name="Isabelle Plank" userId="a1289ac7-07bb-4c5c-b82e-95f954aebe03" providerId="ADAL" clId="{1EE0B497-F77D-41A0-A0A0-E37151357CD2}" dt="2022-07-11T09:50:12.091" v="11853" actId="11529"/>
            <ac:spMkLst>
              <pc:docMk/>
              <pc:sldMasterMk cId="4080231405" sldId="2147483729"/>
              <pc:sldLayoutMk cId="4019620035" sldId="2147483747"/>
              <ac:spMk id="2" creationId="{4AB41DC4-9E5F-B6E4-9FF2-0BFAF7C71DC9}"/>
            </ac:spMkLst>
          </pc:spChg>
          <pc:spChg chg="add del mod">
            <ac:chgData name="Isabelle Plank" userId="a1289ac7-07bb-4c5c-b82e-95f954aebe03" providerId="ADAL" clId="{1EE0B497-F77D-41A0-A0A0-E37151357CD2}" dt="2022-07-11T09:50:13.886" v="11854" actId="478"/>
            <ac:spMkLst>
              <pc:docMk/>
              <pc:sldMasterMk cId="4080231405" sldId="2147483729"/>
              <pc:sldLayoutMk cId="4019620035" sldId="2147483747"/>
              <ac:spMk id="3" creationId="{91865D3E-59C6-FF82-9884-C1311C0C8EBA}"/>
            </ac:spMkLst>
          </pc:spChg>
          <pc:spChg chg="mod">
            <ac:chgData name="Isabelle Plank" userId="a1289ac7-07bb-4c5c-b82e-95f954aebe03" providerId="ADAL" clId="{1EE0B497-F77D-41A0-A0A0-E37151357CD2}" dt="2022-07-11T09:53:14.568" v="11893" actId="12"/>
            <ac:spMkLst>
              <pc:docMk/>
              <pc:sldMasterMk cId="4080231405" sldId="2147483729"/>
              <pc:sldLayoutMk cId="4019620035" sldId="2147483747"/>
              <ac:spMk id="18" creationId="{9FEC82D4-6EEB-8B14-580F-99F0DD71DA68}"/>
            </ac:spMkLst>
          </pc:spChg>
          <pc:spChg chg="mod">
            <ac:chgData name="Isabelle Plank" userId="a1289ac7-07bb-4c5c-b82e-95f954aebe03" providerId="ADAL" clId="{1EE0B497-F77D-41A0-A0A0-E37151357CD2}" dt="2022-07-11T09:53:34.037" v="11897" actId="12"/>
            <ac:spMkLst>
              <pc:docMk/>
              <pc:sldMasterMk cId="4080231405" sldId="2147483729"/>
              <pc:sldLayoutMk cId="4019620035" sldId="2147483747"/>
              <ac:spMk id="19" creationId="{4AD33E82-49E4-E74B-B4D0-3738B3051445}"/>
            </ac:spMkLst>
          </pc:spChg>
          <pc:spChg chg="mod">
            <ac:chgData name="Isabelle Plank" userId="a1289ac7-07bb-4c5c-b82e-95f954aebe03" providerId="ADAL" clId="{1EE0B497-F77D-41A0-A0A0-E37151357CD2}" dt="2022-07-11T09:53:34.037" v="11897" actId="12"/>
            <ac:spMkLst>
              <pc:docMk/>
              <pc:sldMasterMk cId="4080231405" sldId="2147483729"/>
              <pc:sldLayoutMk cId="4019620035" sldId="2147483747"/>
              <ac:spMk id="20" creationId="{D8188FCB-80AC-D9DD-3D1A-851CE2E01580}"/>
            </ac:spMkLst>
          </pc:spChg>
        </pc:sldLayoutChg>
        <pc:sldLayoutChg chg="addSp delSp modSp add mod replId">
          <pc:chgData name="Isabelle Plank" userId="a1289ac7-07bb-4c5c-b82e-95f954aebe03" providerId="ADAL" clId="{1EE0B497-F77D-41A0-A0A0-E37151357CD2}" dt="2022-07-11T09:52:52.216" v="11891" actId="12"/>
          <pc:sldLayoutMkLst>
            <pc:docMk/>
            <pc:sldMasterMk cId="4080231405" sldId="2147483729"/>
            <pc:sldLayoutMk cId="1307976159" sldId="2147483748"/>
          </pc:sldLayoutMkLst>
          <pc:spChg chg="mod">
            <ac:chgData name="Isabelle Plank" userId="a1289ac7-07bb-4c5c-b82e-95f954aebe03" providerId="ADAL" clId="{1EE0B497-F77D-41A0-A0A0-E37151357CD2}" dt="2022-07-11T09:52:17.354" v="11882" actId="255"/>
            <ac:spMkLst>
              <pc:docMk/>
              <pc:sldMasterMk cId="4080231405" sldId="2147483729"/>
              <pc:sldLayoutMk cId="1307976159" sldId="2147483748"/>
              <ac:spMk id="5" creationId="{3D18772D-3E2E-2BE8-6E7B-7835DE418148}"/>
            </ac:spMkLst>
          </pc:spChg>
          <pc:spChg chg="mod">
            <ac:chgData name="Isabelle Plank" userId="a1289ac7-07bb-4c5c-b82e-95f954aebe03" providerId="ADAL" clId="{1EE0B497-F77D-41A0-A0A0-E37151357CD2}" dt="2022-07-11T09:52:31.309" v="11886" actId="20577"/>
            <ac:spMkLst>
              <pc:docMk/>
              <pc:sldMasterMk cId="4080231405" sldId="2147483729"/>
              <pc:sldLayoutMk cId="1307976159" sldId="2147483748"/>
              <ac:spMk id="6" creationId="{FE4D4431-1BE6-DBE0-2E8E-CD43462DDEBE}"/>
            </ac:spMkLst>
          </pc:spChg>
          <pc:spChg chg="mod">
            <ac:chgData name="Isabelle Plank" userId="a1289ac7-07bb-4c5c-b82e-95f954aebe03" providerId="ADAL" clId="{1EE0B497-F77D-41A0-A0A0-E37151357CD2}" dt="2022-07-11T09:52:46.585" v="11889" actId="12"/>
            <ac:spMkLst>
              <pc:docMk/>
              <pc:sldMasterMk cId="4080231405" sldId="2147483729"/>
              <pc:sldLayoutMk cId="1307976159" sldId="2147483748"/>
              <ac:spMk id="7" creationId="{0CE05F77-DEDB-744C-1004-26EB33A9FA77}"/>
            </ac:spMkLst>
          </pc:spChg>
          <pc:spChg chg="mod">
            <ac:chgData name="Isabelle Plank" userId="a1289ac7-07bb-4c5c-b82e-95f954aebe03" providerId="ADAL" clId="{1EE0B497-F77D-41A0-A0A0-E37151357CD2}" dt="2022-07-11T09:52:52.216" v="11891" actId="12"/>
            <ac:spMkLst>
              <pc:docMk/>
              <pc:sldMasterMk cId="4080231405" sldId="2147483729"/>
              <pc:sldLayoutMk cId="1307976159" sldId="2147483748"/>
              <ac:spMk id="8" creationId="{889836D4-8C70-5330-66EE-901E2DB96A0B}"/>
            </ac:spMkLst>
          </pc:spChg>
          <pc:spChg chg="mod">
            <ac:chgData name="Isabelle Plank" userId="a1289ac7-07bb-4c5c-b82e-95f954aebe03" providerId="ADAL" clId="{1EE0B497-F77D-41A0-A0A0-E37151357CD2}" dt="2022-07-11T09:51:33.625" v="11881" actId="554"/>
            <ac:spMkLst>
              <pc:docMk/>
              <pc:sldMasterMk cId="4080231405" sldId="2147483729"/>
              <pc:sldLayoutMk cId="1307976159" sldId="2147483748"/>
              <ac:spMk id="9" creationId="{90428853-24C5-3396-0D63-51887B51B29B}"/>
            </ac:spMkLst>
          </pc:spChg>
          <pc:spChg chg="mod">
            <ac:chgData name="Isabelle Plank" userId="a1289ac7-07bb-4c5c-b82e-95f954aebe03" providerId="ADAL" clId="{1EE0B497-F77D-41A0-A0A0-E37151357CD2}" dt="2022-07-11T09:51:33.625" v="11881" actId="554"/>
            <ac:spMkLst>
              <pc:docMk/>
              <pc:sldMasterMk cId="4080231405" sldId="2147483729"/>
              <pc:sldLayoutMk cId="1307976159" sldId="2147483748"/>
              <ac:spMk id="10" creationId="{295A7FE8-A12D-C34E-9A17-5407A8566E39}"/>
            </ac:spMkLst>
          </pc:spChg>
          <pc:spChg chg="mod">
            <ac:chgData name="Isabelle Plank" userId="a1289ac7-07bb-4c5c-b82e-95f954aebe03" providerId="ADAL" clId="{1EE0B497-F77D-41A0-A0A0-E37151357CD2}" dt="2022-07-11T09:51:33.625" v="11881" actId="554"/>
            <ac:spMkLst>
              <pc:docMk/>
              <pc:sldMasterMk cId="4080231405" sldId="2147483729"/>
              <pc:sldLayoutMk cId="1307976159" sldId="2147483748"/>
              <ac:spMk id="11" creationId="{15D60AF0-B8FC-5D8F-B6E1-386C534CFA68}"/>
            </ac:spMkLst>
          </pc:spChg>
          <pc:spChg chg="mod">
            <ac:chgData name="Isabelle Plank" userId="a1289ac7-07bb-4c5c-b82e-95f954aebe03" providerId="ADAL" clId="{1EE0B497-F77D-41A0-A0A0-E37151357CD2}" dt="2022-07-11T09:52:17.354" v="11882" actId="255"/>
            <ac:spMkLst>
              <pc:docMk/>
              <pc:sldMasterMk cId="4080231405" sldId="2147483729"/>
              <pc:sldLayoutMk cId="1307976159" sldId="2147483748"/>
              <ac:spMk id="12" creationId="{1781D9A9-6A2C-0063-3381-E1170BCEDE92}"/>
            </ac:spMkLst>
          </pc:spChg>
          <pc:spChg chg="mod">
            <ac:chgData name="Isabelle Plank" userId="a1289ac7-07bb-4c5c-b82e-95f954aebe03" providerId="ADAL" clId="{1EE0B497-F77D-41A0-A0A0-E37151357CD2}" dt="2022-07-11T09:52:17.354" v="11882" actId="255"/>
            <ac:spMkLst>
              <pc:docMk/>
              <pc:sldMasterMk cId="4080231405" sldId="2147483729"/>
              <pc:sldLayoutMk cId="1307976159" sldId="2147483748"/>
              <ac:spMk id="13" creationId="{A58ABE1C-6CC0-F65B-42DC-FEC08AD5A1E6}"/>
            </ac:spMkLst>
          </pc:spChg>
          <pc:spChg chg="add del mod">
            <ac:chgData name="Isabelle Plank" userId="a1289ac7-07bb-4c5c-b82e-95f954aebe03" providerId="ADAL" clId="{1EE0B497-F77D-41A0-A0A0-E37151357CD2}" dt="2022-07-11T09:51:15.401" v="11862" actId="478"/>
            <ac:spMkLst>
              <pc:docMk/>
              <pc:sldMasterMk cId="4080231405" sldId="2147483729"/>
              <pc:sldLayoutMk cId="1307976159" sldId="2147483748"/>
              <ac:spMk id="15" creationId="{812F1D11-F74C-3011-72DC-778BA3176C7D}"/>
            </ac:spMkLst>
          </pc:spChg>
          <pc:spChg chg="add del mod">
            <ac:chgData name="Isabelle Plank" userId="a1289ac7-07bb-4c5c-b82e-95f954aebe03" providerId="ADAL" clId="{1EE0B497-F77D-41A0-A0A0-E37151357CD2}" dt="2022-07-11T09:51:15.401" v="11862" actId="478"/>
            <ac:spMkLst>
              <pc:docMk/>
              <pc:sldMasterMk cId="4080231405" sldId="2147483729"/>
              <pc:sldLayoutMk cId="1307976159" sldId="2147483748"/>
              <ac:spMk id="16" creationId="{0A12FD19-0059-D7D4-2723-430FE7E915BF}"/>
            </ac:spMkLst>
          </pc:spChg>
          <pc:spChg chg="add del mod">
            <ac:chgData name="Isabelle Plank" userId="a1289ac7-07bb-4c5c-b82e-95f954aebe03" providerId="ADAL" clId="{1EE0B497-F77D-41A0-A0A0-E37151357CD2}" dt="2022-07-11T09:51:15.401" v="11862" actId="478"/>
            <ac:spMkLst>
              <pc:docMk/>
              <pc:sldMasterMk cId="4080231405" sldId="2147483729"/>
              <pc:sldLayoutMk cId="1307976159" sldId="2147483748"/>
              <ac:spMk id="17" creationId="{3656307D-A7C8-DD9A-BC1A-D4F3F684E69C}"/>
            </ac:spMkLst>
          </pc:spChg>
          <pc:spChg chg="add mod">
            <ac:chgData name="Isabelle Plank" userId="a1289ac7-07bb-4c5c-b82e-95f954aebe03" providerId="ADAL" clId="{1EE0B497-F77D-41A0-A0A0-E37151357CD2}" dt="2022-07-11T09:51:20.916" v="11868"/>
            <ac:spMkLst>
              <pc:docMk/>
              <pc:sldMasterMk cId="4080231405" sldId="2147483729"/>
              <pc:sldLayoutMk cId="1307976159" sldId="2147483748"/>
              <ac:spMk id="18" creationId="{5E4335BE-4BD6-A052-6AF5-9097934E170E}"/>
            </ac:spMkLst>
          </pc:spChg>
          <pc:spChg chg="add mod">
            <ac:chgData name="Isabelle Plank" userId="a1289ac7-07bb-4c5c-b82e-95f954aebe03" providerId="ADAL" clId="{1EE0B497-F77D-41A0-A0A0-E37151357CD2}" dt="2022-07-11T09:51:20.923" v="11874"/>
            <ac:spMkLst>
              <pc:docMk/>
              <pc:sldMasterMk cId="4080231405" sldId="2147483729"/>
              <pc:sldLayoutMk cId="1307976159" sldId="2147483748"/>
              <ac:spMk id="19" creationId="{BB0DB208-1290-44BE-5E0E-13329F4F0380}"/>
            </ac:spMkLst>
          </pc:spChg>
          <pc:spChg chg="add mod">
            <ac:chgData name="Isabelle Plank" userId="a1289ac7-07bb-4c5c-b82e-95f954aebe03" providerId="ADAL" clId="{1EE0B497-F77D-41A0-A0A0-E37151357CD2}" dt="2022-07-11T09:51:20.927" v="11880"/>
            <ac:spMkLst>
              <pc:docMk/>
              <pc:sldMasterMk cId="4080231405" sldId="2147483729"/>
              <pc:sldLayoutMk cId="1307976159" sldId="2147483748"/>
              <ac:spMk id="20" creationId="{3B106767-69DF-C88E-2FD4-B2AE93B5C0C2}"/>
            </ac:spMkLst>
          </pc:spChg>
        </pc:sldLayoutChg>
        <pc:sldLayoutChg chg="add del mod replId">
          <pc:chgData name="Isabelle Plank" userId="a1289ac7-07bb-4c5c-b82e-95f954aebe03" providerId="ADAL" clId="{1EE0B497-F77D-41A0-A0A0-E37151357CD2}" dt="2022-07-11T09:49:33.495" v="11852" actId="2696"/>
          <pc:sldLayoutMkLst>
            <pc:docMk/>
            <pc:sldMasterMk cId="4080231405" sldId="2147483729"/>
            <pc:sldLayoutMk cId="4171625222" sldId="2147483749"/>
          </pc:sldLayoutMkLst>
        </pc:sldLayoutChg>
        <pc:sldLayoutChg chg="add del mod replId">
          <pc:chgData name="Isabelle Plank" userId="a1289ac7-07bb-4c5c-b82e-95f954aebe03" providerId="ADAL" clId="{1EE0B497-F77D-41A0-A0A0-E37151357CD2}" dt="2022-07-11T09:50:38.872" v="11855" actId="2696"/>
          <pc:sldLayoutMkLst>
            <pc:docMk/>
            <pc:sldMasterMk cId="4080231405" sldId="2147483729"/>
            <pc:sldLayoutMk cId="31853254" sldId="2147483750"/>
          </pc:sldLayoutMkLst>
        </pc:sldLayoutChg>
        <pc:sldLayoutChg chg="add del mod ord replId">
          <pc:chgData name="Isabelle Plank" userId="a1289ac7-07bb-4c5c-b82e-95f954aebe03" providerId="ADAL" clId="{1EE0B497-F77D-41A0-A0A0-E37151357CD2}" dt="2022-07-08T12:28:43.833" v="11353" actId="2696"/>
          <pc:sldLayoutMkLst>
            <pc:docMk/>
            <pc:sldMasterMk cId="4080231405" sldId="2147483729"/>
            <pc:sldLayoutMk cId="928229811" sldId="2147483751"/>
          </pc:sldLayoutMkLst>
        </pc:sldLayoutChg>
        <pc:sldLayoutChg chg="add del mod ord replId">
          <pc:chgData name="Isabelle Plank" userId="a1289ac7-07bb-4c5c-b82e-95f954aebe03" providerId="ADAL" clId="{1EE0B497-F77D-41A0-A0A0-E37151357CD2}" dt="2022-07-08T12:28:43.849" v="11354" actId="2696"/>
          <pc:sldLayoutMkLst>
            <pc:docMk/>
            <pc:sldMasterMk cId="4080231405" sldId="2147483729"/>
            <pc:sldLayoutMk cId="1254030557" sldId="2147483752"/>
          </pc:sldLayoutMkLst>
        </pc:sldLayoutChg>
      </pc:sldMasterChg>
    </pc:docChg>
  </pc:docChgLst>
  <pc:docChgLst>
    <pc:chgData name="Caroline Slupina" userId="98b51237-c617-441b-ae06-6bb23739eb21" providerId="ADAL" clId="{2E5D06AF-4415-4DFC-AC04-F08E0B25FCB1}"/>
    <pc:docChg chg="undo custSel delSld modSld modMainMaster modSection">
      <pc:chgData name="Caroline Slupina" userId="98b51237-c617-441b-ae06-6bb23739eb21" providerId="ADAL" clId="{2E5D06AF-4415-4DFC-AC04-F08E0B25FCB1}" dt="2022-08-09T13:38:27.044" v="234" actId="1038"/>
      <pc:docMkLst>
        <pc:docMk/>
      </pc:docMkLst>
      <pc:sldChg chg="addSp delSp mod">
        <pc:chgData name="Caroline Slupina" userId="98b51237-c617-441b-ae06-6bb23739eb21" providerId="ADAL" clId="{2E5D06AF-4415-4DFC-AC04-F08E0B25FCB1}" dt="2022-08-09T08:18:14.709" v="12" actId="478"/>
        <pc:sldMkLst>
          <pc:docMk/>
          <pc:sldMk cId="262589615" sldId="256"/>
        </pc:sldMkLst>
        <pc:spChg chg="add del">
          <ac:chgData name="Caroline Slupina" userId="98b51237-c617-441b-ae06-6bb23739eb21" providerId="ADAL" clId="{2E5D06AF-4415-4DFC-AC04-F08E0B25FCB1}" dt="2022-08-09T08:18:14.709" v="12" actId="478"/>
          <ac:spMkLst>
            <pc:docMk/>
            <pc:sldMk cId="262589615" sldId="256"/>
            <ac:spMk id="4" creationId="{905E225E-75D9-80DF-D2FF-1DF37FB674EB}"/>
          </ac:spMkLst>
        </pc:spChg>
      </pc:sldChg>
      <pc:sldChg chg="addSp delSp modSp mod">
        <pc:chgData name="Caroline Slupina" userId="98b51237-c617-441b-ae06-6bb23739eb21" providerId="ADAL" clId="{2E5D06AF-4415-4DFC-AC04-F08E0B25FCB1}" dt="2022-08-09T13:32:40.067" v="204" actId="1076"/>
        <pc:sldMkLst>
          <pc:docMk/>
          <pc:sldMk cId="963546044" sldId="258"/>
        </pc:sldMkLst>
        <pc:picChg chg="del">
          <ac:chgData name="Caroline Slupina" userId="98b51237-c617-441b-ae06-6bb23739eb21" providerId="ADAL" clId="{2E5D06AF-4415-4DFC-AC04-F08E0B25FCB1}" dt="2022-08-09T13:19:26.982" v="109" actId="478"/>
          <ac:picMkLst>
            <pc:docMk/>
            <pc:sldMk cId="963546044" sldId="258"/>
            <ac:picMk id="4" creationId="{BFA60A60-9416-49AB-27B1-5FB6FF3B80C0}"/>
          </ac:picMkLst>
        </pc:picChg>
        <pc:picChg chg="add mod modCrop">
          <ac:chgData name="Caroline Slupina" userId="98b51237-c617-441b-ae06-6bb23739eb21" providerId="ADAL" clId="{2E5D06AF-4415-4DFC-AC04-F08E0B25FCB1}" dt="2022-08-09T13:32:40.067" v="204" actId="1076"/>
          <ac:picMkLst>
            <pc:docMk/>
            <pc:sldMk cId="963546044" sldId="258"/>
            <ac:picMk id="8" creationId="{54FF9DB1-379A-2CFC-157A-1492B94FF5FA}"/>
          </ac:picMkLst>
        </pc:picChg>
        <pc:picChg chg="add del mod">
          <ac:chgData name="Caroline Slupina" userId="98b51237-c617-441b-ae06-6bb23739eb21" providerId="ADAL" clId="{2E5D06AF-4415-4DFC-AC04-F08E0B25FCB1}" dt="2022-08-09T13:29:50.502" v="193" actId="478"/>
          <ac:picMkLst>
            <pc:docMk/>
            <pc:sldMk cId="963546044" sldId="258"/>
            <ac:picMk id="10" creationId="{05BB5D55-9794-04FC-AF3C-07C4137B64F1}"/>
          </ac:picMkLst>
        </pc:picChg>
        <pc:picChg chg="add del mod modCrop">
          <ac:chgData name="Caroline Slupina" userId="98b51237-c617-441b-ae06-6bb23739eb21" providerId="ADAL" clId="{2E5D06AF-4415-4DFC-AC04-F08E0B25FCB1}" dt="2022-08-09T13:29:52.422" v="194" actId="478"/>
          <ac:picMkLst>
            <pc:docMk/>
            <pc:sldMk cId="963546044" sldId="258"/>
            <ac:picMk id="12" creationId="{B0816D56-D0DA-4639-4B5B-81BBF243E3F4}"/>
          </ac:picMkLst>
        </pc:picChg>
        <pc:picChg chg="add del mod modCrop">
          <ac:chgData name="Caroline Slupina" userId="98b51237-c617-441b-ae06-6bb23739eb21" providerId="ADAL" clId="{2E5D06AF-4415-4DFC-AC04-F08E0B25FCB1}" dt="2022-08-09T13:31:54.091" v="202" actId="478"/>
          <ac:picMkLst>
            <pc:docMk/>
            <pc:sldMk cId="963546044" sldId="258"/>
            <ac:picMk id="14" creationId="{DC1854CB-976B-5EB3-012B-A9B87EED88DE}"/>
          </ac:picMkLst>
        </pc:picChg>
      </pc:sldChg>
      <pc:sldChg chg="modSp mod">
        <pc:chgData name="Caroline Slupina" userId="98b51237-c617-441b-ae06-6bb23739eb21" providerId="ADAL" clId="{2E5D06AF-4415-4DFC-AC04-F08E0B25FCB1}" dt="2022-08-09T11:23:46.737" v="20" actId="207"/>
        <pc:sldMkLst>
          <pc:docMk/>
          <pc:sldMk cId="3700539451" sldId="261"/>
        </pc:sldMkLst>
        <pc:picChg chg="mod">
          <ac:chgData name="Caroline Slupina" userId="98b51237-c617-441b-ae06-6bb23739eb21" providerId="ADAL" clId="{2E5D06AF-4415-4DFC-AC04-F08E0B25FCB1}" dt="2022-08-09T11:23:46.737" v="20" actId="207"/>
          <ac:picMkLst>
            <pc:docMk/>
            <pc:sldMk cId="3700539451" sldId="261"/>
            <ac:picMk id="28" creationId="{0A1E80E6-5589-ADB3-6A55-7C615758397D}"/>
          </ac:picMkLst>
        </pc:picChg>
      </pc:sldChg>
      <pc:sldChg chg="modSp del mod">
        <pc:chgData name="Caroline Slupina" userId="98b51237-c617-441b-ae06-6bb23739eb21" providerId="ADAL" clId="{2E5D06AF-4415-4DFC-AC04-F08E0B25FCB1}" dt="2022-08-09T08:25:05.208" v="15" actId="47"/>
        <pc:sldMkLst>
          <pc:docMk/>
          <pc:sldMk cId="123830675" sldId="262"/>
        </pc:sldMkLst>
        <pc:spChg chg="mod">
          <ac:chgData name="Caroline Slupina" userId="98b51237-c617-441b-ae06-6bb23739eb21" providerId="ADAL" clId="{2E5D06AF-4415-4DFC-AC04-F08E0B25FCB1}" dt="2022-08-09T08:24:40.507" v="14" actId="1076"/>
          <ac:spMkLst>
            <pc:docMk/>
            <pc:sldMk cId="123830675" sldId="262"/>
            <ac:spMk id="6" creationId="{968EAC30-179E-713A-FC4A-259394894B14}"/>
          </ac:spMkLst>
        </pc:spChg>
      </pc:sldChg>
      <pc:sldChg chg="delSp modSp mod">
        <pc:chgData name="Caroline Slupina" userId="98b51237-c617-441b-ae06-6bb23739eb21" providerId="ADAL" clId="{2E5D06AF-4415-4DFC-AC04-F08E0B25FCB1}" dt="2022-08-09T11:28:37.954" v="26" actId="1037"/>
        <pc:sldMkLst>
          <pc:docMk/>
          <pc:sldMk cId="4120773778" sldId="275"/>
        </pc:sldMkLst>
        <pc:spChg chg="mod">
          <ac:chgData name="Caroline Slupina" userId="98b51237-c617-441b-ae06-6bb23739eb21" providerId="ADAL" clId="{2E5D06AF-4415-4DFC-AC04-F08E0B25FCB1}" dt="2022-08-09T11:26:43.253" v="21" actId="27803"/>
          <ac:spMkLst>
            <pc:docMk/>
            <pc:sldMk cId="4120773778" sldId="275"/>
            <ac:spMk id="9" creationId="{1D0EF7DE-FC01-8B36-EA42-9CB2C221002A}"/>
          </ac:spMkLst>
        </pc:spChg>
        <pc:spChg chg="mod">
          <ac:chgData name="Caroline Slupina" userId="98b51237-c617-441b-ae06-6bb23739eb21" providerId="ADAL" clId="{2E5D06AF-4415-4DFC-AC04-F08E0B25FCB1}" dt="2022-08-09T11:27:06.670" v="22" actId="207"/>
          <ac:spMkLst>
            <pc:docMk/>
            <pc:sldMk cId="4120773778" sldId="275"/>
            <ac:spMk id="12" creationId="{09B16526-63FE-DF64-672D-32DEF8CF4E2C}"/>
          </ac:spMkLst>
        </pc:spChg>
        <pc:spChg chg="mod">
          <ac:chgData name="Caroline Slupina" userId="98b51237-c617-441b-ae06-6bb23739eb21" providerId="ADAL" clId="{2E5D06AF-4415-4DFC-AC04-F08E0B25FCB1}" dt="2022-08-09T11:26:43.253" v="21" actId="27803"/>
          <ac:spMkLst>
            <pc:docMk/>
            <pc:sldMk cId="4120773778" sldId="275"/>
            <ac:spMk id="13" creationId="{3CB1DAD9-1E73-7B8A-7771-231CFC8CB33F}"/>
          </ac:spMkLst>
        </pc:spChg>
        <pc:spChg chg="mod">
          <ac:chgData name="Caroline Slupina" userId="98b51237-c617-441b-ae06-6bb23739eb21" providerId="ADAL" clId="{2E5D06AF-4415-4DFC-AC04-F08E0B25FCB1}" dt="2022-08-09T11:26:43.253" v="21" actId="27803"/>
          <ac:spMkLst>
            <pc:docMk/>
            <pc:sldMk cId="4120773778" sldId="275"/>
            <ac:spMk id="14" creationId="{8EB7A5F5-487E-3DE0-1899-2C15EA072113}"/>
          </ac:spMkLst>
        </pc:spChg>
        <pc:spChg chg="mod">
          <ac:chgData name="Caroline Slupina" userId="98b51237-c617-441b-ae06-6bb23739eb21" providerId="ADAL" clId="{2E5D06AF-4415-4DFC-AC04-F08E0B25FCB1}" dt="2022-08-09T11:26:43.253" v="21" actId="27803"/>
          <ac:spMkLst>
            <pc:docMk/>
            <pc:sldMk cId="4120773778" sldId="275"/>
            <ac:spMk id="15" creationId="{1D16E52D-955B-4DE4-705D-BFAA7E17A3AB}"/>
          </ac:spMkLst>
        </pc:spChg>
        <pc:spChg chg="mod">
          <ac:chgData name="Caroline Slupina" userId="98b51237-c617-441b-ae06-6bb23739eb21" providerId="ADAL" clId="{2E5D06AF-4415-4DFC-AC04-F08E0B25FCB1}" dt="2022-08-09T11:26:43.253" v="21" actId="27803"/>
          <ac:spMkLst>
            <pc:docMk/>
            <pc:sldMk cId="4120773778" sldId="275"/>
            <ac:spMk id="16" creationId="{7408DD60-62DB-2068-FD6D-FAFA6B736D28}"/>
          </ac:spMkLst>
        </pc:spChg>
        <pc:spChg chg="mod">
          <ac:chgData name="Caroline Slupina" userId="98b51237-c617-441b-ae06-6bb23739eb21" providerId="ADAL" clId="{2E5D06AF-4415-4DFC-AC04-F08E0B25FCB1}" dt="2022-08-09T11:26:43.253" v="21" actId="27803"/>
          <ac:spMkLst>
            <pc:docMk/>
            <pc:sldMk cId="4120773778" sldId="275"/>
            <ac:spMk id="17" creationId="{2E617A0F-4210-C843-3FAE-0562C18F6541}"/>
          </ac:spMkLst>
        </pc:spChg>
        <pc:spChg chg="mod">
          <ac:chgData name="Caroline Slupina" userId="98b51237-c617-441b-ae06-6bb23739eb21" providerId="ADAL" clId="{2E5D06AF-4415-4DFC-AC04-F08E0B25FCB1}" dt="2022-08-09T11:26:43.253" v="21" actId="27803"/>
          <ac:spMkLst>
            <pc:docMk/>
            <pc:sldMk cId="4120773778" sldId="275"/>
            <ac:spMk id="18" creationId="{BDBE867C-FA10-D6C9-8934-300307422312}"/>
          </ac:spMkLst>
        </pc:spChg>
        <pc:spChg chg="mod">
          <ac:chgData name="Caroline Slupina" userId="98b51237-c617-441b-ae06-6bb23739eb21" providerId="ADAL" clId="{2E5D06AF-4415-4DFC-AC04-F08E0B25FCB1}" dt="2022-08-09T11:26:43.253" v="21" actId="27803"/>
          <ac:spMkLst>
            <pc:docMk/>
            <pc:sldMk cId="4120773778" sldId="275"/>
            <ac:spMk id="19" creationId="{58FA2BDD-DF91-9675-B750-4BA1C8752AE0}"/>
          </ac:spMkLst>
        </pc:spChg>
        <pc:spChg chg="mod">
          <ac:chgData name="Caroline Slupina" userId="98b51237-c617-441b-ae06-6bb23739eb21" providerId="ADAL" clId="{2E5D06AF-4415-4DFC-AC04-F08E0B25FCB1}" dt="2022-08-09T11:26:43.253" v="21" actId="27803"/>
          <ac:spMkLst>
            <pc:docMk/>
            <pc:sldMk cId="4120773778" sldId="275"/>
            <ac:spMk id="21" creationId="{5125A0AD-425E-2B8E-67FB-67791E98BF25}"/>
          </ac:spMkLst>
        </pc:spChg>
        <pc:spChg chg="mod">
          <ac:chgData name="Caroline Slupina" userId="98b51237-c617-441b-ae06-6bb23739eb21" providerId="ADAL" clId="{2E5D06AF-4415-4DFC-AC04-F08E0B25FCB1}" dt="2022-08-09T11:26:43.253" v="21" actId="27803"/>
          <ac:spMkLst>
            <pc:docMk/>
            <pc:sldMk cId="4120773778" sldId="275"/>
            <ac:spMk id="22" creationId="{BC34EC42-F13A-53E0-4AEE-EC5C9F47D3C3}"/>
          </ac:spMkLst>
        </pc:spChg>
        <pc:spChg chg="mod">
          <ac:chgData name="Caroline Slupina" userId="98b51237-c617-441b-ae06-6bb23739eb21" providerId="ADAL" clId="{2E5D06AF-4415-4DFC-AC04-F08E0B25FCB1}" dt="2022-08-09T11:26:43.253" v="21" actId="27803"/>
          <ac:spMkLst>
            <pc:docMk/>
            <pc:sldMk cId="4120773778" sldId="275"/>
            <ac:spMk id="23" creationId="{3A30ED6D-E397-8A25-4055-4261B25FB9AD}"/>
          </ac:spMkLst>
        </pc:spChg>
        <pc:spChg chg="mod">
          <ac:chgData name="Caroline Slupina" userId="98b51237-c617-441b-ae06-6bb23739eb21" providerId="ADAL" clId="{2E5D06AF-4415-4DFC-AC04-F08E0B25FCB1}" dt="2022-08-09T11:26:43.253" v="21" actId="27803"/>
          <ac:spMkLst>
            <pc:docMk/>
            <pc:sldMk cId="4120773778" sldId="275"/>
            <ac:spMk id="24" creationId="{92F5C24E-F167-95E9-7EB2-05C383470C97}"/>
          </ac:spMkLst>
        </pc:spChg>
        <pc:spChg chg="mod">
          <ac:chgData name="Caroline Slupina" userId="98b51237-c617-441b-ae06-6bb23739eb21" providerId="ADAL" clId="{2E5D06AF-4415-4DFC-AC04-F08E0B25FCB1}" dt="2022-08-09T11:26:43.253" v="21" actId="27803"/>
          <ac:spMkLst>
            <pc:docMk/>
            <pc:sldMk cId="4120773778" sldId="275"/>
            <ac:spMk id="25" creationId="{3F9730E9-0D31-EE88-DB37-2DB4D2BB6FD0}"/>
          </ac:spMkLst>
        </pc:spChg>
        <pc:spChg chg="mod">
          <ac:chgData name="Caroline Slupina" userId="98b51237-c617-441b-ae06-6bb23739eb21" providerId="ADAL" clId="{2E5D06AF-4415-4DFC-AC04-F08E0B25FCB1}" dt="2022-08-09T11:26:43.253" v="21" actId="27803"/>
          <ac:spMkLst>
            <pc:docMk/>
            <pc:sldMk cId="4120773778" sldId="275"/>
            <ac:spMk id="27" creationId="{09D838C1-0C63-6725-81B2-8637A83C4D6E}"/>
          </ac:spMkLst>
        </pc:spChg>
        <pc:spChg chg="mod">
          <ac:chgData name="Caroline Slupina" userId="98b51237-c617-441b-ae06-6bb23739eb21" providerId="ADAL" clId="{2E5D06AF-4415-4DFC-AC04-F08E0B25FCB1}" dt="2022-08-09T11:26:43.253" v="21" actId="27803"/>
          <ac:spMkLst>
            <pc:docMk/>
            <pc:sldMk cId="4120773778" sldId="275"/>
            <ac:spMk id="28" creationId="{FB09D6C6-1C1A-19DD-7A25-11EDCC6717FC}"/>
          </ac:spMkLst>
        </pc:spChg>
        <pc:spChg chg="mod">
          <ac:chgData name="Caroline Slupina" userId="98b51237-c617-441b-ae06-6bb23739eb21" providerId="ADAL" clId="{2E5D06AF-4415-4DFC-AC04-F08E0B25FCB1}" dt="2022-08-09T11:26:43.253" v="21" actId="27803"/>
          <ac:spMkLst>
            <pc:docMk/>
            <pc:sldMk cId="4120773778" sldId="275"/>
            <ac:spMk id="29" creationId="{B74F84A3-270B-21B5-9BD6-069B7260E8B9}"/>
          </ac:spMkLst>
        </pc:spChg>
        <pc:spChg chg="mod">
          <ac:chgData name="Caroline Slupina" userId="98b51237-c617-441b-ae06-6bb23739eb21" providerId="ADAL" clId="{2E5D06AF-4415-4DFC-AC04-F08E0B25FCB1}" dt="2022-08-09T11:26:43.253" v="21" actId="27803"/>
          <ac:spMkLst>
            <pc:docMk/>
            <pc:sldMk cId="4120773778" sldId="275"/>
            <ac:spMk id="30" creationId="{C6C4D552-1F4F-B695-6309-B375E787662A}"/>
          </ac:spMkLst>
        </pc:spChg>
        <pc:spChg chg="mod">
          <ac:chgData name="Caroline Slupina" userId="98b51237-c617-441b-ae06-6bb23739eb21" providerId="ADAL" clId="{2E5D06AF-4415-4DFC-AC04-F08E0B25FCB1}" dt="2022-08-09T11:26:43.253" v="21" actId="27803"/>
          <ac:spMkLst>
            <pc:docMk/>
            <pc:sldMk cId="4120773778" sldId="275"/>
            <ac:spMk id="33" creationId="{7B3A01F7-E5C1-C8D2-FFBB-DD9641D8BFF0}"/>
          </ac:spMkLst>
        </pc:spChg>
        <pc:spChg chg="mod">
          <ac:chgData name="Caroline Slupina" userId="98b51237-c617-441b-ae06-6bb23739eb21" providerId="ADAL" clId="{2E5D06AF-4415-4DFC-AC04-F08E0B25FCB1}" dt="2022-08-09T11:26:43.253" v="21" actId="27803"/>
          <ac:spMkLst>
            <pc:docMk/>
            <pc:sldMk cId="4120773778" sldId="275"/>
            <ac:spMk id="34" creationId="{71FE9562-E85B-F927-746B-514F345032B3}"/>
          </ac:spMkLst>
        </pc:spChg>
        <pc:spChg chg="mod">
          <ac:chgData name="Caroline Slupina" userId="98b51237-c617-441b-ae06-6bb23739eb21" providerId="ADAL" clId="{2E5D06AF-4415-4DFC-AC04-F08E0B25FCB1}" dt="2022-08-09T11:26:43.253" v="21" actId="27803"/>
          <ac:spMkLst>
            <pc:docMk/>
            <pc:sldMk cId="4120773778" sldId="275"/>
            <ac:spMk id="35" creationId="{16334909-F81D-7CA6-E253-8C1D5E1E8869}"/>
          </ac:spMkLst>
        </pc:spChg>
        <pc:spChg chg="mod">
          <ac:chgData name="Caroline Slupina" userId="98b51237-c617-441b-ae06-6bb23739eb21" providerId="ADAL" clId="{2E5D06AF-4415-4DFC-AC04-F08E0B25FCB1}" dt="2022-08-09T11:26:43.253" v="21" actId="27803"/>
          <ac:spMkLst>
            <pc:docMk/>
            <pc:sldMk cId="4120773778" sldId="275"/>
            <ac:spMk id="36" creationId="{5116E452-34AC-D878-0362-EFE3452FFD67}"/>
          </ac:spMkLst>
        </pc:spChg>
        <pc:spChg chg="mod">
          <ac:chgData name="Caroline Slupina" userId="98b51237-c617-441b-ae06-6bb23739eb21" providerId="ADAL" clId="{2E5D06AF-4415-4DFC-AC04-F08E0B25FCB1}" dt="2022-08-09T11:26:43.253" v="21" actId="27803"/>
          <ac:spMkLst>
            <pc:docMk/>
            <pc:sldMk cId="4120773778" sldId="275"/>
            <ac:spMk id="37" creationId="{59241829-275E-9F5B-5C40-6554ED59F257}"/>
          </ac:spMkLst>
        </pc:spChg>
        <pc:spChg chg="mod">
          <ac:chgData name="Caroline Slupina" userId="98b51237-c617-441b-ae06-6bb23739eb21" providerId="ADAL" clId="{2E5D06AF-4415-4DFC-AC04-F08E0B25FCB1}" dt="2022-08-09T11:26:43.253" v="21" actId="27803"/>
          <ac:spMkLst>
            <pc:docMk/>
            <pc:sldMk cId="4120773778" sldId="275"/>
            <ac:spMk id="38" creationId="{61A630D2-4CBF-493C-0B9B-278834D0A8F1}"/>
          </ac:spMkLst>
        </pc:spChg>
        <pc:spChg chg="mod">
          <ac:chgData name="Caroline Slupina" userId="98b51237-c617-441b-ae06-6bb23739eb21" providerId="ADAL" clId="{2E5D06AF-4415-4DFC-AC04-F08E0B25FCB1}" dt="2022-08-09T11:26:43.253" v="21" actId="27803"/>
          <ac:spMkLst>
            <pc:docMk/>
            <pc:sldMk cId="4120773778" sldId="275"/>
            <ac:spMk id="39" creationId="{DC451CD2-B6F0-F71E-A265-E2F0175E5CEF}"/>
          </ac:spMkLst>
        </pc:spChg>
        <pc:spChg chg="mod">
          <ac:chgData name="Caroline Slupina" userId="98b51237-c617-441b-ae06-6bb23739eb21" providerId="ADAL" clId="{2E5D06AF-4415-4DFC-AC04-F08E0B25FCB1}" dt="2022-08-09T11:26:43.253" v="21" actId="27803"/>
          <ac:spMkLst>
            <pc:docMk/>
            <pc:sldMk cId="4120773778" sldId="275"/>
            <ac:spMk id="40" creationId="{2373074C-0B06-1BD0-A0F9-E5EC3DFCB35B}"/>
          </ac:spMkLst>
        </pc:spChg>
        <pc:spChg chg="mod">
          <ac:chgData name="Caroline Slupina" userId="98b51237-c617-441b-ae06-6bb23739eb21" providerId="ADAL" clId="{2E5D06AF-4415-4DFC-AC04-F08E0B25FCB1}" dt="2022-08-09T11:26:43.253" v="21" actId="27803"/>
          <ac:spMkLst>
            <pc:docMk/>
            <pc:sldMk cId="4120773778" sldId="275"/>
            <ac:spMk id="41" creationId="{DDB996BE-0F0C-FBC1-7F80-B2184BC2F2B9}"/>
          </ac:spMkLst>
        </pc:spChg>
        <pc:spChg chg="mod">
          <ac:chgData name="Caroline Slupina" userId="98b51237-c617-441b-ae06-6bb23739eb21" providerId="ADAL" clId="{2E5D06AF-4415-4DFC-AC04-F08E0B25FCB1}" dt="2022-08-09T11:26:43.253" v="21" actId="27803"/>
          <ac:spMkLst>
            <pc:docMk/>
            <pc:sldMk cId="4120773778" sldId="275"/>
            <ac:spMk id="42" creationId="{65D0FA2C-3443-CBDF-179E-728075B3B8EA}"/>
          </ac:spMkLst>
        </pc:spChg>
        <pc:spChg chg="mod">
          <ac:chgData name="Caroline Slupina" userId="98b51237-c617-441b-ae06-6bb23739eb21" providerId="ADAL" clId="{2E5D06AF-4415-4DFC-AC04-F08E0B25FCB1}" dt="2022-08-09T11:26:43.253" v="21" actId="27803"/>
          <ac:spMkLst>
            <pc:docMk/>
            <pc:sldMk cId="4120773778" sldId="275"/>
            <ac:spMk id="45" creationId="{367B5B8A-1389-2184-9479-386C2002F431}"/>
          </ac:spMkLst>
        </pc:spChg>
        <pc:spChg chg="mod">
          <ac:chgData name="Caroline Slupina" userId="98b51237-c617-441b-ae06-6bb23739eb21" providerId="ADAL" clId="{2E5D06AF-4415-4DFC-AC04-F08E0B25FCB1}" dt="2022-08-09T11:26:43.253" v="21" actId="27803"/>
          <ac:spMkLst>
            <pc:docMk/>
            <pc:sldMk cId="4120773778" sldId="275"/>
            <ac:spMk id="46" creationId="{794CD0EA-3FF7-143A-781F-95D301EEDF11}"/>
          </ac:spMkLst>
        </pc:spChg>
        <pc:spChg chg="mod">
          <ac:chgData name="Caroline Slupina" userId="98b51237-c617-441b-ae06-6bb23739eb21" providerId="ADAL" clId="{2E5D06AF-4415-4DFC-AC04-F08E0B25FCB1}" dt="2022-08-09T11:26:43.253" v="21" actId="27803"/>
          <ac:spMkLst>
            <pc:docMk/>
            <pc:sldMk cId="4120773778" sldId="275"/>
            <ac:spMk id="47" creationId="{0118DF18-4B80-7478-1B96-4213BBF462BD}"/>
          </ac:spMkLst>
        </pc:spChg>
        <pc:spChg chg="mod">
          <ac:chgData name="Caroline Slupina" userId="98b51237-c617-441b-ae06-6bb23739eb21" providerId="ADAL" clId="{2E5D06AF-4415-4DFC-AC04-F08E0B25FCB1}" dt="2022-08-09T11:26:43.253" v="21" actId="27803"/>
          <ac:spMkLst>
            <pc:docMk/>
            <pc:sldMk cId="4120773778" sldId="275"/>
            <ac:spMk id="48" creationId="{F55FF6E6-3063-19E4-5A23-B1ABC85B2D54}"/>
          </ac:spMkLst>
        </pc:spChg>
        <pc:spChg chg="mod">
          <ac:chgData name="Caroline Slupina" userId="98b51237-c617-441b-ae06-6bb23739eb21" providerId="ADAL" clId="{2E5D06AF-4415-4DFC-AC04-F08E0B25FCB1}" dt="2022-08-09T11:26:43.253" v="21" actId="27803"/>
          <ac:spMkLst>
            <pc:docMk/>
            <pc:sldMk cId="4120773778" sldId="275"/>
            <ac:spMk id="49" creationId="{8F22C43E-126E-C9E3-5F80-C3D1BF373CE5}"/>
          </ac:spMkLst>
        </pc:spChg>
        <pc:spChg chg="mod">
          <ac:chgData name="Caroline Slupina" userId="98b51237-c617-441b-ae06-6bb23739eb21" providerId="ADAL" clId="{2E5D06AF-4415-4DFC-AC04-F08E0B25FCB1}" dt="2022-08-09T11:26:43.253" v="21" actId="27803"/>
          <ac:spMkLst>
            <pc:docMk/>
            <pc:sldMk cId="4120773778" sldId="275"/>
            <ac:spMk id="50" creationId="{E03E2235-C67E-FDE8-8F77-F844D4999A8F}"/>
          </ac:spMkLst>
        </pc:spChg>
        <pc:spChg chg="mod">
          <ac:chgData name="Caroline Slupina" userId="98b51237-c617-441b-ae06-6bb23739eb21" providerId="ADAL" clId="{2E5D06AF-4415-4DFC-AC04-F08E0B25FCB1}" dt="2022-08-09T11:26:43.253" v="21" actId="27803"/>
          <ac:spMkLst>
            <pc:docMk/>
            <pc:sldMk cId="4120773778" sldId="275"/>
            <ac:spMk id="51" creationId="{D8E0DD58-B7BE-DCE6-4AE6-51626BF12EF6}"/>
          </ac:spMkLst>
        </pc:spChg>
        <pc:spChg chg="mod">
          <ac:chgData name="Caroline Slupina" userId="98b51237-c617-441b-ae06-6bb23739eb21" providerId="ADAL" clId="{2E5D06AF-4415-4DFC-AC04-F08E0B25FCB1}" dt="2022-08-09T11:26:43.253" v="21" actId="27803"/>
          <ac:spMkLst>
            <pc:docMk/>
            <pc:sldMk cId="4120773778" sldId="275"/>
            <ac:spMk id="53" creationId="{B37BBF46-DFA1-8648-1F30-4CA2A9AA875E}"/>
          </ac:spMkLst>
        </pc:spChg>
        <pc:spChg chg="mod">
          <ac:chgData name="Caroline Slupina" userId="98b51237-c617-441b-ae06-6bb23739eb21" providerId="ADAL" clId="{2E5D06AF-4415-4DFC-AC04-F08E0B25FCB1}" dt="2022-08-09T11:26:43.253" v="21" actId="27803"/>
          <ac:spMkLst>
            <pc:docMk/>
            <pc:sldMk cId="4120773778" sldId="275"/>
            <ac:spMk id="54" creationId="{A2478E7C-E3C3-E1A6-F7AC-963819A0C4FF}"/>
          </ac:spMkLst>
        </pc:spChg>
        <pc:spChg chg="mod">
          <ac:chgData name="Caroline Slupina" userId="98b51237-c617-441b-ae06-6bb23739eb21" providerId="ADAL" clId="{2E5D06AF-4415-4DFC-AC04-F08E0B25FCB1}" dt="2022-08-09T11:26:43.253" v="21" actId="27803"/>
          <ac:spMkLst>
            <pc:docMk/>
            <pc:sldMk cId="4120773778" sldId="275"/>
            <ac:spMk id="55" creationId="{01B6C6F0-8221-7C59-A60F-60BC5420633E}"/>
          </ac:spMkLst>
        </pc:spChg>
        <pc:spChg chg="mod">
          <ac:chgData name="Caroline Slupina" userId="98b51237-c617-441b-ae06-6bb23739eb21" providerId="ADAL" clId="{2E5D06AF-4415-4DFC-AC04-F08E0B25FCB1}" dt="2022-08-09T11:26:43.253" v="21" actId="27803"/>
          <ac:spMkLst>
            <pc:docMk/>
            <pc:sldMk cId="4120773778" sldId="275"/>
            <ac:spMk id="56" creationId="{44AA738F-A343-B9BE-FA16-44CC2389B4F5}"/>
          </ac:spMkLst>
        </pc:spChg>
        <pc:spChg chg="mod">
          <ac:chgData name="Caroline Slupina" userId="98b51237-c617-441b-ae06-6bb23739eb21" providerId="ADAL" clId="{2E5D06AF-4415-4DFC-AC04-F08E0B25FCB1}" dt="2022-08-09T11:26:43.253" v="21" actId="27803"/>
          <ac:spMkLst>
            <pc:docMk/>
            <pc:sldMk cId="4120773778" sldId="275"/>
            <ac:spMk id="57" creationId="{CCD9B1CB-E1A1-0B36-9EEA-1F41C2BA2742}"/>
          </ac:spMkLst>
        </pc:spChg>
        <pc:spChg chg="mod">
          <ac:chgData name="Caroline Slupina" userId="98b51237-c617-441b-ae06-6bb23739eb21" providerId="ADAL" clId="{2E5D06AF-4415-4DFC-AC04-F08E0B25FCB1}" dt="2022-08-09T11:26:43.253" v="21" actId="27803"/>
          <ac:spMkLst>
            <pc:docMk/>
            <pc:sldMk cId="4120773778" sldId="275"/>
            <ac:spMk id="58" creationId="{DD3B7FFB-1E4E-C0EA-88E8-24AD7E7C3D43}"/>
          </ac:spMkLst>
        </pc:spChg>
        <pc:spChg chg="mod">
          <ac:chgData name="Caroline Slupina" userId="98b51237-c617-441b-ae06-6bb23739eb21" providerId="ADAL" clId="{2E5D06AF-4415-4DFC-AC04-F08E0B25FCB1}" dt="2022-08-09T11:26:43.253" v="21" actId="27803"/>
          <ac:spMkLst>
            <pc:docMk/>
            <pc:sldMk cId="4120773778" sldId="275"/>
            <ac:spMk id="60" creationId="{59FB95BD-9122-6390-C1D7-203D4EBAB5C0}"/>
          </ac:spMkLst>
        </pc:spChg>
        <pc:spChg chg="mod">
          <ac:chgData name="Caroline Slupina" userId="98b51237-c617-441b-ae06-6bb23739eb21" providerId="ADAL" clId="{2E5D06AF-4415-4DFC-AC04-F08E0B25FCB1}" dt="2022-08-09T11:26:43.253" v="21" actId="27803"/>
          <ac:spMkLst>
            <pc:docMk/>
            <pc:sldMk cId="4120773778" sldId="275"/>
            <ac:spMk id="61" creationId="{18DA0384-7D1E-DB47-CD2E-DB9C8FBDE9C8}"/>
          </ac:spMkLst>
        </pc:spChg>
        <pc:spChg chg="mod">
          <ac:chgData name="Caroline Slupina" userId="98b51237-c617-441b-ae06-6bb23739eb21" providerId="ADAL" clId="{2E5D06AF-4415-4DFC-AC04-F08E0B25FCB1}" dt="2022-08-09T11:26:43.253" v="21" actId="27803"/>
          <ac:spMkLst>
            <pc:docMk/>
            <pc:sldMk cId="4120773778" sldId="275"/>
            <ac:spMk id="62" creationId="{D253E922-BF18-8B55-A768-DDF1C57469F1}"/>
          </ac:spMkLst>
        </pc:spChg>
        <pc:spChg chg="mod">
          <ac:chgData name="Caroline Slupina" userId="98b51237-c617-441b-ae06-6bb23739eb21" providerId="ADAL" clId="{2E5D06AF-4415-4DFC-AC04-F08E0B25FCB1}" dt="2022-08-09T11:28:37.954" v="26" actId="1037"/>
          <ac:spMkLst>
            <pc:docMk/>
            <pc:sldMk cId="4120773778" sldId="275"/>
            <ac:spMk id="63" creationId="{4456FCD7-8714-73C9-B6B7-FE4A4AA06434}"/>
          </ac:spMkLst>
        </pc:spChg>
        <pc:spChg chg="mod">
          <ac:chgData name="Caroline Slupina" userId="98b51237-c617-441b-ae06-6bb23739eb21" providerId="ADAL" clId="{2E5D06AF-4415-4DFC-AC04-F08E0B25FCB1}" dt="2022-08-09T11:26:43.253" v="21" actId="27803"/>
          <ac:spMkLst>
            <pc:docMk/>
            <pc:sldMk cId="4120773778" sldId="275"/>
            <ac:spMk id="65" creationId="{539D7AAC-5094-4DB6-CA21-B0AAB9EC131E}"/>
          </ac:spMkLst>
        </pc:spChg>
        <pc:spChg chg="mod">
          <ac:chgData name="Caroline Slupina" userId="98b51237-c617-441b-ae06-6bb23739eb21" providerId="ADAL" clId="{2E5D06AF-4415-4DFC-AC04-F08E0B25FCB1}" dt="2022-08-09T11:26:43.253" v="21" actId="27803"/>
          <ac:spMkLst>
            <pc:docMk/>
            <pc:sldMk cId="4120773778" sldId="275"/>
            <ac:spMk id="66" creationId="{5E750C89-732B-4FB2-70C7-AA9C3F13FBA3}"/>
          </ac:spMkLst>
        </pc:spChg>
        <pc:spChg chg="mod">
          <ac:chgData name="Caroline Slupina" userId="98b51237-c617-441b-ae06-6bb23739eb21" providerId="ADAL" clId="{2E5D06AF-4415-4DFC-AC04-F08E0B25FCB1}" dt="2022-08-09T11:26:43.253" v="21" actId="27803"/>
          <ac:spMkLst>
            <pc:docMk/>
            <pc:sldMk cId="4120773778" sldId="275"/>
            <ac:spMk id="67" creationId="{5017A228-C0D2-DC52-A227-BA9FA1030EB6}"/>
          </ac:spMkLst>
        </pc:spChg>
        <pc:spChg chg="mod">
          <ac:chgData name="Caroline Slupina" userId="98b51237-c617-441b-ae06-6bb23739eb21" providerId="ADAL" clId="{2E5D06AF-4415-4DFC-AC04-F08E0B25FCB1}" dt="2022-08-09T11:26:43.253" v="21" actId="27803"/>
          <ac:spMkLst>
            <pc:docMk/>
            <pc:sldMk cId="4120773778" sldId="275"/>
            <ac:spMk id="70" creationId="{ED29E7F8-920C-D01B-92D3-8CB229E0D0BA}"/>
          </ac:spMkLst>
        </pc:spChg>
        <pc:spChg chg="mod">
          <ac:chgData name="Caroline Slupina" userId="98b51237-c617-441b-ae06-6bb23739eb21" providerId="ADAL" clId="{2E5D06AF-4415-4DFC-AC04-F08E0B25FCB1}" dt="2022-08-09T11:26:43.253" v="21" actId="27803"/>
          <ac:spMkLst>
            <pc:docMk/>
            <pc:sldMk cId="4120773778" sldId="275"/>
            <ac:spMk id="71" creationId="{70712E33-4D1F-FCEE-ACE7-1586147EEE4C}"/>
          </ac:spMkLst>
        </pc:spChg>
        <pc:spChg chg="mod">
          <ac:chgData name="Caroline Slupina" userId="98b51237-c617-441b-ae06-6bb23739eb21" providerId="ADAL" clId="{2E5D06AF-4415-4DFC-AC04-F08E0B25FCB1}" dt="2022-08-09T11:26:43.253" v="21" actId="27803"/>
          <ac:spMkLst>
            <pc:docMk/>
            <pc:sldMk cId="4120773778" sldId="275"/>
            <ac:spMk id="72" creationId="{456F8D62-9D13-8225-3614-73BD5BDAC414}"/>
          </ac:spMkLst>
        </pc:spChg>
        <pc:spChg chg="mod">
          <ac:chgData name="Caroline Slupina" userId="98b51237-c617-441b-ae06-6bb23739eb21" providerId="ADAL" clId="{2E5D06AF-4415-4DFC-AC04-F08E0B25FCB1}" dt="2022-08-09T11:26:43.253" v="21" actId="27803"/>
          <ac:spMkLst>
            <pc:docMk/>
            <pc:sldMk cId="4120773778" sldId="275"/>
            <ac:spMk id="73" creationId="{F5C9901F-0F16-A7BD-9AEA-3DF2F3B60FB0}"/>
          </ac:spMkLst>
        </pc:spChg>
        <pc:spChg chg="mod">
          <ac:chgData name="Caroline Slupina" userId="98b51237-c617-441b-ae06-6bb23739eb21" providerId="ADAL" clId="{2E5D06AF-4415-4DFC-AC04-F08E0B25FCB1}" dt="2022-08-09T11:26:43.253" v="21" actId="27803"/>
          <ac:spMkLst>
            <pc:docMk/>
            <pc:sldMk cId="4120773778" sldId="275"/>
            <ac:spMk id="74" creationId="{14D19852-3415-3046-FB0F-80DCDC8126AC}"/>
          </ac:spMkLst>
        </pc:spChg>
        <pc:spChg chg="mod">
          <ac:chgData name="Caroline Slupina" userId="98b51237-c617-441b-ae06-6bb23739eb21" providerId="ADAL" clId="{2E5D06AF-4415-4DFC-AC04-F08E0B25FCB1}" dt="2022-08-09T11:26:43.253" v="21" actId="27803"/>
          <ac:spMkLst>
            <pc:docMk/>
            <pc:sldMk cId="4120773778" sldId="275"/>
            <ac:spMk id="75" creationId="{FA51BF32-7798-6786-8367-499773FE34B2}"/>
          </ac:spMkLst>
        </pc:spChg>
        <pc:spChg chg="mod">
          <ac:chgData name="Caroline Slupina" userId="98b51237-c617-441b-ae06-6bb23739eb21" providerId="ADAL" clId="{2E5D06AF-4415-4DFC-AC04-F08E0B25FCB1}" dt="2022-08-09T11:26:43.253" v="21" actId="27803"/>
          <ac:spMkLst>
            <pc:docMk/>
            <pc:sldMk cId="4120773778" sldId="275"/>
            <ac:spMk id="76" creationId="{9A0E7BA7-1431-AF8A-B085-FF7B141FF655}"/>
          </ac:spMkLst>
        </pc:spChg>
        <pc:spChg chg="mod">
          <ac:chgData name="Caroline Slupina" userId="98b51237-c617-441b-ae06-6bb23739eb21" providerId="ADAL" clId="{2E5D06AF-4415-4DFC-AC04-F08E0B25FCB1}" dt="2022-08-09T11:26:43.253" v="21" actId="27803"/>
          <ac:spMkLst>
            <pc:docMk/>
            <pc:sldMk cId="4120773778" sldId="275"/>
            <ac:spMk id="77" creationId="{BD2968D3-E83E-1071-71E2-4F7F50134C53}"/>
          </ac:spMkLst>
        </pc:spChg>
        <pc:spChg chg="mod">
          <ac:chgData name="Caroline Slupina" userId="98b51237-c617-441b-ae06-6bb23739eb21" providerId="ADAL" clId="{2E5D06AF-4415-4DFC-AC04-F08E0B25FCB1}" dt="2022-08-09T11:26:43.253" v="21" actId="27803"/>
          <ac:spMkLst>
            <pc:docMk/>
            <pc:sldMk cId="4120773778" sldId="275"/>
            <ac:spMk id="79" creationId="{E8A9A9F3-2F73-698D-4FEF-C71279467A7C}"/>
          </ac:spMkLst>
        </pc:spChg>
        <pc:spChg chg="mod">
          <ac:chgData name="Caroline Slupina" userId="98b51237-c617-441b-ae06-6bb23739eb21" providerId="ADAL" clId="{2E5D06AF-4415-4DFC-AC04-F08E0B25FCB1}" dt="2022-08-09T11:26:43.253" v="21" actId="27803"/>
          <ac:spMkLst>
            <pc:docMk/>
            <pc:sldMk cId="4120773778" sldId="275"/>
            <ac:spMk id="80" creationId="{BD61462E-785C-D542-6679-3EA8CA39C8DC}"/>
          </ac:spMkLst>
        </pc:spChg>
        <pc:spChg chg="mod">
          <ac:chgData name="Caroline Slupina" userId="98b51237-c617-441b-ae06-6bb23739eb21" providerId="ADAL" clId="{2E5D06AF-4415-4DFC-AC04-F08E0B25FCB1}" dt="2022-08-09T11:26:43.253" v="21" actId="27803"/>
          <ac:spMkLst>
            <pc:docMk/>
            <pc:sldMk cId="4120773778" sldId="275"/>
            <ac:spMk id="81" creationId="{BB00F0D7-12FE-81FB-6F53-93CB2FE78436}"/>
          </ac:spMkLst>
        </pc:spChg>
        <pc:spChg chg="mod">
          <ac:chgData name="Caroline Slupina" userId="98b51237-c617-441b-ae06-6bb23739eb21" providerId="ADAL" clId="{2E5D06AF-4415-4DFC-AC04-F08E0B25FCB1}" dt="2022-08-09T11:26:43.253" v="21" actId="27803"/>
          <ac:spMkLst>
            <pc:docMk/>
            <pc:sldMk cId="4120773778" sldId="275"/>
            <ac:spMk id="82" creationId="{A707D9A4-3D3C-8871-1CF4-CE7E81B3F0E1}"/>
          </ac:spMkLst>
        </pc:spChg>
        <pc:spChg chg="mod">
          <ac:chgData name="Caroline Slupina" userId="98b51237-c617-441b-ae06-6bb23739eb21" providerId="ADAL" clId="{2E5D06AF-4415-4DFC-AC04-F08E0B25FCB1}" dt="2022-08-09T11:26:43.253" v="21" actId="27803"/>
          <ac:spMkLst>
            <pc:docMk/>
            <pc:sldMk cId="4120773778" sldId="275"/>
            <ac:spMk id="83" creationId="{12411AD0-7A74-7DDB-3D39-5096D32B1184}"/>
          </ac:spMkLst>
        </pc:spChg>
        <pc:spChg chg="mod">
          <ac:chgData name="Caroline Slupina" userId="98b51237-c617-441b-ae06-6bb23739eb21" providerId="ADAL" clId="{2E5D06AF-4415-4DFC-AC04-F08E0B25FCB1}" dt="2022-08-09T11:26:43.253" v="21" actId="27803"/>
          <ac:spMkLst>
            <pc:docMk/>
            <pc:sldMk cId="4120773778" sldId="275"/>
            <ac:spMk id="85" creationId="{93B226FA-54FF-9407-7E8D-0E99E8AC9880}"/>
          </ac:spMkLst>
        </pc:spChg>
        <pc:spChg chg="mod">
          <ac:chgData name="Caroline Slupina" userId="98b51237-c617-441b-ae06-6bb23739eb21" providerId="ADAL" clId="{2E5D06AF-4415-4DFC-AC04-F08E0B25FCB1}" dt="2022-08-09T11:26:43.253" v="21" actId="27803"/>
          <ac:spMkLst>
            <pc:docMk/>
            <pc:sldMk cId="4120773778" sldId="275"/>
            <ac:spMk id="86" creationId="{6DEB3524-2431-3234-1368-4C6FAE6C3B71}"/>
          </ac:spMkLst>
        </pc:spChg>
        <pc:spChg chg="mod">
          <ac:chgData name="Caroline Slupina" userId="98b51237-c617-441b-ae06-6bb23739eb21" providerId="ADAL" clId="{2E5D06AF-4415-4DFC-AC04-F08E0B25FCB1}" dt="2022-08-09T11:26:43.253" v="21" actId="27803"/>
          <ac:spMkLst>
            <pc:docMk/>
            <pc:sldMk cId="4120773778" sldId="275"/>
            <ac:spMk id="87" creationId="{D2A69C55-0B60-E86D-68EC-A3786568FC8C}"/>
          </ac:spMkLst>
        </pc:spChg>
        <pc:spChg chg="mod">
          <ac:chgData name="Caroline Slupina" userId="98b51237-c617-441b-ae06-6bb23739eb21" providerId="ADAL" clId="{2E5D06AF-4415-4DFC-AC04-F08E0B25FCB1}" dt="2022-08-09T11:26:43.253" v="21" actId="27803"/>
          <ac:spMkLst>
            <pc:docMk/>
            <pc:sldMk cId="4120773778" sldId="275"/>
            <ac:spMk id="90" creationId="{278A846B-2048-1D69-6B56-795F5DD244DB}"/>
          </ac:spMkLst>
        </pc:spChg>
        <pc:spChg chg="mod">
          <ac:chgData name="Caroline Slupina" userId="98b51237-c617-441b-ae06-6bb23739eb21" providerId="ADAL" clId="{2E5D06AF-4415-4DFC-AC04-F08E0B25FCB1}" dt="2022-08-09T11:26:43.253" v="21" actId="27803"/>
          <ac:spMkLst>
            <pc:docMk/>
            <pc:sldMk cId="4120773778" sldId="275"/>
            <ac:spMk id="91" creationId="{DBC1BE75-89FA-C908-5275-82E471EE215F}"/>
          </ac:spMkLst>
        </pc:spChg>
        <pc:spChg chg="mod">
          <ac:chgData name="Caroline Slupina" userId="98b51237-c617-441b-ae06-6bb23739eb21" providerId="ADAL" clId="{2E5D06AF-4415-4DFC-AC04-F08E0B25FCB1}" dt="2022-08-09T11:26:43.253" v="21" actId="27803"/>
          <ac:spMkLst>
            <pc:docMk/>
            <pc:sldMk cId="4120773778" sldId="275"/>
            <ac:spMk id="92" creationId="{58BAD89B-49AA-0337-F7F3-CD39213856E7}"/>
          </ac:spMkLst>
        </pc:spChg>
        <pc:spChg chg="mod">
          <ac:chgData name="Caroline Slupina" userId="98b51237-c617-441b-ae06-6bb23739eb21" providerId="ADAL" clId="{2E5D06AF-4415-4DFC-AC04-F08E0B25FCB1}" dt="2022-08-09T11:26:43.253" v="21" actId="27803"/>
          <ac:spMkLst>
            <pc:docMk/>
            <pc:sldMk cId="4120773778" sldId="275"/>
            <ac:spMk id="93" creationId="{B7802F37-CF39-5814-751D-7A2EBF580BFD}"/>
          </ac:spMkLst>
        </pc:spChg>
        <pc:spChg chg="mod">
          <ac:chgData name="Caroline Slupina" userId="98b51237-c617-441b-ae06-6bb23739eb21" providerId="ADAL" clId="{2E5D06AF-4415-4DFC-AC04-F08E0B25FCB1}" dt="2022-08-09T11:26:43.253" v="21" actId="27803"/>
          <ac:spMkLst>
            <pc:docMk/>
            <pc:sldMk cId="4120773778" sldId="275"/>
            <ac:spMk id="94" creationId="{6C03F1E8-978B-7669-3AFA-9E321CB800A8}"/>
          </ac:spMkLst>
        </pc:spChg>
        <pc:spChg chg="mod">
          <ac:chgData name="Caroline Slupina" userId="98b51237-c617-441b-ae06-6bb23739eb21" providerId="ADAL" clId="{2E5D06AF-4415-4DFC-AC04-F08E0B25FCB1}" dt="2022-08-09T11:26:43.253" v="21" actId="27803"/>
          <ac:spMkLst>
            <pc:docMk/>
            <pc:sldMk cId="4120773778" sldId="275"/>
            <ac:spMk id="95" creationId="{059D7680-1C1E-2B63-6C6F-79DB26ADC8FB}"/>
          </ac:spMkLst>
        </pc:spChg>
        <pc:spChg chg="mod">
          <ac:chgData name="Caroline Slupina" userId="98b51237-c617-441b-ae06-6bb23739eb21" providerId="ADAL" clId="{2E5D06AF-4415-4DFC-AC04-F08E0B25FCB1}" dt="2022-08-09T11:26:43.253" v="21" actId="27803"/>
          <ac:spMkLst>
            <pc:docMk/>
            <pc:sldMk cId="4120773778" sldId="275"/>
            <ac:spMk id="97" creationId="{AE0C7615-2E68-15AB-19B9-700C422AC502}"/>
          </ac:spMkLst>
        </pc:spChg>
        <pc:spChg chg="mod">
          <ac:chgData name="Caroline Slupina" userId="98b51237-c617-441b-ae06-6bb23739eb21" providerId="ADAL" clId="{2E5D06AF-4415-4DFC-AC04-F08E0B25FCB1}" dt="2022-08-09T11:26:43.253" v="21" actId="27803"/>
          <ac:spMkLst>
            <pc:docMk/>
            <pc:sldMk cId="4120773778" sldId="275"/>
            <ac:spMk id="98" creationId="{BEB7030B-30C2-B6B3-F8F7-A23BC3B50D17}"/>
          </ac:spMkLst>
        </pc:spChg>
        <pc:spChg chg="mod">
          <ac:chgData name="Caroline Slupina" userId="98b51237-c617-441b-ae06-6bb23739eb21" providerId="ADAL" clId="{2E5D06AF-4415-4DFC-AC04-F08E0B25FCB1}" dt="2022-08-09T11:26:43.253" v="21" actId="27803"/>
          <ac:spMkLst>
            <pc:docMk/>
            <pc:sldMk cId="4120773778" sldId="275"/>
            <ac:spMk id="100" creationId="{B34878D9-5E45-4DB8-5528-1DB4DB680256}"/>
          </ac:spMkLst>
        </pc:spChg>
        <pc:spChg chg="mod">
          <ac:chgData name="Caroline Slupina" userId="98b51237-c617-441b-ae06-6bb23739eb21" providerId="ADAL" clId="{2E5D06AF-4415-4DFC-AC04-F08E0B25FCB1}" dt="2022-08-09T11:26:43.253" v="21" actId="27803"/>
          <ac:spMkLst>
            <pc:docMk/>
            <pc:sldMk cId="4120773778" sldId="275"/>
            <ac:spMk id="101" creationId="{0ADA7521-CC63-F1E9-8748-6EFCA625DFDF}"/>
          </ac:spMkLst>
        </pc:spChg>
        <pc:spChg chg="mod">
          <ac:chgData name="Caroline Slupina" userId="98b51237-c617-441b-ae06-6bb23739eb21" providerId="ADAL" clId="{2E5D06AF-4415-4DFC-AC04-F08E0B25FCB1}" dt="2022-08-09T11:26:43.253" v="21" actId="27803"/>
          <ac:spMkLst>
            <pc:docMk/>
            <pc:sldMk cId="4120773778" sldId="275"/>
            <ac:spMk id="102" creationId="{DB9DCCFD-A42B-83F8-ACE2-587326A297A1}"/>
          </ac:spMkLst>
        </pc:spChg>
        <pc:spChg chg="mod">
          <ac:chgData name="Caroline Slupina" userId="98b51237-c617-441b-ae06-6bb23739eb21" providerId="ADAL" clId="{2E5D06AF-4415-4DFC-AC04-F08E0B25FCB1}" dt="2022-08-09T11:26:43.253" v="21" actId="27803"/>
          <ac:spMkLst>
            <pc:docMk/>
            <pc:sldMk cId="4120773778" sldId="275"/>
            <ac:spMk id="103" creationId="{1BA8BE0B-0A63-384F-37DD-A2A98DCCEF3B}"/>
          </ac:spMkLst>
        </pc:spChg>
        <pc:spChg chg="mod">
          <ac:chgData name="Caroline Slupina" userId="98b51237-c617-441b-ae06-6bb23739eb21" providerId="ADAL" clId="{2E5D06AF-4415-4DFC-AC04-F08E0B25FCB1}" dt="2022-08-09T11:26:43.253" v="21" actId="27803"/>
          <ac:spMkLst>
            <pc:docMk/>
            <pc:sldMk cId="4120773778" sldId="275"/>
            <ac:spMk id="105" creationId="{0AD6A6D6-3019-1F09-0E28-71DD7FF69985}"/>
          </ac:spMkLst>
        </pc:spChg>
        <pc:spChg chg="mod">
          <ac:chgData name="Caroline Slupina" userId="98b51237-c617-441b-ae06-6bb23739eb21" providerId="ADAL" clId="{2E5D06AF-4415-4DFC-AC04-F08E0B25FCB1}" dt="2022-08-09T11:26:43.253" v="21" actId="27803"/>
          <ac:spMkLst>
            <pc:docMk/>
            <pc:sldMk cId="4120773778" sldId="275"/>
            <ac:spMk id="106" creationId="{392A0864-D233-8D50-DFBD-99C0E4FE7EAE}"/>
          </ac:spMkLst>
        </pc:spChg>
        <pc:spChg chg="mod">
          <ac:chgData name="Caroline Slupina" userId="98b51237-c617-441b-ae06-6bb23739eb21" providerId="ADAL" clId="{2E5D06AF-4415-4DFC-AC04-F08E0B25FCB1}" dt="2022-08-09T11:26:43.253" v="21" actId="27803"/>
          <ac:spMkLst>
            <pc:docMk/>
            <pc:sldMk cId="4120773778" sldId="275"/>
            <ac:spMk id="107" creationId="{780B7EF2-9F88-E9BF-FDFC-56DB7BF0C4BC}"/>
          </ac:spMkLst>
        </pc:spChg>
        <pc:spChg chg="mod">
          <ac:chgData name="Caroline Slupina" userId="98b51237-c617-441b-ae06-6bb23739eb21" providerId="ADAL" clId="{2E5D06AF-4415-4DFC-AC04-F08E0B25FCB1}" dt="2022-08-09T11:26:43.253" v="21" actId="27803"/>
          <ac:spMkLst>
            <pc:docMk/>
            <pc:sldMk cId="4120773778" sldId="275"/>
            <ac:spMk id="108" creationId="{FB2017D0-C687-E9BA-04D0-C7D9F61CFA3E}"/>
          </ac:spMkLst>
        </pc:spChg>
        <pc:spChg chg="mod">
          <ac:chgData name="Caroline Slupina" userId="98b51237-c617-441b-ae06-6bb23739eb21" providerId="ADAL" clId="{2E5D06AF-4415-4DFC-AC04-F08E0B25FCB1}" dt="2022-08-09T11:26:43.253" v="21" actId="27803"/>
          <ac:spMkLst>
            <pc:docMk/>
            <pc:sldMk cId="4120773778" sldId="275"/>
            <ac:spMk id="111" creationId="{72DD32D7-74FC-EAC1-F983-BF98ED63B032}"/>
          </ac:spMkLst>
        </pc:spChg>
        <pc:spChg chg="mod">
          <ac:chgData name="Caroline Slupina" userId="98b51237-c617-441b-ae06-6bb23739eb21" providerId="ADAL" clId="{2E5D06AF-4415-4DFC-AC04-F08E0B25FCB1}" dt="2022-08-09T11:26:43.253" v="21" actId="27803"/>
          <ac:spMkLst>
            <pc:docMk/>
            <pc:sldMk cId="4120773778" sldId="275"/>
            <ac:spMk id="112" creationId="{A05F243D-1002-ACFD-ACBE-27D30286C6AC}"/>
          </ac:spMkLst>
        </pc:spChg>
        <pc:spChg chg="mod">
          <ac:chgData name="Caroline Slupina" userId="98b51237-c617-441b-ae06-6bb23739eb21" providerId="ADAL" clId="{2E5D06AF-4415-4DFC-AC04-F08E0B25FCB1}" dt="2022-08-09T11:26:43.253" v="21" actId="27803"/>
          <ac:spMkLst>
            <pc:docMk/>
            <pc:sldMk cId="4120773778" sldId="275"/>
            <ac:spMk id="113" creationId="{186C6807-8126-3C0D-E3B3-E0394E245C4C}"/>
          </ac:spMkLst>
        </pc:spChg>
        <pc:spChg chg="mod">
          <ac:chgData name="Caroline Slupina" userId="98b51237-c617-441b-ae06-6bb23739eb21" providerId="ADAL" clId="{2E5D06AF-4415-4DFC-AC04-F08E0B25FCB1}" dt="2022-08-09T11:26:43.253" v="21" actId="27803"/>
          <ac:spMkLst>
            <pc:docMk/>
            <pc:sldMk cId="4120773778" sldId="275"/>
            <ac:spMk id="114" creationId="{EF39A365-5E26-129E-13AB-CE982A65BAC8}"/>
          </ac:spMkLst>
        </pc:spChg>
        <pc:spChg chg="mod">
          <ac:chgData name="Caroline Slupina" userId="98b51237-c617-441b-ae06-6bb23739eb21" providerId="ADAL" clId="{2E5D06AF-4415-4DFC-AC04-F08E0B25FCB1}" dt="2022-08-09T11:26:43.253" v="21" actId="27803"/>
          <ac:spMkLst>
            <pc:docMk/>
            <pc:sldMk cId="4120773778" sldId="275"/>
            <ac:spMk id="115" creationId="{9129249B-67DD-623C-832E-0DC10EC64CB5}"/>
          </ac:spMkLst>
        </pc:spChg>
        <pc:spChg chg="mod">
          <ac:chgData name="Caroline Slupina" userId="98b51237-c617-441b-ae06-6bb23739eb21" providerId="ADAL" clId="{2E5D06AF-4415-4DFC-AC04-F08E0B25FCB1}" dt="2022-08-09T11:26:43.253" v="21" actId="27803"/>
          <ac:spMkLst>
            <pc:docMk/>
            <pc:sldMk cId="4120773778" sldId="275"/>
            <ac:spMk id="116" creationId="{6C8DF5F7-2739-7619-650F-BACABA365C42}"/>
          </ac:spMkLst>
        </pc:spChg>
        <pc:spChg chg="mod">
          <ac:chgData name="Caroline Slupina" userId="98b51237-c617-441b-ae06-6bb23739eb21" providerId="ADAL" clId="{2E5D06AF-4415-4DFC-AC04-F08E0B25FCB1}" dt="2022-08-09T11:26:43.253" v="21" actId="27803"/>
          <ac:spMkLst>
            <pc:docMk/>
            <pc:sldMk cId="4120773778" sldId="275"/>
            <ac:spMk id="117" creationId="{D37526FD-F94E-242D-74B8-4247A09F98A0}"/>
          </ac:spMkLst>
        </pc:spChg>
        <pc:spChg chg="mod">
          <ac:chgData name="Caroline Slupina" userId="98b51237-c617-441b-ae06-6bb23739eb21" providerId="ADAL" clId="{2E5D06AF-4415-4DFC-AC04-F08E0B25FCB1}" dt="2022-08-09T11:26:43.253" v="21" actId="27803"/>
          <ac:spMkLst>
            <pc:docMk/>
            <pc:sldMk cId="4120773778" sldId="275"/>
            <ac:spMk id="118" creationId="{152A9D04-D11C-7E7E-9FBC-ACE89817C875}"/>
          </ac:spMkLst>
        </pc:spChg>
        <pc:spChg chg="mod">
          <ac:chgData name="Caroline Slupina" userId="98b51237-c617-441b-ae06-6bb23739eb21" providerId="ADAL" clId="{2E5D06AF-4415-4DFC-AC04-F08E0B25FCB1}" dt="2022-08-09T11:26:43.253" v="21" actId="27803"/>
          <ac:spMkLst>
            <pc:docMk/>
            <pc:sldMk cId="4120773778" sldId="275"/>
            <ac:spMk id="119" creationId="{4CC38B9D-CA91-A411-5BFE-C266A7E116AD}"/>
          </ac:spMkLst>
        </pc:spChg>
        <pc:spChg chg="mod">
          <ac:chgData name="Caroline Slupina" userId="98b51237-c617-441b-ae06-6bb23739eb21" providerId="ADAL" clId="{2E5D06AF-4415-4DFC-AC04-F08E0B25FCB1}" dt="2022-08-09T11:26:43.253" v="21" actId="27803"/>
          <ac:spMkLst>
            <pc:docMk/>
            <pc:sldMk cId="4120773778" sldId="275"/>
            <ac:spMk id="120" creationId="{6E67B1E4-0BAF-01EB-3E9B-725352800BA9}"/>
          </ac:spMkLst>
        </pc:spChg>
        <pc:spChg chg="mod">
          <ac:chgData name="Caroline Slupina" userId="98b51237-c617-441b-ae06-6bb23739eb21" providerId="ADAL" clId="{2E5D06AF-4415-4DFC-AC04-F08E0B25FCB1}" dt="2022-08-09T11:26:43.253" v="21" actId="27803"/>
          <ac:spMkLst>
            <pc:docMk/>
            <pc:sldMk cId="4120773778" sldId="275"/>
            <ac:spMk id="121" creationId="{479FFF7E-3030-38DF-17D4-9378D4DBD97F}"/>
          </ac:spMkLst>
        </pc:spChg>
        <pc:spChg chg="mod">
          <ac:chgData name="Caroline Slupina" userId="98b51237-c617-441b-ae06-6bb23739eb21" providerId="ADAL" clId="{2E5D06AF-4415-4DFC-AC04-F08E0B25FCB1}" dt="2022-08-09T11:26:43.253" v="21" actId="27803"/>
          <ac:spMkLst>
            <pc:docMk/>
            <pc:sldMk cId="4120773778" sldId="275"/>
            <ac:spMk id="122" creationId="{28062E8E-5B8D-0CEA-CBCA-9FD522348F69}"/>
          </ac:spMkLst>
        </pc:spChg>
        <pc:spChg chg="mod">
          <ac:chgData name="Caroline Slupina" userId="98b51237-c617-441b-ae06-6bb23739eb21" providerId="ADAL" clId="{2E5D06AF-4415-4DFC-AC04-F08E0B25FCB1}" dt="2022-08-09T11:26:43.253" v="21" actId="27803"/>
          <ac:spMkLst>
            <pc:docMk/>
            <pc:sldMk cId="4120773778" sldId="275"/>
            <ac:spMk id="123" creationId="{7D80D02A-B872-C500-8867-C1D93416C9AB}"/>
          </ac:spMkLst>
        </pc:spChg>
        <pc:spChg chg="mod">
          <ac:chgData name="Caroline Slupina" userId="98b51237-c617-441b-ae06-6bb23739eb21" providerId="ADAL" clId="{2E5D06AF-4415-4DFC-AC04-F08E0B25FCB1}" dt="2022-08-09T11:26:43.253" v="21" actId="27803"/>
          <ac:spMkLst>
            <pc:docMk/>
            <pc:sldMk cId="4120773778" sldId="275"/>
            <ac:spMk id="124" creationId="{91084CD2-D121-B620-AB1D-2DF5544E9A50}"/>
          </ac:spMkLst>
        </pc:spChg>
        <pc:spChg chg="mod">
          <ac:chgData name="Caroline Slupina" userId="98b51237-c617-441b-ae06-6bb23739eb21" providerId="ADAL" clId="{2E5D06AF-4415-4DFC-AC04-F08E0B25FCB1}" dt="2022-08-09T11:26:43.253" v="21" actId="27803"/>
          <ac:spMkLst>
            <pc:docMk/>
            <pc:sldMk cId="4120773778" sldId="275"/>
            <ac:spMk id="125" creationId="{1110EA27-9702-F819-5334-9498D88D47FE}"/>
          </ac:spMkLst>
        </pc:spChg>
        <pc:spChg chg="mod">
          <ac:chgData name="Caroline Slupina" userId="98b51237-c617-441b-ae06-6bb23739eb21" providerId="ADAL" clId="{2E5D06AF-4415-4DFC-AC04-F08E0B25FCB1}" dt="2022-08-09T11:26:43.253" v="21" actId="27803"/>
          <ac:spMkLst>
            <pc:docMk/>
            <pc:sldMk cId="4120773778" sldId="275"/>
            <ac:spMk id="126" creationId="{9026F07E-B18F-2E1A-800D-EF768979A2D5}"/>
          </ac:spMkLst>
        </pc:spChg>
        <pc:spChg chg="mod">
          <ac:chgData name="Caroline Slupina" userId="98b51237-c617-441b-ae06-6bb23739eb21" providerId="ADAL" clId="{2E5D06AF-4415-4DFC-AC04-F08E0B25FCB1}" dt="2022-08-09T11:26:43.253" v="21" actId="27803"/>
          <ac:spMkLst>
            <pc:docMk/>
            <pc:sldMk cId="4120773778" sldId="275"/>
            <ac:spMk id="127" creationId="{F2D5EA4E-9869-D99B-46D7-411F93298DDC}"/>
          </ac:spMkLst>
        </pc:spChg>
        <pc:spChg chg="mod">
          <ac:chgData name="Caroline Slupina" userId="98b51237-c617-441b-ae06-6bb23739eb21" providerId="ADAL" clId="{2E5D06AF-4415-4DFC-AC04-F08E0B25FCB1}" dt="2022-08-09T11:26:43.253" v="21" actId="27803"/>
          <ac:spMkLst>
            <pc:docMk/>
            <pc:sldMk cId="4120773778" sldId="275"/>
            <ac:spMk id="128" creationId="{E31675AB-4B2F-5D0B-9C69-2796E43622CA}"/>
          </ac:spMkLst>
        </pc:spChg>
        <pc:grpChg chg="mod">
          <ac:chgData name="Caroline Slupina" userId="98b51237-c617-441b-ae06-6bb23739eb21" providerId="ADAL" clId="{2E5D06AF-4415-4DFC-AC04-F08E0B25FCB1}" dt="2022-08-09T11:26:43.253" v="21" actId="27803"/>
          <ac:grpSpMkLst>
            <pc:docMk/>
            <pc:sldMk cId="4120773778" sldId="275"/>
            <ac:grpSpMk id="5" creationId="{D3F33AB9-603A-7D36-5E88-21C742022584}"/>
          </ac:grpSpMkLst>
        </pc:grpChg>
        <pc:grpChg chg="mod">
          <ac:chgData name="Caroline Slupina" userId="98b51237-c617-441b-ae06-6bb23739eb21" providerId="ADAL" clId="{2E5D06AF-4415-4DFC-AC04-F08E0B25FCB1}" dt="2022-08-09T11:26:43.253" v="21" actId="27803"/>
          <ac:grpSpMkLst>
            <pc:docMk/>
            <pc:sldMk cId="4120773778" sldId="275"/>
            <ac:grpSpMk id="6" creationId="{C8985FC7-B90F-6B06-0523-B5C425A4F838}"/>
          </ac:grpSpMkLst>
        </pc:grpChg>
        <pc:grpChg chg="mod">
          <ac:chgData name="Caroline Slupina" userId="98b51237-c617-441b-ae06-6bb23739eb21" providerId="ADAL" clId="{2E5D06AF-4415-4DFC-AC04-F08E0B25FCB1}" dt="2022-08-09T11:26:43.253" v="21" actId="27803"/>
          <ac:grpSpMkLst>
            <pc:docMk/>
            <pc:sldMk cId="4120773778" sldId="275"/>
            <ac:grpSpMk id="10" creationId="{D97C9C57-A1E9-B662-81CC-C6C054DB081A}"/>
          </ac:grpSpMkLst>
        </pc:grpChg>
        <pc:grpChg chg="mod">
          <ac:chgData name="Caroline Slupina" userId="98b51237-c617-441b-ae06-6bb23739eb21" providerId="ADAL" clId="{2E5D06AF-4415-4DFC-AC04-F08E0B25FCB1}" dt="2022-08-09T11:26:43.253" v="21" actId="27803"/>
          <ac:grpSpMkLst>
            <pc:docMk/>
            <pc:sldMk cId="4120773778" sldId="275"/>
            <ac:grpSpMk id="11" creationId="{CB751334-0AB5-0F42-18F7-839D0D65CC9A}"/>
          </ac:grpSpMkLst>
        </pc:grpChg>
        <pc:grpChg chg="mod">
          <ac:chgData name="Caroline Slupina" userId="98b51237-c617-441b-ae06-6bb23739eb21" providerId="ADAL" clId="{2E5D06AF-4415-4DFC-AC04-F08E0B25FCB1}" dt="2022-08-09T11:26:43.253" v="21" actId="27803"/>
          <ac:grpSpMkLst>
            <pc:docMk/>
            <pc:sldMk cId="4120773778" sldId="275"/>
            <ac:grpSpMk id="20" creationId="{1BF54238-E11F-0311-C1D7-FB1F80BEA605}"/>
          </ac:grpSpMkLst>
        </pc:grpChg>
        <pc:grpChg chg="mod">
          <ac:chgData name="Caroline Slupina" userId="98b51237-c617-441b-ae06-6bb23739eb21" providerId="ADAL" clId="{2E5D06AF-4415-4DFC-AC04-F08E0B25FCB1}" dt="2022-08-09T11:26:43.253" v="21" actId="27803"/>
          <ac:grpSpMkLst>
            <pc:docMk/>
            <pc:sldMk cId="4120773778" sldId="275"/>
            <ac:grpSpMk id="26" creationId="{457EA9EB-F584-B121-CCBD-3BF5F0AED589}"/>
          </ac:grpSpMkLst>
        </pc:grpChg>
        <pc:grpChg chg="mod">
          <ac:chgData name="Caroline Slupina" userId="98b51237-c617-441b-ae06-6bb23739eb21" providerId="ADAL" clId="{2E5D06AF-4415-4DFC-AC04-F08E0B25FCB1}" dt="2022-08-09T11:26:43.253" v="21" actId="27803"/>
          <ac:grpSpMkLst>
            <pc:docMk/>
            <pc:sldMk cId="4120773778" sldId="275"/>
            <ac:grpSpMk id="31" creationId="{672716CD-F730-9650-0EDC-70C355E3E691}"/>
          </ac:grpSpMkLst>
        </pc:grpChg>
        <pc:grpChg chg="mod">
          <ac:chgData name="Caroline Slupina" userId="98b51237-c617-441b-ae06-6bb23739eb21" providerId="ADAL" clId="{2E5D06AF-4415-4DFC-AC04-F08E0B25FCB1}" dt="2022-08-09T11:26:43.253" v="21" actId="27803"/>
          <ac:grpSpMkLst>
            <pc:docMk/>
            <pc:sldMk cId="4120773778" sldId="275"/>
            <ac:grpSpMk id="32" creationId="{70EC9932-B525-4A4E-861C-73DD14D134BA}"/>
          </ac:grpSpMkLst>
        </pc:grpChg>
        <pc:grpChg chg="mod">
          <ac:chgData name="Caroline Slupina" userId="98b51237-c617-441b-ae06-6bb23739eb21" providerId="ADAL" clId="{2E5D06AF-4415-4DFC-AC04-F08E0B25FCB1}" dt="2022-08-09T11:26:43.253" v="21" actId="27803"/>
          <ac:grpSpMkLst>
            <pc:docMk/>
            <pc:sldMk cId="4120773778" sldId="275"/>
            <ac:grpSpMk id="43" creationId="{3954FC10-565C-9E13-DFB4-664C440030BC}"/>
          </ac:grpSpMkLst>
        </pc:grpChg>
        <pc:grpChg chg="mod">
          <ac:chgData name="Caroline Slupina" userId="98b51237-c617-441b-ae06-6bb23739eb21" providerId="ADAL" clId="{2E5D06AF-4415-4DFC-AC04-F08E0B25FCB1}" dt="2022-08-09T11:26:43.253" v="21" actId="27803"/>
          <ac:grpSpMkLst>
            <pc:docMk/>
            <pc:sldMk cId="4120773778" sldId="275"/>
            <ac:grpSpMk id="44" creationId="{680EB05E-F699-0C12-D8DF-D71E25319E76}"/>
          </ac:grpSpMkLst>
        </pc:grpChg>
        <pc:grpChg chg="mod">
          <ac:chgData name="Caroline Slupina" userId="98b51237-c617-441b-ae06-6bb23739eb21" providerId="ADAL" clId="{2E5D06AF-4415-4DFC-AC04-F08E0B25FCB1}" dt="2022-08-09T11:26:43.253" v="21" actId="27803"/>
          <ac:grpSpMkLst>
            <pc:docMk/>
            <pc:sldMk cId="4120773778" sldId="275"/>
            <ac:grpSpMk id="52" creationId="{3BE094DD-DCCE-390C-A76B-5530ABC47889}"/>
          </ac:grpSpMkLst>
        </pc:grpChg>
        <pc:grpChg chg="mod">
          <ac:chgData name="Caroline Slupina" userId="98b51237-c617-441b-ae06-6bb23739eb21" providerId="ADAL" clId="{2E5D06AF-4415-4DFC-AC04-F08E0B25FCB1}" dt="2022-08-09T11:26:43.253" v="21" actId="27803"/>
          <ac:grpSpMkLst>
            <pc:docMk/>
            <pc:sldMk cId="4120773778" sldId="275"/>
            <ac:grpSpMk id="59" creationId="{B0AFF6D2-918D-A3E5-FA32-4BF6B74431A3}"/>
          </ac:grpSpMkLst>
        </pc:grpChg>
        <pc:grpChg chg="mod">
          <ac:chgData name="Caroline Slupina" userId="98b51237-c617-441b-ae06-6bb23739eb21" providerId="ADAL" clId="{2E5D06AF-4415-4DFC-AC04-F08E0B25FCB1}" dt="2022-08-09T11:26:43.253" v="21" actId="27803"/>
          <ac:grpSpMkLst>
            <pc:docMk/>
            <pc:sldMk cId="4120773778" sldId="275"/>
            <ac:grpSpMk id="64" creationId="{701FA39F-0B0B-76A3-B8BC-933F8FF1C469}"/>
          </ac:grpSpMkLst>
        </pc:grpChg>
        <pc:grpChg chg="mod">
          <ac:chgData name="Caroline Slupina" userId="98b51237-c617-441b-ae06-6bb23739eb21" providerId="ADAL" clId="{2E5D06AF-4415-4DFC-AC04-F08E0B25FCB1}" dt="2022-08-09T11:26:43.253" v="21" actId="27803"/>
          <ac:grpSpMkLst>
            <pc:docMk/>
            <pc:sldMk cId="4120773778" sldId="275"/>
            <ac:grpSpMk id="68" creationId="{EFDBE4EB-8958-B093-7FE3-71B82E04282F}"/>
          </ac:grpSpMkLst>
        </pc:grpChg>
        <pc:grpChg chg="mod">
          <ac:chgData name="Caroline Slupina" userId="98b51237-c617-441b-ae06-6bb23739eb21" providerId="ADAL" clId="{2E5D06AF-4415-4DFC-AC04-F08E0B25FCB1}" dt="2022-08-09T11:26:43.253" v="21" actId="27803"/>
          <ac:grpSpMkLst>
            <pc:docMk/>
            <pc:sldMk cId="4120773778" sldId="275"/>
            <ac:grpSpMk id="69" creationId="{3E7DC842-945E-2172-F541-7264B3164B4D}"/>
          </ac:grpSpMkLst>
        </pc:grpChg>
        <pc:grpChg chg="mod">
          <ac:chgData name="Caroline Slupina" userId="98b51237-c617-441b-ae06-6bb23739eb21" providerId="ADAL" clId="{2E5D06AF-4415-4DFC-AC04-F08E0B25FCB1}" dt="2022-08-09T11:26:43.253" v="21" actId="27803"/>
          <ac:grpSpMkLst>
            <pc:docMk/>
            <pc:sldMk cId="4120773778" sldId="275"/>
            <ac:grpSpMk id="78" creationId="{8817E9EA-E931-5D9B-801A-9D3E8D0A5B27}"/>
          </ac:grpSpMkLst>
        </pc:grpChg>
        <pc:grpChg chg="mod">
          <ac:chgData name="Caroline Slupina" userId="98b51237-c617-441b-ae06-6bb23739eb21" providerId="ADAL" clId="{2E5D06AF-4415-4DFC-AC04-F08E0B25FCB1}" dt="2022-08-09T11:26:43.253" v="21" actId="27803"/>
          <ac:grpSpMkLst>
            <pc:docMk/>
            <pc:sldMk cId="4120773778" sldId="275"/>
            <ac:grpSpMk id="84" creationId="{232A7A44-1875-34D3-E8FA-8362DDEB3921}"/>
          </ac:grpSpMkLst>
        </pc:grpChg>
        <pc:grpChg chg="mod">
          <ac:chgData name="Caroline Slupina" userId="98b51237-c617-441b-ae06-6bb23739eb21" providerId="ADAL" clId="{2E5D06AF-4415-4DFC-AC04-F08E0B25FCB1}" dt="2022-08-09T11:26:43.253" v="21" actId="27803"/>
          <ac:grpSpMkLst>
            <pc:docMk/>
            <pc:sldMk cId="4120773778" sldId="275"/>
            <ac:grpSpMk id="88" creationId="{6481D5A9-1788-4A8F-06AD-3F6A2FFE6583}"/>
          </ac:grpSpMkLst>
        </pc:grpChg>
        <pc:grpChg chg="mod">
          <ac:chgData name="Caroline Slupina" userId="98b51237-c617-441b-ae06-6bb23739eb21" providerId="ADAL" clId="{2E5D06AF-4415-4DFC-AC04-F08E0B25FCB1}" dt="2022-08-09T11:26:43.253" v="21" actId="27803"/>
          <ac:grpSpMkLst>
            <pc:docMk/>
            <pc:sldMk cId="4120773778" sldId="275"/>
            <ac:grpSpMk id="89" creationId="{2149A5F8-40E7-D95D-C5EE-5FD890DBA414}"/>
          </ac:grpSpMkLst>
        </pc:grpChg>
        <pc:grpChg chg="mod">
          <ac:chgData name="Caroline Slupina" userId="98b51237-c617-441b-ae06-6bb23739eb21" providerId="ADAL" clId="{2E5D06AF-4415-4DFC-AC04-F08E0B25FCB1}" dt="2022-08-09T11:26:43.253" v="21" actId="27803"/>
          <ac:grpSpMkLst>
            <pc:docMk/>
            <pc:sldMk cId="4120773778" sldId="275"/>
            <ac:grpSpMk id="96" creationId="{7CFBEC93-7FC9-C42D-CEA4-9CE3646719FA}"/>
          </ac:grpSpMkLst>
        </pc:grpChg>
        <pc:grpChg chg="mod">
          <ac:chgData name="Caroline Slupina" userId="98b51237-c617-441b-ae06-6bb23739eb21" providerId="ADAL" clId="{2E5D06AF-4415-4DFC-AC04-F08E0B25FCB1}" dt="2022-08-09T11:26:43.253" v="21" actId="27803"/>
          <ac:grpSpMkLst>
            <pc:docMk/>
            <pc:sldMk cId="4120773778" sldId="275"/>
            <ac:grpSpMk id="99" creationId="{06604ECB-D773-9AA4-B26A-6DD74DAC48C1}"/>
          </ac:grpSpMkLst>
        </pc:grpChg>
        <pc:grpChg chg="mod">
          <ac:chgData name="Caroline Slupina" userId="98b51237-c617-441b-ae06-6bb23739eb21" providerId="ADAL" clId="{2E5D06AF-4415-4DFC-AC04-F08E0B25FCB1}" dt="2022-08-09T11:26:43.253" v="21" actId="27803"/>
          <ac:grpSpMkLst>
            <pc:docMk/>
            <pc:sldMk cId="4120773778" sldId="275"/>
            <ac:grpSpMk id="104" creationId="{211348E8-C43B-61A3-527F-5F20E8680F25}"/>
          </ac:grpSpMkLst>
        </pc:grpChg>
        <pc:grpChg chg="mod">
          <ac:chgData name="Caroline Slupina" userId="98b51237-c617-441b-ae06-6bb23739eb21" providerId="ADAL" clId="{2E5D06AF-4415-4DFC-AC04-F08E0B25FCB1}" dt="2022-08-09T11:26:43.253" v="21" actId="27803"/>
          <ac:grpSpMkLst>
            <pc:docMk/>
            <pc:sldMk cId="4120773778" sldId="275"/>
            <ac:grpSpMk id="109" creationId="{EDA548CA-08BD-837F-3095-3B7711E03199}"/>
          </ac:grpSpMkLst>
        </pc:grpChg>
        <pc:grpChg chg="mod">
          <ac:chgData name="Caroline Slupina" userId="98b51237-c617-441b-ae06-6bb23739eb21" providerId="ADAL" clId="{2E5D06AF-4415-4DFC-AC04-F08E0B25FCB1}" dt="2022-08-09T11:26:43.253" v="21" actId="27803"/>
          <ac:grpSpMkLst>
            <pc:docMk/>
            <pc:sldMk cId="4120773778" sldId="275"/>
            <ac:grpSpMk id="110" creationId="{717C5523-BBCF-E957-8BE8-8919B2632842}"/>
          </ac:grpSpMkLst>
        </pc:grpChg>
        <pc:picChg chg="del">
          <ac:chgData name="Caroline Slupina" userId="98b51237-c617-441b-ae06-6bb23739eb21" providerId="ADAL" clId="{2E5D06AF-4415-4DFC-AC04-F08E0B25FCB1}" dt="2022-08-09T11:26:43.253" v="21" actId="27803"/>
          <ac:picMkLst>
            <pc:docMk/>
            <pc:sldMk cId="4120773778" sldId="275"/>
            <ac:picMk id="7" creationId="{D72081E6-186A-09F5-80D5-6E0B696BD4AD}"/>
          </ac:picMkLst>
        </pc:picChg>
      </pc:sldChg>
      <pc:sldChg chg="del">
        <pc:chgData name="Caroline Slupina" userId="98b51237-c617-441b-ae06-6bb23739eb21" providerId="ADAL" clId="{2E5D06AF-4415-4DFC-AC04-F08E0B25FCB1}" dt="2022-08-09T11:27:18.014" v="23" actId="47"/>
        <pc:sldMkLst>
          <pc:docMk/>
          <pc:sldMk cId="377607839" sldId="276"/>
        </pc:sldMkLst>
      </pc:sldChg>
      <pc:sldChg chg="modSp mod">
        <pc:chgData name="Caroline Slupina" userId="98b51237-c617-441b-ae06-6bb23739eb21" providerId="ADAL" clId="{2E5D06AF-4415-4DFC-AC04-F08E0B25FCB1}" dt="2022-08-09T11:38:18.283" v="42" actId="1076"/>
        <pc:sldMkLst>
          <pc:docMk/>
          <pc:sldMk cId="1353512967" sldId="278"/>
        </pc:sldMkLst>
        <pc:picChg chg="mod">
          <ac:chgData name="Caroline Slupina" userId="98b51237-c617-441b-ae06-6bb23739eb21" providerId="ADAL" clId="{2E5D06AF-4415-4DFC-AC04-F08E0B25FCB1}" dt="2022-08-09T11:38:18.283" v="42" actId="1076"/>
          <ac:picMkLst>
            <pc:docMk/>
            <pc:sldMk cId="1353512967" sldId="278"/>
            <ac:picMk id="7" creationId="{71784814-7761-83CD-79F6-A815EDF15FFC}"/>
          </ac:picMkLst>
        </pc:picChg>
      </pc:sldChg>
      <pc:sldChg chg="modSp mod">
        <pc:chgData name="Caroline Slupina" userId="98b51237-c617-441b-ae06-6bb23739eb21" providerId="ADAL" clId="{2E5D06AF-4415-4DFC-AC04-F08E0B25FCB1}" dt="2022-08-09T11:38:05.678" v="41" actId="1076"/>
        <pc:sldMkLst>
          <pc:docMk/>
          <pc:sldMk cId="439862667" sldId="295"/>
        </pc:sldMkLst>
        <pc:grpChg chg="mod">
          <ac:chgData name="Caroline Slupina" userId="98b51237-c617-441b-ae06-6bb23739eb21" providerId="ADAL" clId="{2E5D06AF-4415-4DFC-AC04-F08E0B25FCB1}" dt="2022-08-09T11:38:05.678" v="41" actId="1076"/>
          <ac:grpSpMkLst>
            <pc:docMk/>
            <pc:sldMk cId="439862667" sldId="295"/>
            <ac:grpSpMk id="46" creationId="{267F5B0C-1F1C-8197-D190-D27C8CD40AAC}"/>
          </ac:grpSpMkLst>
        </pc:grpChg>
      </pc:sldChg>
      <pc:sldChg chg="modSp del mod modShow">
        <pc:chgData name="Caroline Slupina" userId="98b51237-c617-441b-ae06-6bb23739eb21" providerId="ADAL" clId="{2E5D06AF-4415-4DFC-AC04-F08E0B25FCB1}" dt="2022-08-09T13:33:00.186" v="205" actId="47"/>
        <pc:sldMkLst>
          <pc:docMk/>
          <pc:sldMk cId="1232804889" sldId="296"/>
        </pc:sldMkLst>
        <pc:spChg chg="mod">
          <ac:chgData name="Caroline Slupina" userId="98b51237-c617-441b-ae06-6bb23739eb21" providerId="ADAL" clId="{2E5D06AF-4415-4DFC-AC04-F08E0B25FCB1}" dt="2022-08-09T08:13:19.424" v="10" actId="1037"/>
          <ac:spMkLst>
            <pc:docMk/>
            <pc:sldMk cId="1232804889" sldId="296"/>
            <ac:spMk id="6" creationId="{CD22B417-9FDC-EB36-3805-0E9007148099}"/>
          </ac:spMkLst>
        </pc:spChg>
        <pc:spChg chg="mod">
          <ac:chgData name="Caroline Slupina" userId="98b51237-c617-441b-ae06-6bb23739eb21" providerId="ADAL" clId="{2E5D06AF-4415-4DFC-AC04-F08E0B25FCB1}" dt="2022-08-09T08:11:50.996" v="2" actId="1035"/>
          <ac:spMkLst>
            <pc:docMk/>
            <pc:sldMk cId="1232804889" sldId="296"/>
            <ac:spMk id="24" creationId="{A4B83F7C-8A2D-9720-04FD-78F5476E91D7}"/>
          </ac:spMkLst>
        </pc:spChg>
        <pc:spChg chg="mod">
          <ac:chgData name="Caroline Slupina" userId="98b51237-c617-441b-ae06-6bb23739eb21" providerId="ADAL" clId="{2E5D06AF-4415-4DFC-AC04-F08E0B25FCB1}" dt="2022-08-09T08:12:32.655" v="3" actId="1037"/>
          <ac:spMkLst>
            <pc:docMk/>
            <pc:sldMk cId="1232804889" sldId="296"/>
            <ac:spMk id="26" creationId="{A8A0CAFE-08EA-C1E7-EE7F-048998ACBBE7}"/>
          </ac:spMkLst>
        </pc:spChg>
      </pc:sldChg>
      <pc:sldChg chg="modSp mod">
        <pc:chgData name="Caroline Slupina" userId="98b51237-c617-441b-ae06-6bb23739eb21" providerId="ADAL" clId="{2E5D06AF-4415-4DFC-AC04-F08E0B25FCB1}" dt="2022-08-09T11:35:38.375" v="40" actId="2711"/>
        <pc:sldMkLst>
          <pc:docMk/>
          <pc:sldMk cId="1295839979" sldId="298"/>
        </pc:sldMkLst>
        <pc:spChg chg="mod">
          <ac:chgData name="Caroline Slupina" userId="98b51237-c617-441b-ae06-6bb23739eb21" providerId="ADAL" clId="{2E5D06AF-4415-4DFC-AC04-F08E0B25FCB1}" dt="2022-08-09T11:35:38.375" v="40" actId="2711"/>
          <ac:spMkLst>
            <pc:docMk/>
            <pc:sldMk cId="1295839979" sldId="298"/>
            <ac:spMk id="7" creationId="{8C9CC943-8412-3E48-D933-3E1CF3BFB03A}"/>
          </ac:spMkLst>
        </pc:spChg>
        <pc:spChg chg="mod">
          <ac:chgData name="Caroline Slupina" userId="98b51237-c617-441b-ae06-6bb23739eb21" providerId="ADAL" clId="{2E5D06AF-4415-4DFC-AC04-F08E0B25FCB1}" dt="2022-08-09T11:35:38.375" v="40" actId="2711"/>
          <ac:spMkLst>
            <pc:docMk/>
            <pc:sldMk cId="1295839979" sldId="298"/>
            <ac:spMk id="8" creationId="{603C5D77-B9D9-55A1-FF23-500FC0509834}"/>
          </ac:spMkLst>
        </pc:spChg>
        <pc:spChg chg="mod">
          <ac:chgData name="Caroline Slupina" userId="98b51237-c617-441b-ae06-6bb23739eb21" providerId="ADAL" clId="{2E5D06AF-4415-4DFC-AC04-F08E0B25FCB1}" dt="2022-08-09T11:35:38.375" v="40" actId="2711"/>
          <ac:spMkLst>
            <pc:docMk/>
            <pc:sldMk cId="1295839979" sldId="298"/>
            <ac:spMk id="9" creationId="{74F11EF2-7C08-8AA9-559A-AF98FB9EB0C2}"/>
          </ac:spMkLst>
        </pc:spChg>
      </pc:sldChg>
      <pc:sldChg chg="modSp mod">
        <pc:chgData name="Caroline Slupina" userId="98b51237-c617-441b-ae06-6bb23739eb21" providerId="ADAL" clId="{2E5D06AF-4415-4DFC-AC04-F08E0B25FCB1}" dt="2022-08-09T11:34:55.997" v="36" actId="2711"/>
        <pc:sldMkLst>
          <pc:docMk/>
          <pc:sldMk cId="2020277035" sldId="300"/>
        </pc:sldMkLst>
        <pc:spChg chg="mod">
          <ac:chgData name="Caroline Slupina" userId="98b51237-c617-441b-ae06-6bb23739eb21" providerId="ADAL" clId="{2E5D06AF-4415-4DFC-AC04-F08E0B25FCB1}" dt="2022-08-09T11:34:55.997" v="36" actId="2711"/>
          <ac:spMkLst>
            <pc:docMk/>
            <pc:sldMk cId="2020277035" sldId="300"/>
            <ac:spMk id="6" creationId="{E1EBD82A-580C-5C29-8639-656DBE09BE45}"/>
          </ac:spMkLst>
        </pc:spChg>
        <pc:spChg chg="mod">
          <ac:chgData name="Caroline Slupina" userId="98b51237-c617-441b-ae06-6bb23739eb21" providerId="ADAL" clId="{2E5D06AF-4415-4DFC-AC04-F08E0B25FCB1}" dt="2022-08-09T11:34:48.569" v="35" actId="2711"/>
          <ac:spMkLst>
            <pc:docMk/>
            <pc:sldMk cId="2020277035" sldId="300"/>
            <ac:spMk id="7" creationId="{56B5EEAB-F05C-538E-D484-8CC3B0AB3016}"/>
          </ac:spMkLst>
        </pc:spChg>
        <pc:spChg chg="mod">
          <ac:chgData name="Caroline Slupina" userId="98b51237-c617-441b-ae06-6bb23739eb21" providerId="ADAL" clId="{2E5D06AF-4415-4DFC-AC04-F08E0B25FCB1}" dt="2022-08-09T11:34:55.997" v="36" actId="2711"/>
          <ac:spMkLst>
            <pc:docMk/>
            <pc:sldMk cId="2020277035" sldId="300"/>
            <ac:spMk id="8" creationId="{54DBEAB0-F30D-9B37-58B3-547BD9B7B832}"/>
          </ac:spMkLst>
        </pc:spChg>
        <pc:spChg chg="mod">
          <ac:chgData name="Caroline Slupina" userId="98b51237-c617-441b-ae06-6bb23739eb21" providerId="ADAL" clId="{2E5D06AF-4415-4DFC-AC04-F08E0B25FCB1}" dt="2022-08-09T11:34:48.569" v="35" actId="2711"/>
          <ac:spMkLst>
            <pc:docMk/>
            <pc:sldMk cId="2020277035" sldId="300"/>
            <ac:spMk id="9" creationId="{75533325-D693-E74C-E23B-A709AA533FF6}"/>
          </ac:spMkLst>
        </pc:spChg>
        <pc:spChg chg="mod">
          <ac:chgData name="Caroline Slupina" userId="98b51237-c617-441b-ae06-6bb23739eb21" providerId="ADAL" clId="{2E5D06AF-4415-4DFC-AC04-F08E0B25FCB1}" dt="2022-08-09T11:34:55.997" v="36" actId="2711"/>
          <ac:spMkLst>
            <pc:docMk/>
            <pc:sldMk cId="2020277035" sldId="300"/>
            <ac:spMk id="10" creationId="{98A9DAF7-3DCF-0B1F-88AC-AD5B3249FFC5}"/>
          </ac:spMkLst>
        </pc:spChg>
        <pc:spChg chg="mod">
          <ac:chgData name="Caroline Slupina" userId="98b51237-c617-441b-ae06-6bb23739eb21" providerId="ADAL" clId="{2E5D06AF-4415-4DFC-AC04-F08E0B25FCB1}" dt="2022-08-09T11:34:48.569" v="35" actId="2711"/>
          <ac:spMkLst>
            <pc:docMk/>
            <pc:sldMk cId="2020277035" sldId="300"/>
            <ac:spMk id="11" creationId="{A271A512-D6A2-E9A8-849C-3EB4496757F4}"/>
          </ac:spMkLst>
        </pc:spChg>
        <pc:spChg chg="mod">
          <ac:chgData name="Caroline Slupina" userId="98b51237-c617-441b-ae06-6bb23739eb21" providerId="ADAL" clId="{2E5D06AF-4415-4DFC-AC04-F08E0B25FCB1}" dt="2022-08-09T11:34:55.997" v="36" actId="2711"/>
          <ac:spMkLst>
            <pc:docMk/>
            <pc:sldMk cId="2020277035" sldId="300"/>
            <ac:spMk id="12" creationId="{19D70B28-FB4D-6535-6CBB-1148A66A4A44}"/>
          </ac:spMkLst>
        </pc:spChg>
        <pc:spChg chg="mod">
          <ac:chgData name="Caroline Slupina" userId="98b51237-c617-441b-ae06-6bb23739eb21" providerId="ADAL" clId="{2E5D06AF-4415-4DFC-AC04-F08E0B25FCB1}" dt="2022-08-09T11:34:48.569" v="35" actId="2711"/>
          <ac:spMkLst>
            <pc:docMk/>
            <pc:sldMk cId="2020277035" sldId="300"/>
            <ac:spMk id="13" creationId="{8B1E4B2E-3966-3D26-D7DD-427419B991DF}"/>
          </ac:spMkLst>
        </pc:spChg>
      </pc:sldChg>
      <pc:sldChg chg="modSp mod">
        <pc:chgData name="Caroline Slupina" userId="98b51237-c617-441b-ae06-6bb23739eb21" providerId="ADAL" clId="{2E5D06AF-4415-4DFC-AC04-F08E0B25FCB1}" dt="2022-08-09T11:35:05.072" v="37" actId="2711"/>
        <pc:sldMkLst>
          <pc:docMk/>
          <pc:sldMk cId="900369387" sldId="302"/>
        </pc:sldMkLst>
        <pc:spChg chg="mod">
          <ac:chgData name="Caroline Slupina" userId="98b51237-c617-441b-ae06-6bb23739eb21" providerId="ADAL" clId="{2E5D06AF-4415-4DFC-AC04-F08E0B25FCB1}" dt="2022-08-09T11:35:05.072" v="37" actId="2711"/>
          <ac:spMkLst>
            <pc:docMk/>
            <pc:sldMk cId="900369387" sldId="302"/>
            <ac:spMk id="8" creationId="{FF9B843E-AA13-7621-5AAC-D22C3A908A2D}"/>
          </ac:spMkLst>
        </pc:spChg>
        <pc:spChg chg="mod">
          <ac:chgData name="Caroline Slupina" userId="98b51237-c617-441b-ae06-6bb23739eb21" providerId="ADAL" clId="{2E5D06AF-4415-4DFC-AC04-F08E0B25FCB1}" dt="2022-08-09T11:35:05.072" v="37" actId="2711"/>
          <ac:spMkLst>
            <pc:docMk/>
            <pc:sldMk cId="900369387" sldId="302"/>
            <ac:spMk id="9" creationId="{D799135B-FB82-227D-B6D6-8E1DA6D434F9}"/>
          </ac:spMkLst>
        </pc:spChg>
        <pc:spChg chg="mod">
          <ac:chgData name="Caroline Slupina" userId="98b51237-c617-441b-ae06-6bb23739eb21" providerId="ADAL" clId="{2E5D06AF-4415-4DFC-AC04-F08E0B25FCB1}" dt="2022-08-09T11:35:05.072" v="37" actId="2711"/>
          <ac:spMkLst>
            <pc:docMk/>
            <pc:sldMk cId="900369387" sldId="302"/>
            <ac:spMk id="10" creationId="{464F3A83-C56D-6D06-7551-AE187879BD8C}"/>
          </ac:spMkLst>
        </pc:spChg>
        <pc:spChg chg="mod">
          <ac:chgData name="Caroline Slupina" userId="98b51237-c617-441b-ae06-6bb23739eb21" providerId="ADAL" clId="{2E5D06AF-4415-4DFC-AC04-F08E0B25FCB1}" dt="2022-08-09T11:35:05.072" v="37" actId="2711"/>
          <ac:spMkLst>
            <pc:docMk/>
            <pc:sldMk cId="900369387" sldId="302"/>
            <ac:spMk id="11" creationId="{4D1C9798-55B0-21D9-BAD0-7352BAA7F0DD}"/>
          </ac:spMkLst>
        </pc:spChg>
        <pc:spChg chg="mod">
          <ac:chgData name="Caroline Slupina" userId="98b51237-c617-441b-ae06-6bb23739eb21" providerId="ADAL" clId="{2E5D06AF-4415-4DFC-AC04-F08E0B25FCB1}" dt="2022-08-09T08:30:05.096" v="17" actId="208"/>
          <ac:spMkLst>
            <pc:docMk/>
            <pc:sldMk cId="900369387" sldId="302"/>
            <ac:spMk id="35" creationId="{DCC58ED4-8DBC-36B3-B2C0-E80256AC257E}"/>
          </ac:spMkLst>
        </pc:spChg>
      </pc:sldChg>
      <pc:sldChg chg="modSp mod">
        <pc:chgData name="Caroline Slupina" userId="98b51237-c617-441b-ae06-6bb23739eb21" providerId="ADAL" clId="{2E5D06AF-4415-4DFC-AC04-F08E0B25FCB1}" dt="2022-08-09T11:35:16.236" v="38" actId="2711"/>
        <pc:sldMkLst>
          <pc:docMk/>
          <pc:sldMk cId="1927758685" sldId="304"/>
        </pc:sldMkLst>
        <pc:spChg chg="mod">
          <ac:chgData name="Caroline Slupina" userId="98b51237-c617-441b-ae06-6bb23739eb21" providerId="ADAL" clId="{2E5D06AF-4415-4DFC-AC04-F08E0B25FCB1}" dt="2022-08-09T11:35:16.236" v="38" actId="2711"/>
          <ac:spMkLst>
            <pc:docMk/>
            <pc:sldMk cId="1927758685" sldId="304"/>
            <ac:spMk id="7" creationId="{78296CF8-C862-DC88-77A1-783EF5EEAC2B}"/>
          </ac:spMkLst>
        </pc:spChg>
        <pc:spChg chg="mod">
          <ac:chgData name="Caroline Slupina" userId="98b51237-c617-441b-ae06-6bb23739eb21" providerId="ADAL" clId="{2E5D06AF-4415-4DFC-AC04-F08E0B25FCB1}" dt="2022-08-09T11:35:16.236" v="38" actId="2711"/>
          <ac:spMkLst>
            <pc:docMk/>
            <pc:sldMk cId="1927758685" sldId="304"/>
            <ac:spMk id="8" creationId="{625A0A2A-1E12-50BC-C918-79416C5FF13E}"/>
          </ac:spMkLst>
        </pc:spChg>
        <pc:spChg chg="mod">
          <ac:chgData name="Caroline Slupina" userId="98b51237-c617-441b-ae06-6bb23739eb21" providerId="ADAL" clId="{2E5D06AF-4415-4DFC-AC04-F08E0B25FCB1}" dt="2022-08-09T11:35:16.236" v="38" actId="2711"/>
          <ac:spMkLst>
            <pc:docMk/>
            <pc:sldMk cId="1927758685" sldId="304"/>
            <ac:spMk id="9" creationId="{BA12EE86-F479-EDCF-39A7-3B89D512FFBF}"/>
          </ac:spMkLst>
        </pc:spChg>
        <pc:spChg chg="mod">
          <ac:chgData name="Caroline Slupina" userId="98b51237-c617-441b-ae06-6bb23739eb21" providerId="ADAL" clId="{2E5D06AF-4415-4DFC-AC04-F08E0B25FCB1}" dt="2022-08-09T11:35:16.236" v="38" actId="2711"/>
          <ac:spMkLst>
            <pc:docMk/>
            <pc:sldMk cId="1927758685" sldId="304"/>
            <ac:spMk id="10" creationId="{D439FA56-79A0-C0B0-4BED-E977CAE40CA7}"/>
          </ac:spMkLst>
        </pc:spChg>
      </pc:sldChg>
      <pc:sldChg chg="addSp delSp modSp mod">
        <pc:chgData name="Caroline Slupina" userId="98b51237-c617-441b-ae06-6bb23739eb21" providerId="ADAL" clId="{2E5D06AF-4415-4DFC-AC04-F08E0B25FCB1}" dt="2022-08-09T11:31:18.740" v="34" actId="478"/>
        <pc:sldMkLst>
          <pc:docMk/>
          <pc:sldMk cId="2009051813" sldId="305"/>
        </pc:sldMkLst>
        <pc:spChg chg="add del mod">
          <ac:chgData name="Caroline Slupina" userId="98b51237-c617-441b-ae06-6bb23739eb21" providerId="ADAL" clId="{2E5D06AF-4415-4DFC-AC04-F08E0B25FCB1}" dt="2022-08-09T11:31:18.740" v="34" actId="478"/>
          <ac:spMkLst>
            <pc:docMk/>
            <pc:sldMk cId="2009051813" sldId="305"/>
            <ac:spMk id="7" creationId="{DB373767-2F36-9B5E-048E-FE8C8A220558}"/>
          </ac:spMkLst>
        </pc:spChg>
        <pc:spChg chg="mod">
          <ac:chgData name="Caroline Slupina" userId="98b51237-c617-441b-ae06-6bb23739eb21" providerId="ADAL" clId="{2E5D06AF-4415-4DFC-AC04-F08E0B25FCB1}" dt="2022-08-09T11:23:21.894" v="18" actId="207"/>
          <ac:spMkLst>
            <pc:docMk/>
            <pc:sldMk cId="2009051813" sldId="305"/>
            <ac:spMk id="17" creationId="{56D97BFA-F962-9AE6-BBB8-E9A2F456CA54}"/>
          </ac:spMkLst>
        </pc:spChg>
        <pc:spChg chg="mod">
          <ac:chgData name="Caroline Slupina" userId="98b51237-c617-441b-ae06-6bb23739eb21" providerId="ADAL" clId="{2E5D06AF-4415-4DFC-AC04-F08E0B25FCB1}" dt="2022-08-09T11:30:48.608" v="28" actId="2711"/>
          <ac:spMkLst>
            <pc:docMk/>
            <pc:sldMk cId="2009051813" sldId="305"/>
            <ac:spMk id="23" creationId="{45AE3797-6A67-41A5-934E-A1FC736FE16E}"/>
          </ac:spMkLst>
        </pc:spChg>
      </pc:sldChg>
      <pc:sldMasterChg chg="modSldLayout">
        <pc:chgData name="Caroline Slupina" userId="98b51237-c617-441b-ae06-6bb23739eb21" providerId="ADAL" clId="{2E5D06AF-4415-4DFC-AC04-F08E0B25FCB1}" dt="2022-08-09T13:38:27.044" v="234" actId="1038"/>
        <pc:sldMasterMkLst>
          <pc:docMk/>
          <pc:sldMasterMk cId="1203280236" sldId="2147483697"/>
        </pc:sldMasterMkLst>
        <pc:sldLayoutChg chg="addSp delSp modSp mod">
          <pc:chgData name="Caroline Slupina" userId="98b51237-c617-441b-ae06-6bb23739eb21" providerId="ADAL" clId="{2E5D06AF-4415-4DFC-AC04-F08E0B25FCB1}" dt="2022-08-09T13:37:06.904" v="227" actId="1036"/>
          <pc:sldLayoutMkLst>
            <pc:docMk/>
            <pc:sldMasterMk cId="1203280236" sldId="2147483697"/>
            <pc:sldLayoutMk cId="1195042949" sldId="2147483713"/>
          </pc:sldLayoutMkLst>
          <pc:spChg chg="del">
            <ac:chgData name="Caroline Slupina" userId="98b51237-c617-441b-ae06-6bb23739eb21" providerId="ADAL" clId="{2E5D06AF-4415-4DFC-AC04-F08E0B25FCB1}" dt="2022-08-09T13:36:42.626" v="212" actId="478"/>
            <ac:spMkLst>
              <pc:docMk/>
              <pc:sldMasterMk cId="1203280236" sldId="2147483697"/>
              <pc:sldLayoutMk cId="1195042949" sldId="2147483713"/>
              <ac:spMk id="10" creationId="{AFD19E93-A75F-50F3-ABDF-01D0E2431707}"/>
            </ac:spMkLst>
          </pc:spChg>
          <pc:picChg chg="del">
            <ac:chgData name="Caroline Slupina" userId="98b51237-c617-441b-ae06-6bb23739eb21" providerId="ADAL" clId="{2E5D06AF-4415-4DFC-AC04-F08E0B25FCB1}" dt="2022-08-09T13:36:30.398" v="206" actId="478"/>
            <ac:picMkLst>
              <pc:docMk/>
              <pc:sldMasterMk cId="1203280236" sldId="2147483697"/>
              <pc:sldLayoutMk cId="1195042949" sldId="2147483713"/>
              <ac:picMk id="5" creationId="{AB5518CA-48EC-CA54-C690-9F74702ABD32}"/>
            </ac:picMkLst>
          </pc:picChg>
          <pc:picChg chg="del mod">
            <ac:chgData name="Caroline Slupina" userId="98b51237-c617-441b-ae06-6bb23739eb21" providerId="ADAL" clId="{2E5D06AF-4415-4DFC-AC04-F08E0B25FCB1}" dt="2022-08-09T13:36:48.240" v="214" actId="478"/>
            <ac:picMkLst>
              <pc:docMk/>
              <pc:sldMasterMk cId="1203280236" sldId="2147483697"/>
              <pc:sldLayoutMk cId="1195042949" sldId="2147483713"/>
              <ac:picMk id="6" creationId="{46ED3E63-1C7F-E2FE-A575-F721859A6428}"/>
            </ac:picMkLst>
          </pc:picChg>
          <pc:picChg chg="add mod">
            <ac:chgData name="Caroline Slupina" userId="98b51237-c617-441b-ae06-6bb23739eb21" providerId="ADAL" clId="{2E5D06AF-4415-4DFC-AC04-F08E0B25FCB1}" dt="2022-08-09T13:36:37.869" v="211" actId="1076"/>
            <ac:picMkLst>
              <pc:docMk/>
              <pc:sldMasterMk cId="1203280236" sldId="2147483697"/>
              <pc:sldLayoutMk cId="1195042949" sldId="2147483713"/>
              <ac:picMk id="11" creationId="{ADB6BAFB-D85A-6DC4-CD7F-BDBD63DABDE8}"/>
            </ac:picMkLst>
          </pc:picChg>
          <pc:picChg chg="add del mod">
            <ac:chgData name="Caroline Slupina" userId="98b51237-c617-441b-ae06-6bb23739eb21" providerId="ADAL" clId="{2E5D06AF-4415-4DFC-AC04-F08E0B25FCB1}" dt="2022-08-09T13:36:51.614" v="216" actId="478"/>
            <ac:picMkLst>
              <pc:docMk/>
              <pc:sldMasterMk cId="1203280236" sldId="2147483697"/>
              <pc:sldLayoutMk cId="1195042949" sldId="2147483713"/>
              <ac:picMk id="14" creationId="{6F518AD8-8DE3-8460-82A5-AAC29C441B02}"/>
            </ac:picMkLst>
          </pc:picChg>
          <pc:picChg chg="add del mod">
            <ac:chgData name="Caroline Slupina" userId="98b51237-c617-441b-ae06-6bb23739eb21" providerId="ADAL" clId="{2E5D06AF-4415-4DFC-AC04-F08E0B25FCB1}" dt="2022-08-09T13:36:55.462" v="218"/>
            <ac:picMkLst>
              <pc:docMk/>
              <pc:sldMasterMk cId="1203280236" sldId="2147483697"/>
              <pc:sldLayoutMk cId="1195042949" sldId="2147483713"/>
              <ac:picMk id="15" creationId="{2C757598-8041-FE42-14A5-690EE5FA51B7}"/>
            </ac:picMkLst>
          </pc:picChg>
          <pc:picChg chg="add mod">
            <ac:chgData name="Caroline Slupina" userId="98b51237-c617-441b-ae06-6bb23739eb21" providerId="ADAL" clId="{2E5D06AF-4415-4DFC-AC04-F08E0B25FCB1}" dt="2022-08-09T13:37:06.904" v="227" actId="1036"/>
            <ac:picMkLst>
              <pc:docMk/>
              <pc:sldMasterMk cId="1203280236" sldId="2147483697"/>
              <pc:sldLayoutMk cId="1195042949" sldId="2147483713"/>
              <ac:picMk id="16" creationId="{694D0F7E-6016-31F5-C714-07B130BBF1E3}"/>
            </ac:picMkLst>
          </pc:picChg>
        </pc:sldLayoutChg>
        <pc:sldLayoutChg chg="addSp delSp modSp mod">
          <pc:chgData name="Caroline Slupina" userId="98b51237-c617-441b-ae06-6bb23739eb21" providerId="ADAL" clId="{2E5D06AF-4415-4DFC-AC04-F08E0B25FCB1}" dt="2022-08-09T13:38:27.044" v="234" actId="1038"/>
          <pc:sldLayoutMkLst>
            <pc:docMk/>
            <pc:sldMasterMk cId="1203280236" sldId="2147483697"/>
            <pc:sldLayoutMk cId="3854190531" sldId="2147483714"/>
          </pc:sldLayoutMkLst>
          <pc:spChg chg="del">
            <ac:chgData name="Caroline Slupina" userId="98b51237-c617-441b-ae06-6bb23739eb21" providerId="ADAL" clId="{2E5D06AF-4415-4DFC-AC04-F08E0B25FCB1}" dt="2022-08-09T13:38:13.737" v="228" actId="478"/>
            <ac:spMkLst>
              <pc:docMk/>
              <pc:sldMasterMk cId="1203280236" sldId="2147483697"/>
              <pc:sldLayoutMk cId="3854190531" sldId="2147483714"/>
              <ac:spMk id="10" creationId="{AFD19E93-A75F-50F3-ABDF-01D0E2431707}"/>
            </ac:spMkLst>
          </pc:spChg>
          <pc:picChg chg="del">
            <ac:chgData name="Caroline Slupina" userId="98b51237-c617-441b-ae06-6bb23739eb21" providerId="ADAL" clId="{2E5D06AF-4415-4DFC-AC04-F08E0B25FCB1}" dt="2022-08-09T13:38:15.242" v="229" actId="478"/>
            <ac:picMkLst>
              <pc:docMk/>
              <pc:sldMasterMk cId="1203280236" sldId="2147483697"/>
              <pc:sldLayoutMk cId="3854190531" sldId="2147483714"/>
              <ac:picMk id="6" creationId="{46ED3E63-1C7F-E2FE-A575-F721859A6428}"/>
            </ac:picMkLst>
          </pc:picChg>
          <pc:picChg chg="add mod">
            <ac:chgData name="Caroline Slupina" userId="98b51237-c617-441b-ae06-6bb23739eb21" providerId="ADAL" clId="{2E5D06AF-4415-4DFC-AC04-F08E0B25FCB1}" dt="2022-08-09T13:38:27.044" v="234" actId="1038"/>
            <ac:picMkLst>
              <pc:docMk/>
              <pc:sldMasterMk cId="1203280236" sldId="2147483697"/>
              <pc:sldLayoutMk cId="3854190531" sldId="2147483714"/>
              <ac:picMk id="9" creationId="{A2C3645B-9BEB-3D19-467F-7FDC1DCCE298}"/>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5F9833-EECC-4A20-B164-3D82D844E0C2}" type="datetimeFigureOut">
              <a:rPr lang="de-DE" smtClean="0"/>
              <a:t>22.08.2022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A7681-CAC6-494D-AD37-E90D9F4D109C}" type="slidenum">
              <a:rPr lang="de-DE" smtClean="0"/>
              <a:t>‹Nr.›</a:t>
            </a:fld>
            <a:endParaRPr lang="de-DE"/>
          </a:p>
        </p:txBody>
      </p:sp>
    </p:spTree>
    <p:extLst>
      <p:ext uri="{BB962C8B-B14F-4D97-AF65-F5344CB8AC3E}">
        <p14:creationId xmlns:p14="http://schemas.microsoft.com/office/powerpoint/2010/main" val="175679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41BC49-77A8-0F81-F7DE-E67D7C08939C}"/>
              </a:ext>
            </a:extLst>
          </p:cNvPr>
          <p:cNvSpPr>
            <a:spLocks noGrp="1"/>
          </p:cNvSpPr>
          <p:nvPr>
            <p:ph type="ctrTitle"/>
          </p:nvPr>
        </p:nvSpPr>
        <p:spPr>
          <a:xfrm>
            <a:off x="4475164" y="2394409"/>
            <a:ext cx="7489824" cy="2814998"/>
          </a:xfrm>
        </p:spPr>
        <p:txBody>
          <a:bodyPr anchor="b">
            <a:normAutofit/>
          </a:bodyPr>
          <a:lstStyle>
            <a:lvl1pPr algn="l">
              <a:defRPr sz="3400">
                <a:latin typeface="Verdana Pro Semibold" panose="020B070403050404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78122C77-23BF-3682-EBC3-6C7956E2371B}"/>
              </a:ext>
            </a:extLst>
          </p:cNvPr>
          <p:cNvSpPr>
            <a:spLocks noGrp="1"/>
          </p:cNvSpPr>
          <p:nvPr>
            <p:ph type="subTitle" idx="1"/>
          </p:nvPr>
        </p:nvSpPr>
        <p:spPr>
          <a:xfrm>
            <a:off x="4475163" y="5495827"/>
            <a:ext cx="7489824" cy="885922"/>
          </a:xfrm>
        </p:spPr>
        <p:txBody>
          <a:bodyPr>
            <a:normAutofit/>
          </a:bodyPr>
          <a:lstStyle>
            <a:lvl1pPr marL="0" indent="0" algn="l">
              <a:buNone/>
              <a:defRPr sz="1800">
                <a:solidFill>
                  <a:schemeClr val="accent2"/>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10" name="Rechteck 9">
            <a:extLst>
              <a:ext uri="{FF2B5EF4-FFF2-40B4-BE49-F238E27FC236}">
                <a16:creationId xmlns:a16="http://schemas.microsoft.com/office/drawing/2014/main" id="{73E60FD8-1313-29C4-EE55-938EB0BC859E}"/>
              </a:ext>
            </a:extLst>
          </p:cNvPr>
          <p:cNvSpPr/>
          <p:nvPr userDrawn="1"/>
        </p:nvSpPr>
        <p:spPr>
          <a:xfrm>
            <a:off x="227013" y="225425"/>
            <a:ext cx="3816350" cy="6407150"/>
          </a:xfrm>
          <a:prstGeom prst="rect">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Bildplatzhalter 11">
            <a:extLst>
              <a:ext uri="{FF2B5EF4-FFF2-40B4-BE49-F238E27FC236}">
                <a16:creationId xmlns:a16="http://schemas.microsoft.com/office/drawing/2014/main" id="{0284B8D3-FBA6-E6C2-7C5E-43EFF12ECD16}"/>
              </a:ext>
            </a:extLst>
          </p:cNvPr>
          <p:cNvSpPr>
            <a:spLocks noGrp="1"/>
          </p:cNvSpPr>
          <p:nvPr>
            <p:ph type="pic" sz="quarter" idx="10" hasCustomPrompt="1"/>
          </p:nvPr>
        </p:nvSpPr>
        <p:spPr>
          <a:xfrm>
            <a:off x="227013" y="1449388"/>
            <a:ext cx="3816350" cy="4932362"/>
          </a:xfrm>
        </p:spPr>
        <p:txBody>
          <a:bodyPr/>
          <a:lstStyle>
            <a:lvl1pPr>
              <a:defRPr/>
            </a:lvl1pPr>
          </a:lstStyle>
          <a:p>
            <a:r>
              <a:rPr lang="de-DE" dirty="0"/>
              <a:t>Illustration</a:t>
            </a:r>
          </a:p>
        </p:txBody>
      </p:sp>
    </p:spTree>
    <p:extLst>
      <p:ext uri="{BB962C8B-B14F-4D97-AF65-F5344CB8AC3E}">
        <p14:creationId xmlns:p14="http://schemas.microsoft.com/office/powerpoint/2010/main" val="3154779748"/>
      </p:ext>
    </p:extLst>
  </p:cSld>
  <p:clrMapOvr>
    <a:masterClrMapping/>
  </p:clrMapOvr>
  <p:extLst>
    <p:ext uri="{DCECCB84-F9BA-43D5-87BE-67443E8EF086}">
      <p15:sldGuideLst xmlns:p15="http://schemas.microsoft.com/office/powerpoint/2012/main">
        <p15:guide id="1" pos="2547" userDrawn="1">
          <p15:clr>
            <a:srgbClr val="FBAE40"/>
          </p15:clr>
        </p15:guide>
        <p15:guide id="2" pos="281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B3AA17-C21E-0FFE-37FE-DDA4EB330463}"/>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6E3279B0-0681-3165-95FE-C5224F331BB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B2FC532-3767-87DE-464C-4DF9A22AE2DD}"/>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6" name="Textplatzhalter 7">
            <a:extLst>
              <a:ext uri="{FF2B5EF4-FFF2-40B4-BE49-F238E27FC236}">
                <a16:creationId xmlns:a16="http://schemas.microsoft.com/office/drawing/2014/main" id="{852737E0-16FA-D260-B57A-F184B34BDD63}"/>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3124936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5FDC9CA-4334-BF90-4B8C-19689492DB1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0EF513B-4249-C2AF-DCE2-E1D884B5358B}"/>
              </a:ext>
            </a:extLst>
          </p:cNvPr>
          <p:cNvSpPr>
            <a:spLocks noGrp="1"/>
          </p:cNvSpPr>
          <p:nvPr>
            <p:ph type="sldNum" sz="quarter" idx="12"/>
          </p:nvPr>
        </p:nvSpPr>
        <p:spPr/>
        <p:txBody>
          <a:bodyPr/>
          <a:lstStyle/>
          <a:p>
            <a:fld id="{D2497DF5-A2E6-4A0F-AF9A-3241C4C751F7}" type="slidenum">
              <a:rPr lang="de-DE" smtClean="0"/>
              <a:t>‹Nr.›</a:t>
            </a:fld>
            <a:endParaRPr lang="de-DE"/>
          </a:p>
        </p:txBody>
      </p:sp>
    </p:spTree>
    <p:extLst>
      <p:ext uri="{BB962C8B-B14F-4D97-AF65-F5344CB8AC3E}">
        <p14:creationId xmlns:p14="http://schemas.microsoft.com/office/powerpoint/2010/main" val="1731025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ontakt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F83D36-0FA8-8895-501A-590B8FCCB9D1}"/>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B29FC90A-97FE-22F0-7374-77012D182705}"/>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9E46233B-3A88-9101-2C90-AC9227B49DBF}"/>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Bildplatzhalter 5">
            <a:extLst>
              <a:ext uri="{FF2B5EF4-FFF2-40B4-BE49-F238E27FC236}">
                <a16:creationId xmlns:a16="http://schemas.microsoft.com/office/drawing/2014/main" id="{3C8891EF-ACDD-12A7-DF4C-27C6BDF9A86F}"/>
              </a:ext>
            </a:extLst>
          </p:cNvPr>
          <p:cNvSpPr>
            <a:spLocks noGrp="1"/>
          </p:cNvSpPr>
          <p:nvPr>
            <p:ph type="pic" sz="quarter" idx="30"/>
          </p:nvPr>
        </p:nvSpPr>
        <p:spPr>
          <a:xfrm>
            <a:off x="227013" y="1449388"/>
            <a:ext cx="2231515" cy="2208212"/>
          </a:xfrm>
          <a:prstGeom prst="rect">
            <a:avLst/>
          </a:prstGeom>
        </p:spPr>
        <p:txBody>
          <a:bodyPr/>
          <a:lstStyle/>
          <a:p>
            <a:endParaRPr lang="de-DE" dirty="0"/>
          </a:p>
        </p:txBody>
      </p:sp>
      <p:sp>
        <p:nvSpPr>
          <p:cNvPr id="6" name="Bildplatzhalter 5">
            <a:extLst>
              <a:ext uri="{FF2B5EF4-FFF2-40B4-BE49-F238E27FC236}">
                <a16:creationId xmlns:a16="http://schemas.microsoft.com/office/drawing/2014/main" id="{DEF807E3-99ED-428D-0308-627CA9370CE8}"/>
              </a:ext>
            </a:extLst>
          </p:cNvPr>
          <p:cNvSpPr>
            <a:spLocks noGrp="1"/>
          </p:cNvSpPr>
          <p:nvPr>
            <p:ph type="pic" sz="quarter" idx="31"/>
          </p:nvPr>
        </p:nvSpPr>
        <p:spPr>
          <a:xfrm>
            <a:off x="227226" y="3808785"/>
            <a:ext cx="2231302" cy="2206800"/>
          </a:xfrm>
          <a:prstGeom prst="rect">
            <a:avLst/>
          </a:prstGeom>
        </p:spPr>
        <p:txBody>
          <a:bodyPr/>
          <a:lstStyle/>
          <a:p>
            <a:endParaRPr lang="de-DE" dirty="0"/>
          </a:p>
        </p:txBody>
      </p:sp>
      <p:sp>
        <p:nvSpPr>
          <p:cNvPr id="7" name="Textplatzhalter 9">
            <a:extLst>
              <a:ext uri="{FF2B5EF4-FFF2-40B4-BE49-F238E27FC236}">
                <a16:creationId xmlns:a16="http://schemas.microsoft.com/office/drawing/2014/main" id="{D4109FB2-8694-8B87-F3D5-D49BC36815B0}"/>
              </a:ext>
            </a:extLst>
          </p:cNvPr>
          <p:cNvSpPr>
            <a:spLocks noGrp="1"/>
          </p:cNvSpPr>
          <p:nvPr>
            <p:ph type="body" sz="quarter" idx="33" hasCustomPrompt="1"/>
          </p:nvPr>
        </p:nvSpPr>
        <p:spPr>
          <a:xfrm>
            <a:off x="2937813" y="1449388"/>
            <a:ext cx="711116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8" name="Textplatzhalter 9">
            <a:extLst>
              <a:ext uri="{FF2B5EF4-FFF2-40B4-BE49-F238E27FC236}">
                <a16:creationId xmlns:a16="http://schemas.microsoft.com/office/drawing/2014/main" id="{8B28DF31-EB9D-A97F-B788-32597FC05F1D}"/>
              </a:ext>
            </a:extLst>
          </p:cNvPr>
          <p:cNvSpPr>
            <a:spLocks noGrp="1"/>
          </p:cNvSpPr>
          <p:nvPr>
            <p:ph type="body" sz="quarter" idx="38" hasCustomPrompt="1"/>
          </p:nvPr>
        </p:nvSpPr>
        <p:spPr>
          <a:xfrm>
            <a:off x="2937813" y="1729202"/>
            <a:ext cx="7111160" cy="264370"/>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9" name="Textplatzhalter 4">
            <a:extLst>
              <a:ext uri="{FF2B5EF4-FFF2-40B4-BE49-F238E27FC236}">
                <a16:creationId xmlns:a16="http://schemas.microsoft.com/office/drawing/2014/main" id="{B804A133-5094-8545-4277-1824E158CC7D}"/>
              </a:ext>
            </a:extLst>
          </p:cNvPr>
          <p:cNvSpPr>
            <a:spLocks noGrp="1"/>
          </p:cNvSpPr>
          <p:nvPr>
            <p:ph type="body" sz="quarter" idx="43" hasCustomPrompt="1"/>
          </p:nvPr>
        </p:nvSpPr>
        <p:spPr>
          <a:xfrm>
            <a:off x="2937813" y="2014438"/>
            <a:ext cx="7111160" cy="1643162"/>
          </a:xfrm>
          <a:prstGeom prst="rect">
            <a:avLst/>
          </a:prstGeom>
        </p:spPr>
        <p:txBody>
          <a:bodyPr lIns="0"/>
          <a:lstStyle>
            <a:lvl1pPr marL="0" indent="0">
              <a:lnSpc>
                <a:spcPct val="120000"/>
              </a:lnSpc>
              <a:buFontTx/>
              <a:buNone/>
              <a:defRPr sz="1600">
                <a:latin typeface="+mn-lt"/>
              </a:defRPr>
            </a:lvl1pPr>
          </a:lstStyle>
          <a:p>
            <a:pPr lvl="0"/>
            <a:r>
              <a:rPr lang="de-DE" dirty="0"/>
              <a:t>Dr. Michael Wendt studierte</a:t>
            </a:r>
          </a:p>
          <a:p>
            <a:pPr lvl="0"/>
            <a:r>
              <a:rPr lang="de-DE" dirty="0"/>
              <a:t>Und arbeitete</a:t>
            </a:r>
          </a:p>
          <a:p>
            <a:pPr lvl="0"/>
            <a:r>
              <a:rPr lang="de-DE" dirty="0"/>
              <a:t>Jetzt bei HRinstruments</a:t>
            </a:r>
          </a:p>
        </p:txBody>
      </p:sp>
      <p:sp>
        <p:nvSpPr>
          <p:cNvPr id="10" name="Textplatzhalter 9">
            <a:extLst>
              <a:ext uri="{FF2B5EF4-FFF2-40B4-BE49-F238E27FC236}">
                <a16:creationId xmlns:a16="http://schemas.microsoft.com/office/drawing/2014/main" id="{77EE58CA-3C4B-D428-A0FA-89F151D69174}"/>
              </a:ext>
            </a:extLst>
          </p:cNvPr>
          <p:cNvSpPr>
            <a:spLocks noGrp="1"/>
          </p:cNvSpPr>
          <p:nvPr>
            <p:ph type="body" sz="quarter" idx="44" hasCustomPrompt="1"/>
          </p:nvPr>
        </p:nvSpPr>
        <p:spPr>
          <a:xfrm>
            <a:off x="2937813" y="3808807"/>
            <a:ext cx="711116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11" name="Textplatzhalter 9">
            <a:extLst>
              <a:ext uri="{FF2B5EF4-FFF2-40B4-BE49-F238E27FC236}">
                <a16:creationId xmlns:a16="http://schemas.microsoft.com/office/drawing/2014/main" id="{04E82448-C564-07CB-357E-2AAF77B54594}"/>
              </a:ext>
            </a:extLst>
          </p:cNvPr>
          <p:cNvSpPr>
            <a:spLocks noGrp="1"/>
          </p:cNvSpPr>
          <p:nvPr>
            <p:ph type="body" sz="quarter" idx="45" hasCustomPrompt="1"/>
          </p:nvPr>
        </p:nvSpPr>
        <p:spPr>
          <a:xfrm>
            <a:off x="2937813" y="4088621"/>
            <a:ext cx="7111160" cy="264370"/>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12" name="Textplatzhalter 4">
            <a:extLst>
              <a:ext uri="{FF2B5EF4-FFF2-40B4-BE49-F238E27FC236}">
                <a16:creationId xmlns:a16="http://schemas.microsoft.com/office/drawing/2014/main" id="{FB10B01A-4CC7-C3FB-D1DB-8C2290141374}"/>
              </a:ext>
            </a:extLst>
          </p:cNvPr>
          <p:cNvSpPr>
            <a:spLocks noGrp="1"/>
          </p:cNvSpPr>
          <p:nvPr>
            <p:ph type="body" sz="quarter" idx="46" hasCustomPrompt="1"/>
          </p:nvPr>
        </p:nvSpPr>
        <p:spPr>
          <a:xfrm>
            <a:off x="2937813" y="4373857"/>
            <a:ext cx="7111160" cy="1641728"/>
          </a:xfrm>
          <a:prstGeom prst="rect">
            <a:avLst/>
          </a:prstGeom>
        </p:spPr>
        <p:txBody>
          <a:bodyPr lIns="0"/>
          <a:lstStyle>
            <a:lvl1pPr marL="0" indent="0">
              <a:lnSpc>
                <a:spcPct val="120000"/>
              </a:lnSpc>
              <a:buFontTx/>
              <a:buNone/>
              <a:defRPr sz="1600">
                <a:latin typeface="+mn-lt"/>
              </a:defRPr>
            </a:lvl1pPr>
          </a:lstStyle>
          <a:p>
            <a:pPr lvl="0"/>
            <a:r>
              <a:rPr lang="de-DE" dirty="0"/>
              <a:t>Dr. Michael Wendt studierte</a:t>
            </a:r>
          </a:p>
          <a:p>
            <a:pPr lvl="0"/>
            <a:r>
              <a:rPr lang="de-DE" dirty="0"/>
              <a:t>Und arbeitete</a:t>
            </a:r>
          </a:p>
          <a:p>
            <a:pPr lvl="0"/>
            <a:r>
              <a:rPr lang="de-DE" dirty="0"/>
              <a:t>Jetzt bei HRinstruments</a:t>
            </a:r>
          </a:p>
        </p:txBody>
      </p:sp>
      <p:sp>
        <p:nvSpPr>
          <p:cNvPr id="13" name="Textplatzhalter 7">
            <a:extLst>
              <a:ext uri="{FF2B5EF4-FFF2-40B4-BE49-F238E27FC236}">
                <a16:creationId xmlns:a16="http://schemas.microsoft.com/office/drawing/2014/main" id="{5D2BD309-091A-7403-7260-4B3E359F0952}"/>
              </a:ext>
            </a:extLst>
          </p:cNvPr>
          <p:cNvSpPr>
            <a:spLocks noGrp="1"/>
          </p:cNvSpPr>
          <p:nvPr>
            <p:ph type="body" sz="quarter" idx="19"/>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2936119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ntaktfolie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8A5534-8D70-2907-854A-72C0019DFCBC}"/>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90391463-9921-E8D4-4D45-0E25D01EDB91}"/>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45A3EAA0-63A7-0572-91DD-197CD6C91FD1}"/>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9">
            <a:extLst>
              <a:ext uri="{FF2B5EF4-FFF2-40B4-BE49-F238E27FC236}">
                <a16:creationId xmlns:a16="http://schemas.microsoft.com/office/drawing/2014/main" id="{13D21848-BEF1-2161-1D80-45AEB5B665F8}"/>
              </a:ext>
            </a:extLst>
          </p:cNvPr>
          <p:cNvSpPr>
            <a:spLocks noGrp="1"/>
          </p:cNvSpPr>
          <p:nvPr>
            <p:ph type="body" sz="quarter" idx="33" hasCustomPrompt="1"/>
          </p:nvPr>
        </p:nvSpPr>
        <p:spPr>
          <a:xfrm>
            <a:off x="218453" y="3800440"/>
            <a:ext cx="365400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6" name="Textplatzhalter 9">
            <a:extLst>
              <a:ext uri="{FF2B5EF4-FFF2-40B4-BE49-F238E27FC236}">
                <a16:creationId xmlns:a16="http://schemas.microsoft.com/office/drawing/2014/main" id="{6C2C95BD-BB9B-7993-F96E-AB010CB4B053}"/>
              </a:ext>
            </a:extLst>
          </p:cNvPr>
          <p:cNvSpPr>
            <a:spLocks noGrp="1"/>
          </p:cNvSpPr>
          <p:nvPr>
            <p:ph type="body" sz="quarter" idx="38" hasCustomPrompt="1"/>
          </p:nvPr>
        </p:nvSpPr>
        <p:spPr>
          <a:xfrm>
            <a:off x="218240" y="4052188"/>
            <a:ext cx="3654000" cy="258948"/>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7" name="Textplatzhalter 9">
            <a:extLst>
              <a:ext uri="{FF2B5EF4-FFF2-40B4-BE49-F238E27FC236}">
                <a16:creationId xmlns:a16="http://schemas.microsoft.com/office/drawing/2014/main" id="{2E567493-F586-7670-EC09-24364EE1307B}"/>
              </a:ext>
            </a:extLst>
          </p:cNvPr>
          <p:cNvSpPr>
            <a:spLocks noGrp="1"/>
          </p:cNvSpPr>
          <p:nvPr>
            <p:ph type="body" sz="quarter" idx="39" hasCustomPrompt="1"/>
          </p:nvPr>
        </p:nvSpPr>
        <p:spPr>
          <a:xfrm>
            <a:off x="4257440" y="3800188"/>
            <a:ext cx="365400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8" name="Textplatzhalter 9">
            <a:extLst>
              <a:ext uri="{FF2B5EF4-FFF2-40B4-BE49-F238E27FC236}">
                <a16:creationId xmlns:a16="http://schemas.microsoft.com/office/drawing/2014/main" id="{BE626705-5129-5423-A234-E9F8C2661B3E}"/>
              </a:ext>
            </a:extLst>
          </p:cNvPr>
          <p:cNvSpPr>
            <a:spLocks noGrp="1"/>
          </p:cNvSpPr>
          <p:nvPr>
            <p:ph type="body" sz="quarter" idx="40" hasCustomPrompt="1"/>
          </p:nvPr>
        </p:nvSpPr>
        <p:spPr>
          <a:xfrm>
            <a:off x="4256836" y="4052188"/>
            <a:ext cx="3654000" cy="258948"/>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9" name="Textplatzhalter 9">
            <a:extLst>
              <a:ext uri="{FF2B5EF4-FFF2-40B4-BE49-F238E27FC236}">
                <a16:creationId xmlns:a16="http://schemas.microsoft.com/office/drawing/2014/main" id="{24E395F4-BDEA-EE81-994E-2AC6B133CCBD}"/>
              </a:ext>
            </a:extLst>
          </p:cNvPr>
          <p:cNvSpPr>
            <a:spLocks noGrp="1"/>
          </p:cNvSpPr>
          <p:nvPr>
            <p:ph type="body" sz="quarter" idx="41" hasCustomPrompt="1"/>
          </p:nvPr>
        </p:nvSpPr>
        <p:spPr>
          <a:xfrm>
            <a:off x="8307440" y="3800188"/>
            <a:ext cx="3654000" cy="258948"/>
          </a:xfrm>
          <a:prstGeom prst="rect">
            <a:avLst/>
          </a:prstGeom>
        </p:spPr>
        <p:txBody>
          <a:bodyPr lIns="0"/>
          <a:lstStyle>
            <a:lvl1pPr marL="0" indent="0">
              <a:spcBef>
                <a:spcPts val="0"/>
              </a:spcBef>
              <a:buFontTx/>
              <a:buNone/>
              <a:defRPr sz="1600" b="1">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Name</a:t>
            </a:r>
          </a:p>
        </p:txBody>
      </p:sp>
      <p:sp>
        <p:nvSpPr>
          <p:cNvPr id="10" name="Textplatzhalter 9">
            <a:extLst>
              <a:ext uri="{FF2B5EF4-FFF2-40B4-BE49-F238E27FC236}">
                <a16:creationId xmlns:a16="http://schemas.microsoft.com/office/drawing/2014/main" id="{B8590748-8F3A-DB71-8DAB-8891F4890084}"/>
              </a:ext>
            </a:extLst>
          </p:cNvPr>
          <p:cNvSpPr>
            <a:spLocks noGrp="1"/>
          </p:cNvSpPr>
          <p:nvPr>
            <p:ph type="body" sz="quarter" idx="42" hasCustomPrompt="1"/>
          </p:nvPr>
        </p:nvSpPr>
        <p:spPr>
          <a:xfrm>
            <a:off x="8307440" y="4052188"/>
            <a:ext cx="3654000" cy="258948"/>
          </a:xfrm>
          <a:prstGeom prst="rect">
            <a:avLst/>
          </a:prstGeom>
        </p:spPr>
        <p:txBody>
          <a:bodyPr lIns="0"/>
          <a:lstStyle>
            <a:lvl1pPr marL="0" indent="0">
              <a:spcBef>
                <a:spcPts val="0"/>
              </a:spcBef>
              <a:buFontTx/>
              <a:buNone/>
              <a:defRPr sz="1600" b="0">
                <a:solidFill>
                  <a:srgbClr val="71C3BA"/>
                </a:solidFill>
                <a:latin typeface="Verdana Pro"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dirty="0"/>
              <a:t>Position</a:t>
            </a:r>
          </a:p>
        </p:txBody>
      </p:sp>
      <p:sp>
        <p:nvSpPr>
          <p:cNvPr id="11" name="Bildplatzhalter 5">
            <a:extLst>
              <a:ext uri="{FF2B5EF4-FFF2-40B4-BE49-F238E27FC236}">
                <a16:creationId xmlns:a16="http://schemas.microsoft.com/office/drawing/2014/main" id="{CAB4A2C5-B732-5B13-9586-0DB419F48F6C}"/>
              </a:ext>
            </a:extLst>
          </p:cNvPr>
          <p:cNvSpPr>
            <a:spLocks noGrp="1"/>
          </p:cNvSpPr>
          <p:nvPr>
            <p:ph type="pic" sz="quarter" idx="30"/>
          </p:nvPr>
        </p:nvSpPr>
        <p:spPr>
          <a:xfrm>
            <a:off x="218240" y="1449388"/>
            <a:ext cx="2322000" cy="2322000"/>
          </a:xfrm>
          <a:prstGeom prst="rect">
            <a:avLst/>
          </a:prstGeom>
        </p:spPr>
        <p:txBody>
          <a:bodyPr/>
          <a:lstStyle/>
          <a:p>
            <a:endParaRPr lang="de-DE" dirty="0"/>
          </a:p>
        </p:txBody>
      </p:sp>
      <p:sp>
        <p:nvSpPr>
          <p:cNvPr id="12" name="Bildplatzhalter 5">
            <a:extLst>
              <a:ext uri="{FF2B5EF4-FFF2-40B4-BE49-F238E27FC236}">
                <a16:creationId xmlns:a16="http://schemas.microsoft.com/office/drawing/2014/main" id="{5814295D-4E2D-BAEB-4C12-D411B3E4F0AF}"/>
              </a:ext>
            </a:extLst>
          </p:cNvPr>
          <p:cNvSpPr>
            <a:spLocks noGrp="1"/>
          </p:cNvSpPr>
          <p:nvPr>
            <p:ph type="pic" sz="quarter" idx="44"/>
          </p:nvPr>
        </p:nvSpPr>
        <p:spPr>
          <a:xfrm>
            <a:off x="4257440" y="1450451"/>
            <a:ext cx="2322000" cy="2322000"/>
          </a:xfrm>
          <a:prstGeom prst="rect">
            <a:avLst/>
          </a:prstGeom>
        </p:spPr>
        <p:txBody>
          <a:bodyPr/>
          <a:lstStyle/>
          <a:p>
            <a:endParaRPr lang="de-DE" dirty="0"/>
          </a:p>
        </p:txBody>
      </p:sp>
      <p:sp>
        <p:nvSpPr>
          <p:cNvPr id="13" name="Bildplatzhalter 5">
            <a:extLst>
              <a:ext uri="{FF2B5EF4-FFF2-40B4-BE49-F238E27FC236}">
                <a16:creationId xmlns:a16="http://schemas.microsoft.com/office/drawing/2014/main" id="{3FF9E159-E774-3F73-EE29-42D1C8F2A9C3}"/>
              </a:ext>
            </a:extLst>
          </p:cNvPr>
          <p:cNvSpPr>
            <a:spLocks noGrp="1"/>
          </p:cNvSpPr>
          <p:nvPr>
            <p:ph type="pic" sz="quarter" idx="45"/>
          </p:nvPr>
        </p:nvSpPr>
        <p:spPr>
          <a:xfrm>
            <a:off x="8307440" y="1449388"/>
            <a:ext cx="2322000" cy="2322000"/>
          </a:xfrm>
          <a:prstGeom prst="rect">
            <a:avLst/>
          </a:prstGeom>
        </p:spPr>
        <p:txBody>
          <a:bodyPr/>
          <a:lstStyle/>
          <a:p>
            <a:endParaRPr lang="de-DE" dirty="0"/>
          </a:p>
        </p:txBody>
      </p:sp>
      <p:sp>
        <p:nvSpPr>
          <p:cNvPr id="14" name="Textplatzhalter 4">
            <a:extLst>
              <a:ext uri="{FF2B5EF4-FFF2-40B4-BE49-F238E27FC236}">
                <a16:creationId xmlns:a16="http://schemas.microsoft.com/office/drawing/2014/main" id="{7E1DFFD4-8CBD-3F20-C466-1F93B7CE2170}"/>
              </a:ext>
            </a:extLst>
          </p:cNvPr>
          <p:cNvSpPr>
            <a:spLocks noGrp="1"/>
          </p:cNvSpPr>
          <p:nvPr>
            <p:ph type="body" sz="quarter" idx="46"/>
          </p:nvPr>
        </p:nvSpPr>
        <p:spPr>
          <a:xfrm>
            <a:off x="218240" y="4340188"/>
            <a:ext cx="3654000" cy="1789151"/>
          </a:xfrm>
          <a:prstGeom prst="rect">
            <a:avLst/>
          </a:prstGeom>
        </p:spPr>
        <p:txBody>
          <a:bodyPr lIns="0"/>
          <a:lstStyle>
            <a:lvl1pPr marL="176400" indent="-176400">
              <a:lnSpc>
                <a:spcPct val="120000"/>
              </a:lnSpc>
              <a:buFont typeface="Wingdings" panose="05000000000000000000" pitchFamily="2" charset="2"/>
              <a:buChar char="§"/>
              <a:defRPr sz="1600">
                <a:latin typeface="+mj-lt"/>
              </a:defRPr>
            </a:lvl1pPr>
          </a:lstStyle>
          <a:p>
            <a:pPr lvl="0"/>
            <a:endParaRPr lang="de-DE" dirty="0"/>
          </a:p>
        </p:txBody>
      </p:sp>
      <p:sp>
        <p:nvSpPr>
          <p:cNvPr id="15" name="Textplatzhalter 4">
            <a:extLst>
              <a:ext uri="{FF2B5EF4-FFF2-40B4-BE49-F238E27FC236}">
                <a16:creationId xmlns:a16="http://schemas.microsoft.com/office/drawing/2014/main" id="{D17982D6-2E24-6408-F93F-76D14A5DCAFA}"/>
              </a:ext>
            </a:extLst>
          </p:cNvPr>
          <p:cNvSpPr>
            <a:spLocks noGrp="1"/>
          </p:cNvSpPr>
          <p:nvPr>
            <p:ph type="body" sz="quarter" idx="47"/>
          </p:nvPr>
        </p:nvSpPr>
        <p:spPr>
          <a:xfrm>
            <a:off x="4256836" y="4340190"/>
            <a:ext cx="3643104" cy="1789148"/>
          </a:xfrm>
          <a:prstGeom prst="rect">
            <a:avLst/>
          </a:prstGeom>
        </p:spPr>
        <p:txBody>
          <a:bodyPr lIns="0"/>
          <a:lstStyle>
            <a:lvl1pPr marL="176400" indent="-176400">
              <a:lnSpc>
                <a:spcPct val="120000"/>
              </a:lnSpc>
              <a:buFont typeface="Wingdings" panose="05000000000000000000" pitchFamily="2" charset="2"/>
              <a:buChar char="§"/>
              <a:defRPr sz="1600">
                <a:latin typeface="+mj-lt"/>
              </a:defRPr>
            </a:lvl1pPr>
          </a:lstStyle>
          <a:p>
            <a:pPr lvl="0"/>
            <a:endParaRPr lang="de-DE" dirty="0"/>
          </a:p>
        </p:txBody>
      </p:sp>
      <p:sp>
        <p:nvSpPr>
          <p:cNvPr id="16" name="Textplatzhalter 4">
            <a:extLst>
              <a:ext uri="{FF2B5EF4-FFF2-40B4-BE49-F238E27FC236}">
                <a16:creationId xmlns:a16="http://schemas.microsoft.com/office/drawing/2014/main" id="{790449E0-D7F8-3B07-B4D1-156DBF522E29}"/>
              </a:ext>
            </a:extLst>
          </p:cNvPr>
          <p:cNvSpPr>
            <a:spLocks noGrp="1"/>
          </p:cNvSpPr>
          <p:nvPr>
            <p:ph type="body" sz="quarter" idx="48"/>
          </p:nvPr>
        </p:nvSpPr>
        <p:spPr>
          <a:xfrm>
            <a:off x="8307440" y="4340188"/>
            <a:ext cx="3643104" cy="1789150"/>
          </a:xfrm>
          <a:prstGeom prst="rect">
            <a:avLst/>
          </a:prstGeom>
        </p:spPr>
        <p:txBody>
          <a:bodyPr lIns="0"/>
          <a:lstStyle>
            <a:lvl1pPr marL="176400" indent="-176400">
              <a:lnSpc>
                <a:spcPct val="120000"/>
              </a:lnSpc>
              <a:buFont typeface="Wingdings" panose="05000000000000000000" pitchFamily="2" charset="2"/>
              <a:buChar char="§"/>
              <a:defRPr sz="1600">
                <a:latin typeface="+mj-lt"/>
              </a:defRPr>
            </a:lvl1pPr>
          </a:lstStyle>
          <a:p>
            <a:pPr lvl="0"/>
            <a:endParaRPr lang="de-DE" dirty="0"/>
          </a:p>
        </p:txBody>
      </p:sp>
      <p:sp>
        <p:nvSpPr>
          <p:cNvPr id="17" name="Textplatzhalter 7">
            <a:extLst>
              <a:ext uri="{FF2B5EF4-FFF2-40B4-BE49-F238E27FC236}">
                <a16:creationId xmlns:a16="http://schemas.microsoft.com/office/drawing/2014/main" id="{9FCB8575-5C24-5097-3AA7-1607BCC0C3B8}"/>
              </a:ext>
            </a:extLst>
          </p:cNvPr>
          <p:cNvSpPr>
            <a:spLocks noGrp="1"/>
          </p:cNvSpPr>
          <p:nvPr>
            <p:ph type="body" sz="quarter" idx="19"/>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3439911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llustratio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79E428-3586-C945-39B7-8A99AB4A0460}"/>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CA2BD533-7581-7003-8491-C9B21106DDFE}"/>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0D50F4DD-7187-B822-FAC8-85189D6ED9D7}"/>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10">
            <a:extLst>
              <a:ext uri="{FF2B5EF4-FFF2-40B4-BE49-F238E27FC236}">
                <a16:creationId xmlns:a16="http://schemas.microsoft.com/office/drawing/2014/main" id="{6FF212E1-6A10-6038-29CE-524D3AA5FA55}"/>
              </a:ext>
            </a:extLst>
          </p:cNvPr>
          <p:cNvSpPr>
            <a:spLocks noGrp="1"/>
          </p:cNvSpPr>
          <p:nvPr>
            <p:ph type="body" sz="quarter" idx="15" hasCustomPrompt="1"/>
          </p:nvPr>
        </p:nvSpPr>
        <p:spPr>
          <a:xfrm>
            <a:off x="227012" y="1440912"/>
            <a:ext cx="7372860" cy="4679950"/>
          </a:xfrm>
        </p:spPr>
        <p:txBody>
          <a:bodyPr/>
          <a:lstStyle>
            <a:lvl1pPr>
              <a:defRPr/>
            </a:lvl1pPr>
          </a:lstStyle>
          <a:p>
            <a:pPr lvl="0"/>
            <a:r>
              <a:rPr lang="de-DE" dirty="0"/>
              <a:t>Text oder Gestaltung von Stickpunkten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8">
            <a:extLst>
              <a:ext uri="{FF2B5EF4-FFF2-40B4-BE49-F238E27FC236}">
                <a16:creationId xmlns:a16="http://schemas.microsoft.com/office/drawing/2014/main" id="{B951C4FA-9CE6-51D9-2BF4-9B6793DBF806}"/>
              </a:ext>
            </a:extLst>
          </p:cNvPr>
          <p:cNvSpPr>
            <a:spLocks noGrp="1"/>
          </p:cNvSpPr>
          <p:nvPr>
            <p:ph sz="quarter" idx="14" hasCustomPrompt="1"/>
          </p:nvPr>
        </p:nvSpPr>
        <p:spPr>
          <a:xfrm>
            <a:off x="7846640" y="1440912"/>
            <a:ext cx="4114800" cy="4679950"/>
          </a:xfrm>
        </p:spPr>
        <p:txBody>
          <a:bodyPr/>
          <a:lstStyle>
            <a:lvl1pPr>
              <a:defRPr/>
            </a:lvl1pPr>
          </a:lstStyle>
          <a:p>
            <a:pPr lvl="0"/>
            <a:r>
              <a:rPr lang="de-DE" dirty="0"/>
              <a:t>Illustration einfügen</a:t>
            </a:r>
          </a:p>
        </p:txBody>
      </p:sp>
      <p:sp>
        <p:nvSpPr>
          <p:cNvPr id="7" name="Textplatzhalter 7">
            <a:extLst>
              <a:ext uri="{FF2B5EF4-FFF2-40B4-BE49-F238E27FC236}">
                <a16:creationId xmlns:a16="http://schemas.microsoft.com/office/drawing/2014/main" id="{A1EB83F3-21D4-65AC-101A-05EACEEF0638}"/>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1480249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llustration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53156-F2EE-7C50-F971-8A80164D43EF}"/>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1310DDDD-6B5E-D410-C627-927006932ECD}"/>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84F8C311-9905-882E-A96A-FCD89E47F23A}"/>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7">
            <a:extLst>
              <a:ext uri="{FF2B5EF4-FFF2-40B4-BE49-F238E27FC236}">
                <a16:creationId xmlns:a16="http://schemas.microsoft.com/office/drawing/2014/main" id="{98A6B021-6EE1-E54C-CE83-3AF9473E1F9E}"/>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9" name="Inhaltsplatzhalter 8">
            <a:extLst>
              <a:ext uri="{FF2B5EF4-FFF2-40B4-BE49-F238E27FC236}">
                <a16:creationId xmlns:a16="http://schemas.microsoft.com/office/drawing/2014/main" id="{C45488CE-9B08-17F6-CFCB-76836DE1219A}"/>
              </a:ext>
            </a:extLst>
          </p:cNvPr>
          <p:cNvSpPr>
            <a:spLocks noGrp="1"/>
          </p:cNvSpPr>
          <p:nvPr>
            <p:ph sz="quarter" idx="14" hasCustomPrompt="1"/>
          </p:nvPr>
        </p:nvSpPr>
        <p:spPr>
          <a:xfrm>
            <a:off x="227014" y="1449388"/>
            <a:ext cx="4114800" cy="4679950"/>
          </a:xfrm>
        </p:spPr>
        <p:txBody>
          <a:bodyPr/>
          <a:lstStyle>
            <a:lvl1pPr>
              <a:defRPr/>
            </a:lvl1pPr>
          </a:lstStyle>
          <a:p>
            <a:pPr lvl="0"/>
            <a:r>
              <a:rPr lang="de-DE" dirty="0"/>
              <a:t>Illustration einfügen</a:t>
            </a:r>
          </a:p>
        </p:txBody>
      </p:sp>
      <p:sp>
        <p:nvSpPr>
          <p:cNvPr id="11" name="Textplatzhalter 10">
            <a:extLst>
              <a:ext uri="{FF2B5EF4-FFF2-40B4-BE49-F238E27FC236}">
                <a16:creationId xmlns:a16="http://schemas.microsoft.com/office/drawing/2014/main" id="{C2571C8A-DC37-F39E-6365-0D96556CE1B4}"/>
              </a:ext>
            </a:extLst>
          </p:cNvPr>
          <p:cNvSpPr>
            <a:spLocks noGrp="1"/>
          </p:cNvSpPr>
          <p:nvPr>
            <p:ph type="body" sz="quarter" idx="15" hasCustomPrompt="1"/>
          </p:nvPr>
        </p:nvSpPr>
        <p:spPr>
          <a:xfrm>
            <a:off x="4666891" y="1449388"/>
            <a:ext cx="7298097" cy="4679950"/>
          </a:xfrm>
        </p:spPr>
        <p:txBody>
          <a:bodyPr/>
          <a:lstStyle>
            <a:lvl1pPr>
              <a:defRPr/>
            </a:lvl1pPr>
          </a:lstStyle>
          <a:p>
            <a:pPr lvl="0"/>
            <a:r>
              <a:rPr lang="de-DE" dirty="0"/>
              <a:t>Text oder Gestaltung von Stickpunkten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29232299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AF2F9-F06B-3A3B-2219-83D7ADBBE4AC}"/>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0FE8A2D5-D50D-331A-09BA-43F2E849EDDE}"/>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FC17A5F3-3454-C8B5-1675-FD13D233C320}"/>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9" name="Bildplatzhalter 8">
            <a:extLst>
              <a:ext uri="{FF2B5EF4-FFF2-40B4-BE49-F238E27FC236}">
                <a16:creationId xmlns:a16="http://schemas.microsoft.com/office/drawing/2014/main" id="{3152C57E-9BCE-52CE-A550-F67DE3EBB5F8}"/>
              </a:ext>
            </a:extLst>
          </p:cNvPr>
          <p:cNvSpPr>
            <a:spLocks noGrp="1"/>
          </p:cNvSpPr>
          <p:nvPr>
            <p:ph type="pic" sz="quarter" idx="12"/>
          </p:nvPr>
        </p:nvSpPr>
        <p:spPr>
          <a:xfrm>
            <a:off x="7265504" y="1610139"/>
            <a:ext cx="3558071" cy="2037936"/>
          </a:xfrm>
        </p:spPr>
        <p:txBody>
          <a:bodyPr/>
          <a:lstStyle/>
          <a:p>
            <a:endParaRPr lang="de-DE"/>
          </a:p>
        </p:txBody>
      </p:sp>
      <p:sp>
        <p:nvSpPr>
          <p:cNvPr id="12" name="Inhaltsplatzhalter 11">
            <a:extLst>
              <a:ext uri="{FF2B5EF4-FFF2-40B4-BE49-F238E27FC236}">
                <a16:creationId xmlns:a16="http://schemas.microsoft.com/office/drawing/2014/main" id="{9AFDE1DC-3D5E-E3EE-9F3E-7A478BEBC98C}"/>
              </a:ext>
            </a:extLst>
          </p:cNvPr>
          <p:cNvSpPr>
            <a:spLocks noGrp="1"/>
          </p:cNvSpPr>
          <p:nvPr>
            <p:ph sz="quarter" idx="14"/>
          </p:nvPr>
        </p:nvSpPr>
        <p:spPr>
          <a:xfrm>
            <a:off x="227013" y="1449388"/>
            <a:ext cx="5868987" cy="467995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7">
            <a:extLst>
              <a:ext uri="{FF2B5EF4-FFF2-40B4-BE49-F238E27FC236}">
                <a16:creationId xmlns:a16="http://schemas.microsoft.com/office/drawing/2014/main" id="{39AD3C46-8890-FBC8-2297-0F1B0903BF9A}"/>
              </a:ext>
            </a:extLst>
          </p:cNvPr>
          <p:cNvSpPr>
            <a:spLocks noGrp="1"/>
          </p:cNvSpPr>
          <p:nvPr>
            <p:ph type="body" sz="quarter" idx="15"/>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pic>
        <p:nvPicPr>
          <p:cNvPr id="11" name="Grafik 10">
            <a:extLst>
              <a:ext uri="{FF2B5EF4-FFF2-40B4-BE49-F238E27FC236}">
                <a16:creationId xmlns:a16="http://schemas.microsoft.com/office/drawing/2014/main" id="{ADB6BAFB-D85A-6DC4-CD7F-BDBD63DABDE8}"/>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9976" b="89984" l="9976" r="90186">
                        <a14:foregroundMark x1="33158" y1="70355" x2="33158" y2="70355"/>
                        <a14:foregroundMark x1="67973" y1="70194" x2="67973" y2="70194"/>
                        <a14:foregroundMark x1="13166" y1="70355" x2="13166" y2="70355"/>
                        <a14:foregroundMark x1="88893" y1="70759" x2="88893" y2="70759"/>
                        <a14:foregroundMark x1="90186" y1="69830" x2="90186" y2="69830"/>
                        <a14:foregroundMark x1="86834" y1="73869" x2="86834" y2="73869"/>
                        <a14:foregroundMark x1="14620" y1="74273" x2="14620" y2="74273"/>
                        <a14:foregroundMark x1="13893" y1="73506" x2="13893" y2="73506"/>
                        <a14:foregroundMark x1="13893" y1="73506" x2="13893" y2="73506"/>
                        <a14:foregroundMark x1="13893" y1="73344" x2="13893" y2="73344"/>
                        <a14:foregroundMark x1="13893" y1="73344" x2="13893" y2="73344"/>
                        <a14:foregroundMark x1="13893" y1="73708" x2="13893" y2="73708"/>
                        <a14:foregroundMark x1="13328" y1="75202" x2="13328" y2="75202"/>
                        <a14:foregroundMark x1="13328" y1="69709" x2="13328" y2="69709"/>
                        <a14:foregroundMark x1="89540" y1="69628" x2="89540" y2="69628"/>
                        <a14:foregroundMark x1="90186" y1="69628" x2="90186" y2="69628"/>
                        <a14:foregroundMark x1="90186" y1="69911" x2="88691" y2="69830"/>
                        <a14:backgroundMark x1="13166" y1="75202" x2="13166" y2="75202"/>
                        <a14:backgroundMark x1="13328" y1="74071" x2="13328" y2="74071"/>
                        <a14:backgroundMark x1="15913" y1="73506" x2="15913" y2="73506"/>
                        <a14:backgroundMark x1="13893" y1="73708" x2="13893" y2="73708"/>
                        <a14:backgroundMark x1="12763" y1="74435" x2="14055" y2="74637"/>
                        <a14:backgroundMark x1="17044" y1="74798" x2="16478" y2="74273"/>
                        <a14:backgroundMark x1="31866" y1="73708" x2="31866" y2="73708"/>
                        <a14:backgroundMark x1="33158" y1="73344" x2="33158" y2="73344"/>
                        <a14:backgroundMark x1="87763" y1="74798" x2="87763" y2="74798"/>
                        <a14:backgroundMark x1="89257" y1="74798" x2="89257" y2="74798"/>
                        <a14:backgroundMark x1="86834" y1="73506" x2="86834" y2="73506"/>
                        <a14:backgroundMark x1="88691" y1="74637" x2="88691" y2="74637"/>
                        <a14:backgroundMark x1="88530" y1="73869" x2="88530" y2="73869"/>
                        <a14:backgroundMark x1="87036" y1="73869" x2="87036" y2="73869"/>
                        <a14:backgroundMark x1="89620" y1="74637" x2="88166" y2="73869"/>
                        <a14:backgroundMark x1="91842" y1="76131" x2="87237" y2="73869"/>
                        <a14:backgroundMark x1="86672" y1="73869" x2="86672" y2="73869"/>
                        <a14:backgroundMark x1="87237" y1="73869" x2="87237" y2="73869"/>
                        <a14:backgroundMark x1="87036" y1="73869" x2="87036" y2="73869"/>
                        <a14:backgroundMark x1="14459" y1="74435" x2="14459" y2="74435"/>
                        <a14:backgroundMark x1="13893" y1="73627" x2="13893" y2="73627"/>
                        <a14:backgroundMark x1="13893" y1="73425" x2="13893" y2="73425"/>
                        <a14:backgroundMark x1="14742" y1="74273" x2="14742" y2="74273"/>
                        <a14:backgroundMark x1="13247" y1="75202" x2="13247" y2="75202"/>
                        <a14:backgroundMark x1="13530" y1="75202" x2="13530" y2="75202"/>
                        <a14:backgroundMark x1="13328" y1="75202" x2="13328" y2="75202"/>
                        <a14:backgroundMark x1="14540" y1="74435" x2="14540" y2="74435"/>
                        <a14:backgroundMark x1="14620" y1="74354" x2="14620" y2="74354"/>
                        <a14:backgroundMark x1="13893" y1="73425" x2="13893" y2="73425"/>
                        <a14:backgroundMark x1="13813" y1="73223" x2="13813" y2="73223"/>
                        <a14:backgroundMark x1="14540" y1="74152" x2="14540" y2="74152"/>
                        <a14:backgroundMark x1="86753" y1="73990" x2="86753" y2="73990"/>
                        <a14:backgroundMark x1="86834" y1="73708" x2="86834" y2="73708"/>
                        <a14:backgroundMark x1="87036" y1="73788" x2="87036" y2="73788"/>
                        <a14:backgroundMark x1="86834" y1="73869" x2="86834" y2="73869"/>
                        <a14:backgroundMark x1="86470" y1="72859" x2="86470" y2="72859"/>
                        <a14:backgroundMark x1="82310" y1="72496" x2="82310" y2="72496"/>
                      </a14:backgroundRemoval>
                    </a14:imgEffect>
                  </a14:imgLayer>
                </a14:imgProps>
              </a:ext>
              <a:ext uri="{28A0092B-C50C-407E-A947-70E740481C1C}">
                <a14:useLocalDpi xmlns:a14="http://schemas.microsoft.com/office/drawing/2010/main" val="0"/>
              </a:ext>
            </a:extLst>
          </a:blip>
          <a:srcRect l="10280" t="26904" r="7411" b="24679"/>
          <a:stretch/>
        </p:blipFill>
        <p:spPr>
          <a:xfrm>
            <a:off x="7014658" y="1449388"/>
            <a:ext cx="4061540" cy="2389140"/>
          </a:xfrm>
          <a:prstGeom prst="rect">
            <a:avLst/>
          </a:prstGeom>
        </p:spPr>
      </p:pic>
      <p:pic>
        <p:nvPicPr>
          <p:cNvPr id="16" name="Grafik 15">
            <a:extLst>
              <a:ext uri="{FF2B5EF4-FFF2-40B4-BE49-F238E27FC236}">
                <a16:creationId xmlns:a16="http://schemas.microsoft.com/office/drawing/2014/main" id="{694D0F7E-6016-31F5-C714-07B130BBF1E3}"/>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9976" b="89984" l="9976" r="90186">
                        <a14:foregroundMark x1="33158" y1="70355" x2="33158" y2="70355"/>
                        <a14:foregroundMark x1="67973" y1="70194" x2="67973" y2="70194"/>
                        <a14:foregroundMark x1="13166" y1="70355" x2="13166" y2="70355"/>
                        <a14:foregroundMark x1="88893" y1="70759" x2="88893" y2="70759"/>
                        <a14:foregroundMark x1="90186" y1="69830" x2="90186" y2="69830"/>
                        <a14:foregroundMark x1="86834" y1="73869" x2="86834" y2="73869"/>
                        <a14:foregroundMark x1="14620" y1="74273" x2="14620" y2="74273"/>
                        <a14:foregroundMark x1="13893" y1="73506" x2="13893" y2="73506"/>
                        <a14:foregroundMark x1="13893" y1="73506" x2="13893" y2="73506"/>
                        <a14:foregroundMark x1="13893" y1="73344" x2="13893" y2="73344"/>
                        <a14:foregroundMark x1="13893" y1="73344" x2="13893" y2="73344"/>
                        <a14:foregroundMark x1="13893" y1="73708" x2="13893" y2="73708"/>
                        <a14:foregroundMark x1="13328" y1="75202" x2="13328" y2="75202"/>
                        <a14:foregroundMark x1="13328" y1="69709" x2="13328" y2="69709"/>
                        <a14:foregroundMark x1="89540" y1="69628" x2="89540" y2="69628"/>
                        <a14:foregroundMark x1="90186" y1="69628" x2="90186" y2="69628"/>
                        <a14:foregroundMark x1="90186" y1="69911" x2="88691" y2="69830"/>
                        <a14:backgroundMark x1="13166" y1="75202" x2="13166" y2="75202"/>
                        <a14:backgroundMark x1="13328" y1="74071" x2="13328" y2="74071"/>
                        <a14:backgroundMark x1="15913" y1="73506" x2="15913" y2="73506"/>
                        <a14:backgroundMark x1="13893" y1="73708" x2="13893" y2="73708"/>
                        <a14:backgroundMark x1="12763" y1="74435" x2="14055" y2="74637"/>
                        <a14:backgroundMark x1="17044" y1="74798" x2="16478" y2="74273"/>
                        <a14:backgroundMark x1="31866" y1="73708" x2="31866" y2="73708"/>
                        <a14:backgroundMark x1="33158" y1="73344" x2="33158" y2="73344"/>
                        <a14:backgroundMark x1="87763" y1="74798" x2="87763" y2="74798"/>
                        <a14:backgroundMark x1="89257" y1="74798" x2="89257" y2="74798"/>
                        <a14:backgroundMark x1="86834" y1="73506" x2="86834" y2="73506"/>
                        <a14:backgroundMark x1="88691" y1="74637" x2="88691" y2="74637"/>
                        <a14:backgroundMark x1="88530" y1="73869" x2="88530" y2="73869"/>
                        <a14:backgroundMark x1="87036" y1="73869" x2="87036" y2="73869"/>
                        <a14:backgroundMark x1="89620" y1="74637" x2="88166" y2="73869"/>
                        <a14:backgroundMark x1="91842" y1="76131" x2="87237" y2="73869"/>
                        <a14:backgroundMark x1="86672" y1="73869" x2="86672" y2="73869"/>
                        <a14:backgroundMark x1="87237" y1="73869" x2="87237" y2="73869"/>
                        <a14:backgroundMark x1="87036" y1="73869" x2="87036" y2="73869"/>
                        <a14:backgroundMark x1="14459" y1="74435" x2="14459" y2="74435"/>
                        <a14:backgroundMark x1="13893" y1="73627" x2="13893" y2="73627"/>
                        <a14:backgroundMark x1="13893" y1="73425" x2="13893" y2="73425"/>
                        <a14:backgroundMark x1="14742" y1="74273" x2="14742" y2="74273"/>
                        <a14:backgroundMark x1="13247" y1="75202" x2="13247" y2="75202"/>
                        <a14:backgroundMark x1="13530" y1="75202" x2="13530" y2="75202"/>
                        <a14:backgroundMark x1="13328" y1="75202" x2="13328" y2="75202"/>
                        <a14:backgroundMark x1="14540" y1="74435" x2="14540" y2="74435"/>
                        <a14:backgroundMark x1="14620" y1="74354" x2="14620" y2="74354"/>
                        <a14:backgroundMark x1="13893" y1="73425" x2="13893" y2="73425"/>
                        <a14:backgroundMark x1="13813" y1="73223" x2="13813" y2="73223"/>
                        <a14:backgroundMark x1="14540" y1="74152" x2="14540" y2="74152"/>
                        <a14:backgroundMark x1="86753" y1="73990" x2="86753" y2="73990"/>
                        <a14:backgroundMark x1="86834" y1="73708" x2="86834" y2="73708"/>
                        <a14:backgroundMark x1="87036" y1="73788" x2="87036" y2="73788"/>
                        <a14:backgroundMark x1="86834" y1="73869" x2="86834" y2="73869"/>
                        <a14:backgroundMark x1="86470" y1="72859" x2="86470" y2="72859"/>
                        <a14:backgroundMark x1="82310" y1="72496" x2="82310" y2="72496"/>
                      </a14:backgroundRemoval>
                    </a14:imgEffect>
                  </a14:imgLayer>
                </a14:imgProps>
              </a:ext>
              <a:ext uri="{28A0092B-C50C-407E-A947-70E740481C1C}">
                <a14:useLocalDpi xmlns:a14="http://schemas.microsoft.com/office/drawing/2010/main" val="0"/>
              </a:ext>
            </a:extLst>
          </a:blip>
          <a:srcRect l="10280" t="26904" r="7411" b="24679"/>
          <a:stretch/>
        </p:blipFill>
        <p:spPr>
          <a:xfrm>
            <a:off x="7013769" y="3862166"/>
            <a:ext cx="4061540" cy="2389140"/>
          </a:xfrm>
          <a:prstGeom prst="rect">
            <a:avLst/>
          </a:prstGeom>
        </p:spPr>
      </p:pic>
    </p:spTree>
    <p:extLst>
      <p:ext uri="{BB962C8B-B14F-4D97-AF65-F5344CB8AC3E}">
        <p14:creationId xmlns:p14="http://schemas.microsoft.com/office/powerpoint/2010/main" val="1195042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AF2F9-F06B-3A3B-2219-83D7ADBBE4AC}"/>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0FE8A2D5-D50D-331A-09BA-43F2E849EDDE}"/>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FC17A5F3-3454-C8B5-1675-FD13D233C320}"/>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12" name="Inhaltsplatzhalter 11">
            <a:extLst>
              <a:ext uri="{FF2B5EF4-FFF2-40B4-BE49-F238E27FC236}">
                <a16:creationId xmlns:a16="http://schemas.microsoft.com/office/drawing/2014/main" id="{9AFDE1DC-3D5E-E3EE-9F3E-7A478BEBC98C}"/>
              </a:ext>
            </a:extLst>
          </p:cNvPr>
          <p:cNvSpPr>
            <a:spLocks noGrp="1"/>
          </p:cNvSpPr>
          <p:nvPr>
            <p:ph sz="quarter" idx="14"/>
          </p:nvPr>
        </p:nvSpPr>
        <p:spPr>
          <a:xfrm>
            <a:off x="227013" y="1449388"/>
            <a:ext cx="5868987" cy="467995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7">
            <a:extLst>
              <a:ext uri="{FF2B5EF4-FFF2-40B4-BE49-F238E27FC236}">
                <a16:creationId xmlns:a16="http://schemas.microsoft.com/office/drawing/2014/main" id="{39AD3C46-8890-FBC8-2297-0F1B0903BF9A}"/>
              </a:ext>
            </a:extLst>
          </p:cNvPr>
          <p:cNvSpPr>
            <a:spLocks noGrp="1"/>
          </p:cNvSpPr>
          <p:nvPr>
            <p:ph type="body" sz="quarter" idx="15"/>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pic>
        <p:nvPicPr>
          <p:cNvPr id="9" name="Grafik 8">
            <a:extLst>
              <a:ext uri="{FF2B5EF4-FFF2-40B4-BE49-F238E27FC236}">
                <a16:creationId xmlns:a16="http://schemas.microsoft.com/office/drawing/2014/main" id="{A2C3645B-9BEB-3D19-467F-7FDC1DCCE298}"/>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9976" b="89984" l="9976" r="90186">
                        <a14:foregroundMark x1="33158" y1="70355" x2="33158" y2="70355"/>
                        <a14:foregroundMark x1="67973" y1="70194" x2="67973" y2="70194"/>
                        <a14:foregroundMark x1="13166" y1="70355" x2="13166" y2="70355"/>
                        <a14:foregroundMark x1="88893" y1="70759" x2="88893" y2="70759"/>
                        <a14:foregroundMark x1="90186" y1="69830" x2="90186" y2="69830"/>
                        <a14:foregroundMark x1="86834" y1="73869" x2="86834" y2="73869"/>
                        <a14:foregroundMark x1="14620" y1="74273" x2="14620" y2="74273"/>
                        <a14:foregroundMark x1="13893" y1="73506" x2="13893" y2="73506"/>
                        <a14:foregroundMark x1="13893" y1="73506" x2="13893" y2="73506"/>
                        <a14:foregroundMark x1="13893" y1="73344" x2="13893" y2="73344"/>
                        <a14:foregroundMark x1="13893" y1="73344" x2="13893" y2="73344"/>
                        <a14:foregroundMark x1="13893" y1="73708" x2="13893" y2="73708"/>
                        <a14:foregroundMark x1="13328" y1="75202" x2="13328" y2="75202"/>
                        <a14:foregroundMark x1="13328" y1="69709" x2="13328" y2="69709"/>
                        <a14:foregroundMark x1="89540" y1="69628" x2="89540" y2="69628"/>
                        <a14:foregroundMark x1="90186" y1="69628" x2="90186" y2="69628"/>
                        <a14:foregroundMark x1="90186" y1="69911" x2="88691" y2="69830"/>
                        <a14:backgroundMark x1="13166" y1="75202" x2="13166" y2="75202"/>
                        <a14:backgroundMark x1="13328" y1="74071" x2="13328" y2="74071"/>
                        <a14:backgroundMark x1="15913" y1="73506" x2="15913" y2="73506"/>
                        <a14:backgroundMark x1="13893" y1="73708" x2="13893" y2="73708"/>
                        <a14:backgroundMark x1="12763" y1="74435" x2="14055" y2="74637"/>
                        <a14:backgroundMark x1="17044" y1="74798" x2="16478" y2="74273"/>
                        <a14:backgroundMark x1="31866" y1="73708" x2="31866" y2="73708"/>
                        <a14:backgroundMark x1="33158" y1="73344" x2="33158" y2="73344"/>
                        <a14:backgroundMark x1="87763" y1="74798" x2="87763" y2="74798"/>
                        <a14:backgroundMark x1="89257" y1="74798" x2="89257" y2="74798"/>
                        <a14:backgroundMark x1="86834" y1="73506" x2="86834" y2="73506"/>
                        <a14:backgroundMark x1="88691" y1="74637" x2="88691" y2="74637"/>
                        <a14:backgroundMark x1="88530" y1="73869" x2="88530" y2="73869"/>
                        <a14:backgroundMark x1="87036" y1="73869" x2="87036" y2="73869"/>
                        <a14:backgroundMark x1="89620" y1="74637" x2="88166" y2="73869"/>
                        <a14:backgroundMark x1="91842" y1="76131" x2="87237" y2="73869"/>
                        <a14:backgroundMark x1="86672" y1="73869" x2="86672" y2="73869"/>
                        <a14:backgroundMark x1="87237" y1="73869" x2="87237" y2="73869"/>
                        <a14:backgroundMark x1="87036" y1="73869" x2="87036" y2="73869"/>
                        <a14:backgroundMark x1="14459" y1="74435" x2="14459" y2="74435"/>
                        <a14:backgroundMark x1="13893" y1="73627" x2="13893" y2="73627"/>
                        <a14:backgroundMark x1="13893" y1="73425" x2="13893" y2="73425"/>
                        <a14:backgroundMark x1="14742" y1="74273" x2="14742" y2="74273"/>
                        <a14:backgroundMark x1="13247" y1="75202" x2="13247" y2="75202"/>
                        <a14:backgroundMark x1="13530" y1="75202" x2="13530" y2="75202"/>
                        <a14:backgroundMark x1="13328" y1="75202" x2="13328" y2="75202"/>
                        <a14:backgroundMark x1="14540" y1="74435" x2="14540" y2="74435"/>
                        <a14:backgroundMark x1="14620" y1="74354" x2="14620" y2="74354"/>
                        <a14:backgroundMark x1="13893" y1="73425" x2="13893" y2="73425"/>
                        <a14:backgroundMark x1="13813" y1="73223" x2="13813" y2="73223"/>
                        <a14:backgroundMark x1="14540" y1="74152" x2="14540" y2="74152"/>
                        <a14:backgroundMark x1="86753" y1="73990" x2="86753" y2="73990"/>
                        <a14:backgroundMark x1="86834" y1="73708" x2="86834" y2="73708"/>
                        <a14:backgroundMark x1="87036" y1="73788" x2="87036" y2="73788"/>
                        <a14:backgroundMark x1="86834" y1="73869" x2="86834" y2="73869"/>
                        <a14:backgroundMark x1="86470" y1="72859" x2="86470" y2="72859"/>
                        <a14:backgroundMark x1="82310" y1="72496" x2="82310" y2="72496"/>
                      </a14:backgroundRemoval>
                    </a14:imgEffect>
                  </a14:imgLayer>
                </a14:imgProps>
              </a:ext>
              <a:ext uri="{28A0092B-C50C-407E-A947-70E740481C1C}">
                <a14:useLocalDpi xmlns:a14="http://schemas.microsoft.com/office/drawing/2010/main" val="0"/>
              </a:ext>
            </a:extLst>
          </a:blip>
          <a:srcRect l="10280" t="26904" r="7411" b="24679"/>
          <a:stretch/>
        </p:blipFill>
        <p:spPr>
          <a:xfrm>
            <a:off x="6172200" y="2809695"/>
            <a:ext cx="5728280" cy="3369575"/>
          </a:xfrm>
          <a:prstGeom prst="rect">
            <a:avLst/>
          </a:prstGeom>
        </p:spPr>
      </p:pic>
    </p:spTree>
    <p:extLst>
      <p:ext uri="{BB962C8B-B14F-4D97-AF65-F5344CB8AC3E}">
        <p14:creationId xmlns:p14="http://schemas.microsoft.com/office/powerpoint/2010/main" val="3854190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llustration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53156-F2EE-7C50-F971-8A80164D43EF}"/>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1310DDDD-6B5E-D410-C627-927006932ECD}"/>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84F8C311-9905-882E-A96A-FCD89E47F23A}"/>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7">
            <a:extLst>
              <a:ext uri="{FF2B5EF4-FFF2-40B4-BE49-F238E27FC236}">
                <a16:creationId xmlns:a16="http://schemas.microsoft.com/office/drawing/2014/main" id="{98A6B021-6EE1-E54C-CE83-3AF9473E1F9E}"/>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9" name="Inhaltsplatzhalter 8">
            <a:extLst>
              <a:ext uri="{FF2B5EF4-FFF2-40B4-BE49-F238E27FC236}">
                <a16:creationId xmlns:a16="http://schemas.microsoft.com/office/drawing/2014/main" id="{C45488CE-9B08-17F6-CFCB-76836DE1219A}"/>
              </a:ext>
            </a:extLst>
          </p:cNvPr>
          <p:cNvSpPr>
            <a:spLocks noGrp="1"/>
          </p:cNvSpPr>
          <p:nvPr>
            <p:ph sz="quarter" idx="14" hasCustomPrompt="1"/>
          </p:nvPr>
        </p:nvSpPr>
        <p:spPr>
          <a:xfrm>
            <a:off x="6185141" y="1449388"/>
            <a:ext cx="5779847" cy="4679950"/>
          </a:xfrm>
        </p:spPr>
        <p:txBody>
          <a:bodyPr/>
          <a:lstStyle>
            <a:lvl1pPr>
              <a:defRPr/>
            </a:lvl1pPr>
          </a:lstStyle>
          <a:p>
            <a:pPr lvl="0"/>
            <a:r>
              <a:rPr lang="de-DE" dirty="0"/>
              <a:t>Illustration einfügen</a:t>
            </a:r>
          </a:p>
        </p:txBody>
      </p:sp>
      <p:sp>
        <p:nvSpPr>
          <p:cNvPr id="11" name="Textplatzhalter 10">
            <a:extLst>
              <a:ext uri="{FF2B5EF4-FFF2-40B4-BE49-F238E27FC236}">
                <a16:creationId xmlns:a16="http://schemas.microsoft.com/office/drawing/2014/main" id="{C2571C8A-DC37-F39E-6365-0D96556CE1B4}"/>
              </a:ext>
            </a:extLst>
          </p:cNvPr>
          <p:cNvSpPr>
            <a:spLocks noGrp="1"/>
          </p:cNvSpPr>
          <p:nvPr>
            <p:ph type="body" sz="quarter" idx="15" hasCustomPrompt="1"/>
          </p:nvPr>
        </p:nvSpPr>
        <p:spPr>
          <a:xfrm>
            <a:off x="227013" y="1449388"/>
            <a:ext cx="5779848" cy="4679950"/>
          </a:xfrm>
        </p:spPr>
        <p:txBody>
          <a:bodyPr/>
          <a:lstStyle>
            <a:lvl1pPr>
              <a:defRPr/>
            </a:lvl1pPr>
          </a:lstStyle>
          <a:p>
            <a:pPr lvl="0"/>
            <a:r>
              <a:rPr lang="de-DE" dirty="0"/>
              <a:t>Text oder Gestaltung von Stickpunkten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12598665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llstration_4">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470ECE-3930-BCF1-AFEC-1E4A1CF1BD55}"/>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DF2DEFCE-6A87-579D-ADC4-F2E65AC73859}"/>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2A34041B-E985-4692-9F75-D49E05F36550}"/>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8" name="Textplatzhalter 7">
            <a:extLst>
              <a:ext uri="{FF2B5EF4-FFF2-40B4-BE49-F238E27FC236}">
                <a16:creationId xmlns:a16="http://schemas.microsoft.com/office/drawing/2014/main" id="{11CB25AC-DC0F-081A-EA5A-D0D727A63D0E}"/>
              </a:ext>
            </a:extLst>
          </p:cNvPr>
          <p:cNvSpPr>
            <a:spLocks noGrp="1"/>
          </p:cNvSpPr>
          <p:nvPr>
            <p:ph type="body" sz="quarter" idx="12" hasCustomPrompt="1"/>
          </p:nvPr>
        </p:nvSpPr>
        <p:spPr>
          <a:xfrm>
            <a:off x="227013" y="1449388"/>
            <a:ext cx="4114800" cy="4679950"/>
          </a:xfrm>
        </p:spPr>
        <p:txBody>
          <a:bodyPr/>
          <a:lstStyle>
            <a:lvl1pPr marL="285750" indent="-285750">
              <a:buFont typeface="Wingdings" panose="05000000000000000000" pitchFamily="2" charset="2"/>
              <a:buChar char="§"/>
              <a:defRPr/>
            </a:lvl1pPr>
          </a:lstStyle>
          <a:p>
            <a:pPr lvl="0"/>
            <a:r>
              <a:rPr lang="de-DE" dirty="0"/>
              <a:t>Text oder Gestaltung von Stickpunkten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extplatzhalter 7">
            <a:extLst>
              <a:ext uri="{FF2B5EF4-FFF2-40B4-BE49-F238E27FC236}">
                <a16:creationId xmlns:a16="http://schemas.microsoft.com/office/drawing/2014/main" id="{786C3630-ECE8-96F8-FB86-ED2A2EC4F0EA}"/>
              </a:ext>
            </a:extLst>
          </p:cNvPr>
          <p:cNvSpPr>
            <a:spLocks noGrp="1"/>
          </p:cNvSpPr>
          <p:nvPr>
            <p:ph type="body" sz="quarter" idx="13" hasCustomPrompt="1"/>
          </p:nvPr>
        </p:nvSpPr>
        <p:spPr>
          <a:xfrm>
            <a:off x="4787510" y="1449388"/>
            <a:ext cx="7404490" cy="4679950"/>
          </a:xfrm>
          <a:solidFill>
            <a:schemeClr val="accent2"/>
          </a:solidFill>
        </p:spPr>
        <p:txBody>
          <a:bodyPr/>
          <a:lstStyle>
            <a:lvl1pPr marL="0" indent="0">
              <a:buNone/>
              <a:defRPr/>
            </a:lvl1pPr>
          </a:lstStyle>
          <a:p>
            <a:pPr lvl="0"/>
            <a:r>
              <a:rPr lang="de-DE" dirty="0"/>
              <a:t>Thema 2 / Bild / Illustration</a:t>
            </a:r>
          </a:p>
        </p:txBody>
      </p:sp>
      <p:sp>
        <p:nvSpPr>
          <p:cNvPr id="10" name="Textplatzhalter 7">
            <a:extLst>
              <a:ext uri="{FF2B5EF4-FFF2-40B4-BE49-F238E27FC236}">
                <a16:creationId xmlns:a16="http://schemas.microsoft.com/office/drawing/2014/main" id="{9E004814-E667-35B1-6E1F-CA2DCE145A3F}"/>
              </a:ext>
            </a:extLst>
          </p:cNvPr>
          <p:cNvSpPr>
            <a:spLocks noGrp="1"/>
          </p:cNvSpPr>
          <p:nvPr>
            <p:ph type="body" sz="quarter" idx="14"/>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3447080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41BC49-77A8-0F81-F7DE-E67D7C08939C}"/>
              </a:ext>
            </a:extLst>
          </p:cNvPr>
          <p:cNvSpPr>
            <a:spLocks noGrp="1"/>
          </p:cNvSpPr>
          <p:nvPr>
            <p:ph type="ctrTitle"/>
          </p:nvPr>
        </p:nvSpPr>
        <p:spPr>
          <a:xfrm>
            <a:off x="4475164" y="2394409"/>
            <a:ext cx="7489824" cy="2814998"/>
          </a:xfrm>
        </p:spPr>
        <p:txBody>
          <a:bodyPr anchor="b">
            <a:normAutofit/>
          </a:bodyPr>
          <a:lstStyle>
            <a:lvl1pPr algn="l">
              <a:defRPr sz="3400">
                <a:latin typeface="Verdana Pro Semibold" panose="020B070403050404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78122C77-23BF-3682-EBC3-6C7956E2371B}"/>
              </a:ext>
            </a:extLst>
          </p:cNvPr>
          <p:cNvSpPr>
            <a:spLocks noGrp="1"/>
          </p:cNvSpPr>
          <p:nvPr>
            <p:ph type="subTitle" idx="1"/>
          </p:nvPr>
        </p:nvSpPr>
        <p:spPr>
          <a:xfrm>
            <a:off x="4475163" y="5495827"/>
            <a:ext cx="7489824" cy="885922"/>
          </a:xfrm>
        </p:spPr>
        <p:txBody>
          <a:bodyPr>
            <a:normAutofit/>
          </a:bodyPr>
          <a:lstStyle>
            <a:lvl1pPr marL="0" indent="0" algn="l">
              <a:buNone/>
              <a:defRPr sz="1800">
                <a:solidFill>
                  <a:schemeClr val="accent2"/>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10" name="Rechteck 9">
            <a:extLst>
              <a:ext uri="{FF2B5EF4-FFF2-40B4-BE49-F238E27FC236}">
                <a16:creationId xmlns:a16="http://schemas.microsoft.com/office/drawing/2014/main" id="{73E60FD8-1313-29C4-EE55-938EB0BC859E}"/>
              </a:ext>
            </a:extLst>
          </p:cNvPr>
          <p:cNvSpPr/>
          <p:nvPr userDrawn="1"/>
        </p:nvSpPr>
        <p:spPr>
          <a:xfrm>
            <a:off x="227013" y="225425"/>
            <a:ext cx="3816350" cy="640715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Bildplatzhalter 11">
            <a:extLst>
              <a:ext uri="{FF2B5EF4-FFF2-40B4-BE49-F238E27FC236}">
                <a16:creationId xmlns:a16="http://schemas.microsoft.com/office/drawing/2014/main" id="{0284B8D3-FBA6-E6C2-7C5E-43EFF12ECD16}"/>
              </a:ext>
            </a:extLst>
          </p:cNvPr>
          <p:cNvSpPr>
            <a:spLocks noGrp="1"/>
          </p:cNvSpPr>
          <p:nvPr>
            <p:ph type="pic" sz="quarter" idx="10" hasCustomPrompt="1"/>
          </p:nvPr>
        </p:nvSpPr>
        <p:spPr>
          <a:xfrm>
            <a:off x="227013" y="1449388"/>
            <a:ext cx="3816350" cy="4932362"/>
          </a:xfrm>
        </p:spPr>
        <p:txBody>
          <a:bodyPr/>
          <a:lstStyle>
            <a:lvl1pPr>
              <a:defRPr/>
            </a:lvl1pPr>
          </a:lstStyle>
          <a:p>
            <a:r>
              <a:rPr lang="de-DE" dirty="0"/>
              <a:t>Illustration</a:t>
            </a:r>
          </a:p>
        </p:txBody>
      </p:sp>
    </p:spTree>
    <p:extLst>
      <p:ext uri="{BB962C8B-B14F-4D97-AF65-F5344CB8AC3E}">
        <p14:creationId xmlns:p14="http://schemas.microsoft.com/office/powerpoint/2010/main" val="3753292386"/>
      </p:ext>
    </p:extLst>
  </p:cSld>
  <p:clrMapOvr>
    <a:masterClrMapping/>
  </p:clrMapOvr>
  <p:extLst>
    <p:ext uri="{DCECCB84-F9BA-43D5-87BE-67443E8EF086}">
      <p15:sldGuideLst xmlns:p15="http://schemas.microsoft.com/office/powerpoint/2012/main">
        <p15:guide id="1" pos="2547" userDrawn="1">
          <p15:clr>
            <a:srgbClr val="FBAE40"/>
          </p15:clr>
        </p15:guide>
        <p15:guide id="2" pos="281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7D4504-6FE0-B52C-8D70-FC2A7972FD7B}"/>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6A4EA69A-28A0-59B2-2294-1A8510857B01}"/>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57CEDFEB-1FAC-24DB-DD83-36B74BE2DA81}"/>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8" name="Textplatzhalter 7">
            <a:extLst>
              <a:ext uri="{FF2B5EF4-FFF2-40B4-BE49-F238E27FC236}">
                <a16:creationId xmlns:a16="http://schemas.microsoft.com/office/drawing/2014/main" id="{541AF60D-F0CF-E994-CE6B-DC7A647AEA1A}"/>
              </a:ext>
            </a:extLst>
          </p:cNvPr>
          <p:cNvSpPr>
            <a:spLocks noGrp="1"/>
          </p:cNvSpPr>
          <p:nvPr>
            <p:ph type="body" sz="quarter" idx="13"/>
          </p:nvPr>
        </p:nvSpPr>
        <p:spPr>
          <a:xfrm>
            <a:off x="227013" y="2097089"/>
            <a:ext cx="2430462" cy="1331912"/>
          </a:xfrm>
        </p:spPr>
        <p:txBody>
          <a:bodyPr/>
          <a:lstStyle>
            <a:lvl1pPr marL="0" indent="0">
              <a:buNone/>
              <a:defRPr/>
            </a:lvl1pPr>
          </a:lstStyle>
          <a:p>
            <a:pPr lvl="0"/>
            <a:r>
              <a:rPr lang="de-DE" dirty="0"/>
              <a:t>Mastertextformat bearbeiten</a:t>
            </a:r>
          </a:p>
        </p:txBody>
      </p:sp>
      <p:sp>
        <p:nvSpPr>
          <p:cNvPr id="10" name="Textplatzhalter 7">
            <a:extLst>
              <a:ext uri="{FF2B5EF4-FFF2-40B4-BE49-F238E27FC236}">
                <a16:creationId xmlns:a16="http://schemas.microsoft.com/office/drawing/2014/main" id="{CFBD3A57-39EE-C0F7-FEDC-05FF1DC3C82D}"/>
              </a:ext>
            </a:extLst>
          </p:cNvPr>
          <p:cNvSpPr>
            <a:spLocks noGrp="1"/>
          </p:cNvSpPr>
          <p:nvPr>
            <p:ph type="body" sz="quarter" idx="15"/>
          </p:nvPr>
        </p:nvSpPr>
        <p:spPr>
          <a:xfrm>
            <a:off x="3174372" y="2097088"/>
            <a:ext cx="2430462" cy="1331912"/>
          </a:xfrm>
        </p:spPr>
        <p:txBody>
          <a:bodyPr/>
          <a:lstStyle>
            <a:lvl1pPr marL="0" indent="0">
              <a:buNone/>
              <a:defRPr/>
            </a:lvl1pPr>
          </a:lstStyle>
          <a:p>
            <a:pPr lvl="0"/>
            <a:r>
              <a:rPr lang="de-DE" dirty="0"/>
              <a:t>Mastertextformat bearbeiten</a:t>
            </a:r>
          </a:p>
        </p:txBody>
      </p:sp>
      <p:sp>
        <p:nvSpPr>
          <p:cNvPr id="12" name="Textplatzhalter 7">
            <a:extLst>
              <a:ext uri="{FF2B5EF4-FFF2-40B4-BE49-F238E27FC236}">
                <a16:creationId xmlns:a16="http://schemas.microsoft.com/office/drawing/2014/main" id="{3BD68FA7-0937-9D7A-7DCF-D2430D118A1B}"/>
              </a:ext>
            </a:extLst>
          </p:cNvPr>
          <p:cNvSpPr>
            <a:spLocks noGrp="1"/>
          </p:cNvSpPr>
          <p:nvPr>
            <p:ph type="body" sz="quarter" idx="17"/>
          </p:nvPr>
        </p:nvSpPr>
        <p:spPr>
          <a:xfrm>
            <a:off x="6096000" y="2097090"/>
            <a:ext cx="2430462" cy="1331912"/>
          </a:xfrm>
        </p:spPr>
        <p:txBody>
          <a:bodyPr/>
          <a:lstStyle>
            <a:lvl1pPr marL="0" indent="0">
              <a:buNone/>
              <a:defRPr/>
            </a:lvl1pPr>
          </a:lstStyle>
          <a:p>
            <a:pPr lvl="0"/>
            <a:r>
              <a:rPr lang="de-DE" dirty="0"/>
              <a:t>Mastertextformat bearbeiten</a:t>
            </a:r>
          </a:p>
        </p:txBody>
      </p:sp>
      <p:sp>
        <p:nvSpPr>
          <p:cNvPr id="14" name="Textplatzhalter 7">
            <a:extLst>
              <a:ext uri="{FF2B5EF4-FFF2-40B4-BE49-F238E27FC236}">
                <a16:creationId xmlns:a16="http://schemas.microsoft.com/office/drawing/2014/main" id="{8CDD6B2F-9C3B-6EB3-F0D4-D03830C4E961}"/>
              </a:ext>
            </a:extLst>
          </p:cNvPr>
          <p:cNvSpPr>
            <a:spLocks noGrp="1"/>
          </p:cNvSpPr>
          <p:nvPr>
            <p:ph type="body" sz="quarter" idx="19"/>
          </p:nvPr>
        </p:nvSpPr>
        <p:spPr>
          <a:xfrm>
            <a:off x="9043359" y="2097089"/>
            <a:ext cx="2430462" cy="1331912"/>
          </a:xfrm>
        </p:spPr>
        <p:txBody>
          <a:bodyPr/>
          <a:lstStyle>
            <a:lvl1pPr marL="0" indent="0">
              <a:buNone/>
              <a:defRPr/>
            </a:lvl1pPr>
          </a:lstStyle>
          <a:p>
            <a:pPr lvl="0"/>
            <a:r>
              <a:rPr lang="de-DE" dirty="0"/>
              <a:t>Mastertextformat bearbeiten</a:t>
            </a:r>
          </a:p>
        </p:txBody>
      </p:sp>
      <p:sp>
        <p:nvSpPr>
          <p:cNvPr id="16" name="Textplatzhalter 7">
            <a:extLst>
              <a:ext uri="{FF2B5EF4-FFF2-40B4-BE49-F238E27FC236}">
                <a16:creationId xmlns:a16="http://schemas.microsoft.com/office/drawing/2014/main" id="{C9CD0E44-8ABB-5B37-7C08-0468FDAE7454}"/>
              </a:ext>
            </a:extLst>
          </p:cNvPr>
          <p:cNvSpPr>
            <a:spLocks noGrp="1"/>
          </p:cNvSpPr>
          <p:nvPr>
            <p:ph type="body" sz="quarter" idx="21"/>
          </p:nvPr>
        </p:nvSpPr>
        <p:spPr>
          <a:xfrm>
            <a:off x="227013" y="4439131"/>
            <a:ext cx="2430462" cy="1331912"/>
          </a:xfrm>
        </p:spPr>
        <p:txBody>
          <a:bodyPr/>
          <a:lstStyle>
            <a:lvl1pPr marL="0" indent="0">
              <a:buNone/>
              <a:defRPr/>
            </a:lvl1pPr>
          </a:lstStyle>
          <a:p>
            <a:pPr lvl="0"/>
            <a:r>
              <a:rPr lang="de-DE" dirty="0"/>
              <a:t>Mastertextformat bearbeiten</a:t>
            </a:r>
          </a:p>
        </p:txBody>
      </p:sp>
      <p:sp>
        <p:nvSpPr>
          <p:cNvPr id="18" name="Textplatzhalter 7">
            <a:extLst>
              <a:ext uri="{FF2B5EF4-FFF2-40B4-BE49-F238E27FC236}">
                <a16:creationId xmlns:a16="http://schemas.microsoft.com/office/drawing/2014/main" id="{8F1EA6A2-EBF0-1424-32C9-3B23B18923F7}"/>
              </a:ext>
            </a:extLst>
          </p:cNvPr>
          <p:cNvSpPr>
            <a:spLocks noGrp="1"/>
          </p:cNvSpPr>
          <p:nvPr>
            <p:ph type="body" sz="quarter" idx="23"/>
          </p:nvPr>
        </p:nvSpPr>
        <p:spPr>
          <a:xfrm>
            <a:off x="3174372" y="4439130"/>
            <a:ext cx="2430462" cy="1331912"/>
          </a:xfrm>
        </p:spPr>
        <p:txBody>
          <a:bodyPr/>
          <a:lstStyle>
            <a:lvl1pPr marL="0" indent="0">
              <a:buNone/>
              <a:defRPr/>
            </a:lvl1pPr>
          </a:lstStyle>
          <a:p>
            <a:pPr lvl="0"/>
            <a:r>
              <a:rPr lang="de-DE" dirty="0"/>
              <a:t>Mastertextformat bearbeiten</a:t>
            </a:r>
          </a:p>
        </p:txBody>
      </p:sp>
      <p:sp>
        <p:nvSpPr>
          <p:cNvPr id="20" name="Textplatzhalter 7">
            <a:extLst>
              <a:ext uri="{FF2B5EF4-FFF2-40B4-BE49-F238E27FC236}">
                <a16:creationId xmlns:a16="http://schemas.microsoft.com/office/drawing/2014/main" id="{F84D3FAF-CF39-FF53-BF91-0A7F6DEE05AA}"/>
              </a:ext>
            </a:extLst>
          </p:cNvPr>
          <p:cNvSpPr>
            <a:spLocks noGrp="1"/>
          </p:cNvSpPr>
          <p:nvPr>
            <p:ph type="body" sz="quarter" idx="25"/>
          </p:nvPr>
        </p:nvSpPr>
        <p:spPr>
          <a:xfrm>
            <a:off x="6096000" y="4439132"/>
            <a:ext cx="2430462" cy="1331912"/>
          </a:xfrm>
        </p:spPr>
        <p:txBody>
          <a:bodyPr/>
          <a:lstStyle>
            <a:lvl1pPr marL="0" indent="0">
              <a:buNone/>
              <a:defRPr/>
            </a:lvl1pPr>
          </a:lstStyle>
          <a:p>
            <a:pPr lvl="0"/>
            <a:r>
              <a:rPr lang="de-DE" dirty="0"/>
              <a:t>Mastertextformat bearbeiten</a:t>
            </a:r>
          </a:p>
        </p:txBody>
      </p:sp>
      <p:sp>
        <p:nvSpPr>
          <p:cNvPr id="22" name="Textplatzhalter 7">
            <a:extLst>
              <a:ext uri="{FF2B5EF4-FFF2-40B4-BE49-F238E27FC236}">
                <a16:creationId xmlns:a16="http://schemas.microsoft.com/office/drawing/2014/main" id="{2A72E206-D13A-1AFE-AECF-64700CA773C2}"/>
              </a:ext>
            </a:extLst>
          </p:cNvPr>
          <p:cNvSpPr>
            <a:spLocks noGrp="1"/>
          </p:cNvSpPr>
          <p:nvPr>
            <p:ph type="body" sz="quarter" idx="27"/>
          </p:nvPr>
        </p:nvSpPr>
        <p:spPr>
          <a:xfrm>
            <a:off x="9043359" y="4439131"/>
            <a:ext cx="2430462" cy="1331912"/>
          </a:xfrm>
        </p:spPr>
        <p:txBody>
          <a:bodyPr/>
          <a:lstStyle>
            <a:lvl1pPr marL="0" indent="0">
              <a:buNone/>
              <a:defRPr/>
            </a:lvl1pPr>
          </a:lstStyle>
          <a:p>
            <a:pPr lvl="0"/>
            <a:r>
              <a:rPr lang="de-DE" dirty="0"/>
              <a:t>Mastertextformat bearbeiten</a:t>
            </a:r>
          </a:p>
        </p:txBody>
      </p:sp>
      <p:sp>
        <p:nvSpPr>
          <p:cNvPr id="23" name="Textplatzhalter 7">
            <a:extLst>
              <a:ext uri="{FF2B5EF4-FFF2-40B4-BE49-F238E27FC236}">
                <a16:creationId xmlns:a16="http://schemas.microsoft.com/office/drawing/2014/main" id="{78F1578C-DF88-2E79-AA14-384E1C3A3DF4}"/>
              </a:ext>
            </a:extLst>
          </p:cNvPr>
          <p:cNvSpPr>
            <a:spLocks noGrp="1"/>
          </p:cNvSpPr>
          <p:nvPr>
            <p:ph type="body" sz="quarter" idx="28"/>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25" name="Inhaltsplatzhalter 24">
            <a:extLst>
              <a:ext uri="{FF2B5EF4-FFF2-40B4-BE49-F238E27FC236}">
                <a16:creationId xmlns:a16="http://schemas.microsoft.com/office/drawing/2014/main" id="{873EC66C-47F0-F6A3-0ECE-DD14D2E4BAC9}"/>
              </a:ext>
            </a:extLst>
          </p:cNvPr>
          <p:cNvSpPr>
            <a:spLocks noGrp="1"/>
          </p:cNvSpPr>
          <p:nvPr>
            <p:ph sz="quarter" idx="29" hasCustomPrompt="1"/>
          </p:nvPr>
        </p:nvSpPr>
        <p:spPr>
          <a:xfrm>
            <a:off x="227013" y="1449388"/>
            <a:ext cx="648000" cy="647700"/>
          </a:xfrm>
        </p:spPr>
        <p:txBody>
          <a:bodyPr/>
          <a:lstStyle>
            <a:lvl1pPr marL="0" indent="0">
              <a:buNone/>
              <a:defRPr/>
            </a:lvl1pPr>
          </a:lstStyle>
          <a:p>
            <a:pPr lvl="0"/>
            <a:r>
              <a:rPr lang="de-DE" dirty="0"/>
              <a:t>Icon</a:t>
            </a:r>
          </a:p>
        </p:txBody>
      </p:sp>
      <p:sp>
        <p:nvSpPr>
          <p:cNvPr id="26" name="Inhaltsplatzhalter 24">
            <a:extLst>
              <a:ext uri="{FF2B5EF4-FFF2-40B4-BE49-F238E27FC236}">
                <a16:creationId xmlns:a16="http://schemas.microsoft.com/office/drawing/2014/main" id="{68B2335C-87AF-3F74-28BC-5A4F602C7412}"/>
              </a:ext>
            </a:extLst>
          </p:cNvPr>
          <p:cNvSpPr>
            <a:spLocks noGrp="1"/>
          </p:cNvSpPr>
          <p:nvPr>
            <p:ph sz="quarter" idx="30" hasCustomPrompt="1"/>
          </p:nvPr>
        </p:nvSpPr>
        <p:spPr>
          <a:xfrm>
            <a:off x="3174372" y="1449388"/>
            <a:ext cx="648000" cy="647700"/>
          </a:xfrm>
        </p:spPr>
        <p:txBody>
          <a:bodyPr/>
          <a:lstStyle>
            <a:lvl1pPr marL="0" indent="0">
              <a:buNone/>
              <a:defRPr/>
            </a:lvl1pPr>
          </a:lstStyle>
          <a:p>
            <a:pPr lvl="0"/>
            <a:r>
              <a:rPr lang="de-DE" dirty="0"/>
              <a:t>Icon</a:t>
            </a:r>
          </a:p>
        </p:txBody>
      </p:sp>
      <p:sp>
        <p:nvSpPr>
          <p:cNvPr id="27" name="Inhaltsplatzhalter 24">
            <a:extLst>
              <a:ext uri="{FF2B5EF4-FFF2-40B4-BE49-F238E27FC236}">
                <a16:creationId xmlns:a16="http://schemas.microsoft.com/office/drawing/2014/main" id="{1BD44FDF-FADB-FBAB-0733-48605D97D01C}"/>
              </a:ext>
            </a:extLst>
          </p:cNvPr>
          <p:cNvSpPr>
            <a:spLocks noGrp="1"/>
          </p:cNvSpPr>
          <p:nvPr>
            <p:ph sz="quarter" idx="31" hasCustomPrompt="1"/>
          </p:nvPr>
        </p:nvSpPr>
        <p:spPr>
          <a:xfrm>
            <a:off x="6093648" y="1449388"/>
            <a:ext cx="648000" cy="647700"/>
          </a:xfrm>
        </p:spPr>
        <p:txBody>
          <a:bodyPr/>
          <a:lstStyle>
            <a:lvl1pPr marL="0" indent="0">
              <a:buNone/>
              <a:defRPr/>
            </a:lvl1pPr>
          </a:lstStyle>
          <a:p>
            <a:pPr lvl="0"/>
            <a:r>
              <a:rPr lang="de-DE" dirty="0"/>
              <a:t>Icon</a:t>
            </a:r>
          </a:p>
        </p:txBody>
      </p:sp>
      <p:sp>
        <p:nvSpPr>
          <p:cNvPr id="28" name="Inhaltsplatzhalter 24">
            <a:extLst>
              <a:ext uri="{FF2B5EF4-FFF2-40B4-BE49-F238E27FC236}">
                <a16:creationId xmlns:a16="http://schemas.microsoft.com/office/drawing/2014/main" id="{4B65E8BA-7A0A-826D-FC3A-90CA5A1E7F3F}"/>
              </a:ext>
            </a:extLst>
          </p:cNvPr>
          <p:cNvSpPr>
            <a:spLocks noGrp="1"/>
          </p:cNvSpPr>
          <p:nvPr>
            <p:ph sz="quarter" idx="32" hasCustomPrompt="1"/>
          </p:nvPr>
        </p:nvSpPr>
        <p:spPr>
          <a:xfrm>
            <a:off x="9043359" y="1453416"/>
            <a:ext cx="648000" cy="647700"/>
          </a:xfrm>
        </p:spPr>
        <p:txBody>
          <a:bodyPr/>
          <a:lstStyle>
            <a:lvl1pPr marL="0" indent="0">
              <a:buNone/>
              <a:defRPr/>
            </a:lvl1pPr>
          </a:lstStyle>
          <a:p>
            <a:pPr lvl="0"/>
            <a:r>
              <a:rPr lang="de-DE" dirty="0"/>
              <a:t>Icon</a:t>
            </a:r>
          </a:p>
        </p:txBody>
      </p:sp>
      <p:sp>
        <p:nvSpPr>
          <p:cNvPr id="29" name="Inhaltsplatzhalter 24">
            <a:extLst>
              <a:ext uri="{FF2B5EF4-FFF2-40B4-BE49-F238E27FC236}">
                <a16:creationId xmlns:a16="http://schemas.microsoft.com/office/drawing/2014/main" id="{0361F5F3-5ED7-D7FE-8E11-C659312EC2A8}"/>
              </a:ext>
            </a:extLst>
          </p:cNvPr>
          <p:cNvSpPr>
            <a:spLocks noGrp="1"/>
          </p:cNvSpPr>
          <p:nvPr>
            <p:ph sz="quarter" idx="33" hasCustomPrompt="1"/>
          </p:nvPr>
        </p:nvSpPr>
        <p:spPr>
          <a:xfrm>
            <a:off x="227013" y="3785014"/>
            <a:ext cx="648000" cy="647700"/>
          </a:xfrm>
        </p:spPr>
        <p:txBody>
          <a:bodyPr/>
          <a:lstStyle>
            <a:lvl1pPr marL="0" indent="0">
              <a:buNone/>
              <a:defRPr/>
            </a:lvl1pPr>
          </a:lstStyle>
          <a:p>
            <a:pPr lvl="0"/>
            <a:r>
              <a:rPr lang="de-DE" dirty="0"/>
              <a:t>Icon</a:t>
            </a:r>
          </a:p>
        </p:txBody>
      </p:sp>
      <p:sp>
        <p:nvSpPr>
          <p:cNvPr id="30" name="Inhaltsplatzhalter 24">
            <a:extLst>
              <a:ext uri="{FF2B5EF4-FFF2-40B4-BE49-F238E27FC236}">
                <a16:creationId xmlns:a16="http://schemas.microsoft.com/office/drawing/2014/main" id="{3438AE5E-B775-35DF-37DF-C2234A5D58DB}"/>
              </a:ext>
            </a:extLst>
          </p:cNvPr>
          <p:cNvSpPr>
            <a:spLocks noGrp="1"/>
          </p:cNvSpPr>
          <p:nvPr>
            <p:ph sz="quarter" idx="34" hasCustomPrompt="1"/>
          </p:nvPr>
        </p:nvSpPr>
        <p:spPr>
          <a:xfrm>
            <a:off x="3174372" y="3785014"/>
            <a:ext cx="648000" cy="647700"/>
          </a:xfrm>
        </p:spPr>
        <p:txBody>
          <a:bodyPr/>
          <a:lstStyle>
            <a:lvl1pPr marL="0" indent="0">
              <a:buNone/>
              <a:defRPr/>
            </a:lvl1pPr>
          </a:lstStyle>
          <a:p>
            <a:pPr lvl="0"/>
            <a:r>
              <a:rPr lang="de-DE" dirty="0"/>
              <a:t>Icon</a:t>
            </a:r>
          </a:p>
        </p:txBody>
      </p:sp>
      <p:sp>
        <p:nvSpPr>
          <p:cNvPr id="31" name="Inhaltsplatzhalter 24">
            <a:extLst>
              <a:ext uri="{FF2B5EF4-FFF2-40B4-BE49-F238E27FC236}">
                <a16:creationId xmlns:a16="http://schemas.microsoft.com/office/drawing/2014/main" id="{35F78C9F-09C7-9531-617A-4FCBC332002E}"/>
              </a:ext>
            </a:extLst>
          </p:cNvPr>
          <p:cNvSpPr>
            <a:spLocks noGrp="1"/>
          </p:cNvSpPr>
          <p:nvPr>
            <p:ph sz="quarter" idx="35" hasCustomPrompt="1"/>
          </p:nvPr>
        </p:nvSpPr>
        <p:spPr>
          <a:xfrm>
            <a:off x="6093648" y="3785014"/>
            <a:ext cx="648000" cy="647700"/>
          </a:xfrm>
        </p:spPr>
        <p:txBody>
          <a:bodyPr/>
          <a:lstStyle>
            <a:lvl1pPr marL="0" indent="0">
              <a:buNone/>
              <a:defRPr/>
            </a:lvl1pPr>
          </a:lstStyle>
          <a:p>
            <a:pPr lvl="0"/>
            <a:r>
              <a:rPr lang="de-DE" dirty="0"/>
              <a:t>Icon</a:t>
            </a:r>
          </a:p>
        </p:txBody>
      </p:sp>
      <p:sp>
        <p:nvSpPr>
          <p:cNvPr id="32" name="Inhaltsplatzhalter 24">
            <a:extLst>
              <a:ext uri="{FF2B5EF4-FFF2-40B4-BE49-F238E27FC236}">
                <a16:creationId xmlns:a16="http://schemas.microsoft.com/office/drawing/2014/main" id="{4C3D88EF-6803-B1E8-E562-254ACFEA7F51}"/>
              </a:ext>
            </a:extLst>
          </p:cNvPr>
          <p:cNvSpPr>
            <a:spLocks noGrp="1"/>
          </p:cNvSpPr>
          <p:nvPr>
            <p:ph sz="quarter" idx="36" hasCustomPrompt="1"/>
          </p:nvPr>
        </p:nvSpPr>
        <p:spPr>
          <a:xfrm>
            <a:off x="9043359" y="3789042"/>
            <a:ext cx="648000" cy="647700"/>
          </a:xfrm>
        </p:spPr>
        <p:txBody>
          <a:bodyPr/>
          <a:lstStyle>
            <a:lvl1pPr marL="0" indent="0">
              <a:buNone/>
              <a:defRPr/>
            </a:lvl1pPr>
          </a:lstStyle>
          <a:p>
            <a:pPr lvl="0"/>
            <a:r>
              <a:rPr lang="de-DE" dirty="0"/>
              <a:t>Icon</a:t>
            </a:r>
          </a:p>
        </p:txBody>
      </p:sp>
    </p:spTree>
    <p:extLst>
      <p:ext uri="{BB962C8B-B14F-4D97-AF65-F5344CB8AC3E}">
        <p14:creationId xmlns:p14="http://schemas.microsoft.com/office/powerpoint/2010/main" val="3048875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42AF9FB3-7EEB-DAD9-2B11-F4B7862D4CA9}"/>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2" name="Titel 1">
            <a:extLst>
              <a:ext uri="{FF2B5EF4-FFF2-40B4-BE49-F238E27FC236}">
                <a16:creationId xmlns:a16="http://schemas.microsoft.com/office/drawing/2014/main" id="{31A2F9DA-5385-94F5-E688-A644469A8608}"/>
              </a:ext>
            </a:extLst>
          </p:cNvPr>
          <p:cNvSpPr>
            <a:spLocks noGrp="1"/>
          </p:cNvSpPr>
          <p:nvPr>
            <p:ph type="title"/>
          </p:nvPr>
        </p:nvSpPr>
        <p:spPr>
          <a:xfrm>
            <a:off x="6282763" y="2500257"/>
            <a:ext cx="4958899" cy="2578212"/>
          </a:xfrm>
        </p:spPr>
        <p:txBody>
          <a:bodyPr/>
          <a:lstStyle/>
          <a:p>
            <a:r>
              <a:rPr lang="de-DE" dirty="0"/>
              <a:t>Mastertitelformat bearbeiten</a:t>
            </a:r>
          </a:p>
        </p:txBody>
      </p:sp>
      <p:sp>
        <p:nvSpPr>
          <p:cNvPr id="8" name="Bildplatzhalter 7">
            <a:extLst>
              <a:ext uri="{FF2B5EF4-FFF2-40B4-BE49-F238E27FC236}">
                <a16:creationId xmlns:a16="http://schemas.microsoft.com/office/drawing/2014/main" id="{AAD3CF5A-8CB4-A1AD-58A2-5BF62BDC127E}"/>
              </a:ext>
            </a:extLst>
          </p:cNvPr>
          <p:cNvSpPr>
            <a:spLocks noGrp="1"/>
          </p:cNvSpPr>
          <p:nvPr>
            <p:ph type="pic" sz="quarter" idx="12"/>
          </p:nvPr>
        </p:nvSpPr>
        <p:spPr>
          <a:xfrm>
            <a:off x="227013" y="1449388"/>
            <a:ext cx="6942137" cy="4679950"/>
          </a:xfrm>
        </p:spPr>
        <p:txBody>
          <a:bodyPr/>
          <a:lstStyle/>
          <a:p>
            <a:endParaRPr lang="de-DE"/>
          </a:p>
        </p:txBody>
      </p:sp>
    </p:spTree>
    <p:extLst>
      <p:ext uri="{BB962C8B-B14F-4D97-AF65-F5344CB8AC3E}">
        <p14:creationId xmlns:p14="http://schemas.microsoft.com/office/powerpoint/2010/main" val="1305076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AFA0-E28B-060E-1020-8C14FFA9B39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4A90C92-0BA3-11EC-904B-5C534A0D9CB0}"/>
              </a:ext>
            </a:extLst>
          </p:cNvPr>
          <p:cNvSpPr>
            <a:spLocks noGrp="1"/>
          </p:cNvSpPr>
          <p:nvPr>
            <p:ph sz="half" idx="1"/>
          </p:nvPr>
        </p:nvSpPr>
        <p:spPr>
          <a:xfrm>
            <a:off x="227013" y="1449389"/>
            <a:ext cx="5792787" cy="46799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E554811-D928-32F3-92E5-81C0E1561E01}"/>
              </a:ext>
            </a:extLst>
          </p:cNvPr>
          <p:cNvSpPr>
            <a:spLocks noGrp="1"/>
          </p:cNvSpPr>
          <p:nvPr>
            <p:ph sz="half" idx="2"/>
          </p:nvPr>
        </p:nvSpPr>
        <p:spPr>
          <a:xfrm>
            <a:off x="6172200" y="1449389"/>
            <a:ext cx="5792788" cy="46799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a:extLst>
              <a:ext uri="{FF2B5EF4-FFF2-40B4-BE49-F238E27FC236}">
                <a16:creationId xmlns:a16="http://schemas.microsoft.com/office/drawing/2014/main" id="{E62B6834-4605-9DDC-A548-A0215A76CB0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73DA430-1A74-5473-E0D9-36B6BB302395}"/>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Textplatzhalter 7">
            <a:extLst>
              <a:ext uri="{FF2B5EF4-FFF2-40B4-BE49-F238E27FC236}">
                <a16:creationId xmlns:a16="http://schemas.microsoft.com/office/drawing/2014/main" id="{C18BE6D7-0BEE-9B4E-5336-E3E77C6F8202}"/>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1554254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wei Inhalte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AFA0-E28B-060E-1020-8C14FFA9B39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4A90C92-0BA3-11EC-904B-5C534A0D9CB0}"/>
              </a:ext>
            </a:extLst>
          </p:cNvPr>
          <p:cNvSpPr>
            <a:spLocks noGrp="1"/>
          </p:cNvSpPr>
          <p:nvPr>
            <p:ph sz="half" idx="1"/>
          </p:nvPr>
        </p:nvSpPr>
        <p:spPr>
          <a:xfrm>
            <a:off x="227014" y="2055043"/>
            <a:ext cx="5768974" cy="407429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E554811-D928-32F3-92E5-81C0E1561E01}"/>
              </a:ext>
            </a:extLst>
          </p:cNvPr>
          <p:cNvSpPr>
            <a:spLocks noGrp="1"/>
          </p:cNvSpPr>
          <p:nvPr>
            <p:ph sz="half" idx="2"/>
          </p:nvPr>
        </p:nvSpPr>
        <p:spPr>
          <a:xfrm>
            <a:off x="6172200" y="2055043"/>
            <a:ext cx="5792788" cy="407429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a:extLst>
              <a:ext uri="{FF2B5EF4-FFF2-40B4-BE49-F238E27FC236}">
                <a16:creationId xmlns:a16="http://schemas.microsoft.com/office/drawing/2014/main" id="{E62B6834-4605-9DDC-A548-A0215A76CB0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73DA430-1A74-5473-E0D9-36B6BB302395}"/>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Textplatzhalter 7">
            <a:extLst>
              <a:ext uri="{FF2B5EF4-FFF2-40B4-BE49-F238E27FC236}">
                <a16:creationId xmlns:a16="http://schemas.microsoft.com/office/drawing/2014/main" id="{C18BE6D7-0BEE-9B4E-5336-E3E77C6F8202}"/>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9" name="Textplatzhalter 2">
            <a:extLst>
              <a:ext uri="{FF2B5EF4-FFF2-40B4-BE49-F238E27FC236}">
                <a16:creationId xmlns:a16="http://schemas.microsoft.com/office/drawing/2014/main" id="{6FD54463-704B-8B3F-8404-1032DC21D56A}"/>
              </a:ext>
            </a:extLst>
          </p:cNvPr>
          <p:cNvSpPr>
            <a:spLocks noGrp="1"/>
          </p:cNvSpPr>
          <p:nvPr>
            <p:ph type="body" idx="14"/>
          </p:nvPr>
        </p:nvSpPr>
        <p:spPr>
          <a:xfrm>
            <a:off x="227014" y="1449388"/>
            <a:ext cx="5768974" cy="605655"/>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10" name="Textplatzhalter 4">
            <a:extLst>
              <a:ext uri="{FF2B5EF4-FFF2-40B4-BE49-F238E27FC236}">
                <a16:creationId xmlns:a16="http://schemas.microsoft.com/office/drawing/2014/main" id="{CF415E0B-E668-6FFC-9E40-4ADB2328CE31}"/>
              </a:ext>
            </a:extLst>
          </p:cNvPr>
          <p:cNvSpPr>
            <a:spLocks noGrp="1"/>
          </p:cNvSpPr>
          <p:nvPr>
            <p:ph type="body" sz="quarter" idx="3"/>
          </p:nvPr>
        </p:nvSpPr>
        <p:spPr>
          <a:xfrm>
            <a:off x="6170612" y="1449388"/>
            <a:ext cx="5790828" cy="605655"/>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Tree>
    <p:extLst>
      <p:ext uri="{BB962C8B-B14F-4D97-AF65-F5344CB8AC3E}">
        <p14:creationId xmlns:p14="http://schemas.microsoft.com/office/powerpoint/2010/main" val="40674667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1222DA-2B1A-4E82-141B-727EECBC21D7}"/>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93FFEBBB-FA52-7F67-ED7A-444D701B401C}"/>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6414A173-6102-A7D0-CED5-2AC8D033A346}"/>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3">
            <a:extLst>
              <a:ext uri="{FF2B5EF4-FFF2-40B4-BE49-F238E27FC236}">
                <a16:creationId xmlns:a16="http://schemas.microsoft.com/office/drawing/2014/main" id="{741C0C74-2838-11B0-C77A-505151EF7EAD}"/>
              </a:ext>
            </a:extLst>
          </p:cNvPr>
          <p:cNvSpPr>
            <a:spLocks noGrp="1"/>
          </p:cNvSpPr>
          <p:nvPr>
            <p:ph type="body" sz="quarter" idx="12" hasCustomPrompt="1"/>
          </p:nvPr>
        </p:nvSpPr>
        <p:spPr>
          <a:xfrm>
            <a:off x="227012" y="1449388"/>
            <a:ext cx="3680753" cy="601573"/>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6" name="Textplatzhalter 11">
            <a:extLst>
              <a:ext uri="{FF2B5EF4-FFF2-40B4-BE49-F238E27FC236}">
                <a16:creationId xmlns:a16="http://schemas.microsoft.com/office/drawing/2014/main" id="{0B86EFF9-46B3-AC9C-76DC-894580A514CA}"/>
              </a:ext>
            </a:extLst>
          </p:cNvPr>
          <p:cNvSpPr>
            <a:spLocks noGrp="1"/>
          </p:cNvSpPr>
          <p:nvPr>
            <p:ph type="body" sz="quarter" idx="13" hasCustomPrompt="1"/>
          </p:nvPr>
        </p:nvSpPr>
        <p:spPr>
          <a:xfrm>
            <a:off x="227013" y="2347480"/>
            <a:ext cx="3680752" cy="3781858"/>
          </a:xfrm>
          <a:prstGeom prst="rect">
            <a:avLst/>
          </a:prstGeom>
        </p:spPr>
        <p:txBody>
          <a:bodyPr lIns="0" tIns="0" rIns="0" bIns="0">
            <a:no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p:txBody>
      </p:sp>
      <p:sp>
        <p:nvSpPr>
          <p:cNvPr id="11" name="Textplatzhalter 7">
            <a:extLst>
              <a:ext uri="{FF2B5EF4-FFF2-40B4-BE49-F238E27FC236}">
                <a16:creationId xmlns:a16="http://schemas.microsoft.com/office/drawing/2014/main" id="{1B447584-E5FA-1BB9-6AF8-BBF62F07C1FE}"/>
              </a:ext>
            </a:extLst>
          </p:cNvPr>
          <p:cNvSpPr>
            <a:spLocks noGrp="1"/>
          </p:cNvSpPr>
          <p:nvPr>
            <p:ph type="body" sz="quarter" idx="18"/>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a:t>Mastertextformat bearbeiten</a:t>
            </a:r>
          </a:p>
        </p:txBody>
      </p:sp>
      <p:sp>
        <p:nvSpPr>
          <p:cNvPr id="12" name="Textplatzhalter 3">
            <a:extLst>
              <a:ext uri="{FF2B5EF4-FFF2-40B4-BE49-F238E27FC236}">
                <a16:creationId xmlns:a16="http://schemas.microsoft.com/office/drawing/2014/main" id="{325ACACB-3116-95A4-7437-CD50F05CA430}"/>
              </a:ext>
            </a:extLst>
          </p:cNvPr>
          <p:cNvSpPr>
            <a:spLocks noGrp="1"/>
          </p:cNvSpPr>
          <p:nvPr>
            <p:ph type="body" sz="quarter" idx="19" hasCustomPrompt="1"/>
          </p:nvPr>
        </p:nvSpPr>
        <p:spPr>
          <a:xfrm>
            <a:off x="4255623" y="1449388"/>
            <a:ext cx="3680753" cy="601573"/>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13" name="Textplatzhalter 11">
            <a:extLst>
              <a:ext uri="{FF2B5EF4-FFF2-40B4-BE49-F238E27FC236}">
                <a16:creationId xmlns:a16="http://schemas.microsoft.com/office/drawing/2014/main" id="{92AB814C-1418-797A-C5EB-3FDBD1930675}"/>
              </a:ext>
            </a:extLst>
          </p:cNvPr>
          <p:cNvSpPr>
            <a:spLocks noGrp="1"/>
          </p:cNvSpPr>
          <p:nvPr>
            <p:ph type="body" sz="quarter" idx="20" hasCustomPrompt="1"/>
          </p:nvPr>
        </p:nvSpPr>
        <p:spPr>
          <a:xfrm>
            <a:off x="4255624" y="2347480"/>
            <a:ext cx="3680752" cy="3781858"/>
          </a:xfrm>
          <a:prstGeom prst="rect">
            <a:avLst/>
          </a:prstGeom>
        </p:spPr>
        <p:txBody>
          <a:bodyPr lIns="0" tIns="0" rIns="0" bIns="0">
            <a:no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p:txBody>
      </p:sp>
      <p:sp>
        <p:nvSpPr>
          <p:cNvPr id="14" name="Textplatzhalter 3">
            <a:extLst>
              <a:ext uri="{FF2B5EF4-FFF2-40B4-BE49-F238E27FC236}">
                <a16:creationId xmlns:a16="http://schemas.microsoft.com/office/drawing/2014/main" id="{9EAF3989-AA9F-14D1-E613-D708839E4120}"/>
              </a:ext>
            </a:extLst>
          </p:cNvPr>
          <p:cNvSpPr>
            <a:spLocks noGrp="1"/>
          </p:cNvSpPr>
          <p:nvPr>
            <p:ph type="body" sz="quarter" idx="21" hasCustomPrompt="1"/>
          </p:nvPr>
        </p:nvSpPr>
        <p:spPr>
          <a:xfrm>
            <a:off x="8280687" y="1449388"/>
            <a:ext cx="3680753" cy="601573"/>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15" name="Textplatzhalter 11">
            <a:extLst>
              <a:ext uri="{FF2B5EF4-FFF2-40B4-BE49-F238E27FC236}">
                <a16:creationId xmlns:a16="http://schemas.microsoft.com/office/drawing/2014/main" id="{68843DE5-6A2C-49F7-DEF6-0F24229E0F6B}"/>
              </a:ext>
            </a:extLst>
          </p:cNvPr>
          <p:cNvSpPr>
            <a:spLocks noGrp="1"/>
          </p:cNvSpPr>
          <p:nvPr>
            <p:ph type="body" sz="quarter" idx="22" hasCustomPrompt="1"/>
          </p:nvPr>
        </p:nvSpPr>
        <p:spPr>
          <a:xfrm>
            <a:off x="8280688" y="2347480"/>
            <a:ext cx="3680752" cy="3781858"/>
          </a:xfrm>
          <a:prstGeom prst="rect">
            <a:avLst/>
          </a:prstGeom>
        </p:spPr>
        <p:txBody>
          <a:bodyPr lIns="0" tIns="0" rIns="0" bIns="0">
            <a:no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a:p>
            <a:pPr marL="285750" marR="0" lvl="0" indent="-285750" algn="l" defTabSz="914400" rtl="0" eaLnBrk="1" fontAlgn="auto" latinLnBrk="0" hangingPunct="1">
              <a:lnSpc>
                <a:spcPct val="90000"/>
              </a:lnSpc>
              <a:spcBef>
                <a:spcPts val="1000"/>
              </a:spcBef>
              <a:spcAft>
                <a:spcPts val="0"/>
              </a:spcAft>
              <a:buClrTx/>
              <a:buSzTx/>
              <a:tabLst/>
              <a:defRPr/>
            </a:pPr>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ineolde</a:t>
            </a:r>
            <a:r>
              <a:rPr lang="de-DE"/>
              <a:t> </a:t>
            </a:r>
            <a:r>
              <a:rPr lang="de-DE" err="1"/>
              <a:t>commolde</a:t>
            </a:r>
            <a:r>
              <a:rPr lang="de-DE"/>
              <a:t> </a:t>
            </a:r>
            <a:r>
              <a:rPr lang="de-DE" err="1"/>
              <a:t>geriatumine</a:t>
            </a:r>
            <a:r>
              <a:rPr lang="de-DE"/>
              <a:t>. Headline </a:t>
            </a:r>
            <a:r>
              <a:rPr lang="de-DE" err="1"/>
              <a:t>lodolor</a:t>
            </a:r>
            <a:r>
              <a:rPr lang="de-DE"/>
              <a:t> </a:t>
            </a:r>
            <a:r>
              <a:rPr lang="de-DE" err="1"/>
              <a:t>sit</a:t>
            </a:r>
            <a:r>
              <a:rPr lang="de-DE"/>
              <a:t> </a:t>
            </a:r>
            <a:r>
              <a:rPr lang="de-DE" err="1"/>
              <a:t>amet</a:t>
            </a:r>
            <a:r>
              <a:rPr lang="de-DE"/>
              <a:t> </a:t>
            </a:r>
            <a:r>
              <a:rPr lang="de-DE" err="1"/>
              <a:t>consect</a:t>
            </a:r>
            <a:r>
              <a:rPr lang="de-DE"/>
              <a:t> </a:t>
            </a:r>
            <a:r>
              <a:rPr lang="de-DE" err="1"/>
              <a:t>dolor</a:t>
            </a:r>
            <a:r>
              <a:rPr lang="de-DE"/>
              <a:t> </a:t>
            </a:r>
            <a:r>
              <a:rPr lang="de-DE" err="1"/>
              <a:t>estima</a:t>
            </a:r>
            <a:r>
              <a:rPr lang="de-DE"/>
              <a:t> </a:t>
            </a:r>
            <a:r>
              <a:rPr lang="de-DE" err="1"/>
              <a:t>menuze</a:t>
            </a:r>
            <a:r>
              <a:rPr lang="de-DE"/>
              <a:t> </a:t>
            </a:r>
            <a:r>
              <a:rPr lang="de-DE" err="1"/>
              <a:t>incommolde</a:t>
            </a:r>
            <a:r>
              <a:rPr lang="de-DE"/>
              <a:t> </a:t>
            </a:r>
            <a:r>
              <a:rPr lang="de-DE" err="1"/>
              <a:t>geriatumine</a:t>
            </a:r>
            <a:r>
              <a:rPr lang="de-DE"/>
              <a:t>. </a:t>
            </a:r>
          </a:p>
        </p:txBody>
      </p:sp>
    </p:spTree>
    <p:extLst>
      <p:ext uri="{BB962C8B-B14F-4D97-AF65-F5344CB8AC3E}">
        <p14:creationId xmlns:p14="http://schemas.microsoft.com/office/powerpoint/2010/main" val="4678583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er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AFA0-E28B-060E-1020-8C14FFA9B392}"/>
              </a:ext>
            </a:extLst>
          </p:cNvPr>
          <p:cNvSpPr>
            <a:spLocks noGrp="1"/>
          </p:cNvSpPr>
          <p:nvPr>
            <p:ph type="title"/>
          </p:nvPr>
        </p:nvSpPr>
        <p:spPr/>
        <p:txBody>
          <a:bodyPr/>
          <a:lstStyle/>
          <a:p>
            <a:r>
              <a:rPr lang="de-DE"/>
              <a:t>Mastertitelformat bearbeiten</a:t>
            </a:r>
          </a:p>
        </p:txBody>
      </p:sp>
      <p:sp>
        <p:nvSpPr>
          <p:cNvPr id="6" name="Fußzeilenplatzhalter 5">
            <a:extLst>
              <a:ext uri="{FF2B5EF4-FFF2-40B4-BE49-F238E27FC236}">
                <a16:creationId xmlns:a16="http://schemas.microsoft.com/office/drawing/2014/main" id="{E62B6834-4605-9DDC-A548-A0215A76CB0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73DA430-1A74-5473-E0D9-36B6BB302395}"/>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Textplatzhalter 7">
            <a:extLst>
              <a:ext uri="{FF2B5EF4-FFF2-40B4-BE49-F238E27FC236}">
                <a16:creationId xmlns:a16="http://schemas.microsoft.com/office/drawing/2014/main" id="{C18BE6D7-0BEE-9B4E-5336-E3E77C6F8202}"/>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a:t>Mastertextformat bearbeiten</a:t>
            </a:r>
          </a:p>
        </p:txBody>
      </p:sp>
      <p:sp>
        <p:nvSpPr>
          <p:cNvPr id="9" name="Textplatzhalter 11">
            <a:extLst>
              <a:ext uri="{FF2B5EF4-FFF2-40B4-BE49-F238E27FC236}">
                <a16:creationId xmlns:a16="http://schemas.microsoft.com/office/drawing/2014/main" id="{5526904B-B494-7598-7127-B4A6EF4543C8}"/>
              </a:ext>
            </a:extLst>
          </p:cNvPr>
          <p:cNvSpPr>
            <a:spLocks noGrp="1"/>
          </p:cNvSpPr>
          <p:nvPr>
            <p:ph type="body" sz="quarter" idx="14" hasCustomPrompt="1"/>
          </p:nvPr>
        </p:nvSpPr>
        <p:spPr>
          <a:xfrm>
            <a:off x="227012" y="2241459"/>
            <a:ext cx="2714595" cy="3883566"/>
          </a:xfrm>
          <a:prstGeom prst="rect">
            <a:avLst/>
          </a:prstGeom>
        </p:spPr>
        <p:txBody>
          <a:bodyPr lIns="0" tIns="0" rIns="0" bIns="0">
            <a:norm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a:t>
            </a:r>
          </a:p>
        </p:txBody>
      </p:sp>
      <p:sp>
        <p:nvSpPr>
          <p:cNvPr id="10" name="Textplatzhalter 3">
            <a:extLst>
              <a:ext uri="{FF2B5EF4-FFF2-40B4-BE49-F238E27FC236}">
                <a16:creationId xmlns:a16="http://schemas.microsoft.com/office/drawing/2014/main" id="{C0FB0153-7865-22D4-B453-FD083F90E53B}"/>
              </a:ext>
            </a:extLst>
          </p:cNvPr>
          <p:cNvSpPr>
            <a:spLocks noGrp="1"/>
          </p:cNvSpPr>
          <p:nvPr>
            <p:ph type="body" sz="quarter" idx="23" hasCustomPrompt="1"/>
          </p:nvPr>
        </p:nvSpPr>
        <p:spPr>
          <a:xfrm>
            <a:off x="242118" y="1449388"/>
            <a:ext cx="2699490"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7" name="Textplatzhalter 11">
            <a:extLst>
              <a:ext uri="{FF2B5EF4-FFF2-40B4-BE49-F238E27FC236}">
                <a16:creationId xmlns:a16="http://schemas.microsoft.com/office/drawing/2014/main" id="{8BF95F14-617A-C2BA-00A6-6FB6390B866E}"/>
              </a:ext>
            </a:extLst>
          </p:cNvPr>
          <p:cNvSpPr>
            <a:spLocks noGrp="1"/>
          </p:cNvSpPr>
          <p:nvPr>
            <p:ph type="body" sz="quarter" idx="24" hasCustomPrompt="1"/>
          </p:nvPr>
        </p:nvSpPr>
        <p:spPr>
          <a:xfrm>
            <a:off x="9235287" y="2241459"/>
            <a:ext cx="2714595" cy="3883566"/>
          </a:xfrm>
          <a:prstGeom prst="rect">
            <a:avLst/>
          </a:prstGeom>
        </p:spPr>
        <p:txBody>
          <a:bodyPr lIns="0" tIns="0" rIns="0" bIns="0">
            <a:norm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a:t>
            </a:r>
          </a:p>
        </p:txBody>
      </p:sp>
      <p:sp>
        <p:nvSpPr>
          <p:cNvPr id="18" name="Textplatzhalter 3">
            <a:extLst>
              <a:ext uri="{FF2B5EF4-FFF2-40B4-BE49-F238E27FC236}">
                <a16:creationId xmlns:a16="http://schemas.microsoft.com/office/drawing/2014/main" id="{C3BF6EF9-B285-BFD4-5E9C-E8557F39D2E8}"/>
              </a:ext>
            </a:extLst>
          </p:cNvPr>
          <p:cNvSpPr>
            <a:spLocks noGrp="1"/>
          </p:cNvSpPr>
          <p:nvPr>
            <p:ph type="body" sz="quarter" idx="25" hasCustomPrompt="1"/>
          </p:nvPr>
        </p:nvSpPr>
        <p:spPr>
          <a:xfrm>
            <a:off x="9250393" y="1449388"/>
            <a:ext cx="2699490"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9" name="Textplatzhalter 11">
            <a:extLst>
              <a:ext uri="{FF2B5EF4-FFF2-40B4-BE49-F238E27FC236}">
                <a16:creationId xmlns:a16="http://schemas.microsoft.com/office/drawing/2014/main" id="{549D50E1-22C0-D13B-143A-7FAA56D95405}"/>
              </a:ext>
            </a:extLst>
          </p:cNvPr>
          <p:cNvSpPr>
            <a:spLocks noGrp="1"/>
          </p:cNvSpPr>
          <p:nvPr>
            <p:ph type="body" sz="quarter" idx="26" hasCustomPrompt="1"/>
          </p:nvPr>
        </p:nvSpPr>
        <p:spPr>
          <a:xfrm>
            <a:off x="3229770" y="2241459"/>
            <a:ext cx="2714595" cy="3883566"/>
          </a:xfrm>
          <a:prstGeom prst="rect">
            <a:avLst/>
          </a:prstGeom>
        </p:spPr>
        <p:txBody>
          <a:bodyPr lIns="0" tIns="0" rIns="0" bIns="0">
            <a:norm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a:t>
            </a:r>
          </a:p>
        </p:txBody>
      </p:sp>
      <p:sp>
        <p:nvSpPr>
          <p:cNvPr id="20" name="Textplatzhalter 3">
            <a:extLst>
              <a:ext uri="{FF2B5EF4-FFF2-40B4-BE49-F238E27FC236}">
                <a16:creationId xmlns:a16="http://schemas.microsoft.com/office/drawing/2014/main" id="{AC1FCAC6-C972-AC44-A3F4-BD84B6E5477E}"/>
              </a:ext>
            </a:extLst>
          </p:cNvPr>
          <p:cNvSpPr>
            <a:spLocks noGrp="1"/>
          </p:cNvSpPr>
          <p:nvPr>
            <p:ph type="body" sz="quarter" idx="27" hasCustomPrompt="1"/>
          </p:nvPr>
        </p:nvSpPr>
        <p:spPr>
          <a:xfrm>
            <a:off x="3244876" y="1458013"/>
            <a:ext cx="2699490"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21" name="Textplatzhalter 11">
            <a:extLst>
              <a:ext uri="{FF2B5EF4-FFF2-40B4-BE49-F238E27FC236}">
                <a16:creationId xmlns:a16="http://schemas.microsoft.com/office/drawing/2014/main" id="{84853DB9-7F39-B850-BDE5-4E4D4BA99EF2}"/>
              </a:ext>
            </a:extLst>
          </p:cNvPr>
          <p:cNvSpPr>
            <a:spLocks noGrp="1"/>
          </p:cNvSpPr>
          <p:nvPr>
            <p:ph type="body" sz="quarter" idx="28" hasCustomPrompt="1"/>
          </p:nvPr>
        </p:nvSpPr>
        <p:spPr>
          <a:xfrm>
            <a:off x="6232528" y="2241459"/>
            <a:ext cx="2714595" cy="3883566"/>
          </a:xfrm>
          <a:prstGeom prst="rect">
            <a:avLst/>
          </a:prstGeom>
        </p:spPr>
        <p:txBody>
          <a:bodyPr lIns="0" tIns="0" rIns="0" bIns="0">
            <a:normAutofit/>
          </a:bodyPr>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a:t>
            </a:r>
          </a:p>
        </p:txBody>
      </p:sp>
      <p:sp>
        <p:nvSpPr>
          <p:cNvPr id="22" name="Textplatzhalter 3">
            <a:extLst>
              <a:ext uri="{FF2B5EF4-FFF2-40B4-BE49-F238E27FC236}">
                <a16:creationId xmlns:a16="http://schemas.microsoft.com/office/drawing/2014/main" id="{35C025DC-F175-9616-F05F-DEAD06CB8E1D}"/>
              </a:ext>
            </a:extLst>
          </p:cNvPr>
          <p:cNvSpPr>
            <a:spLocks noGrp="1"/>
          </p:cNvSpPr>
          <p:nvPr>
            <p:ph type="body" sz="quarter" idx="29" hasCustomPrompt="1"/>
          </p:nvPr>
        </p:nvSpPr>
        <p:spPr>
          <a:xfrm>
            <a:off x="6247634" y="1458013"/>
            <a:ext cx="2699490"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Tree>
    <p:extLst>
      <p:ext uri="{BB962C8B-B14F-4D97-AF65-F5344CB8AC3E}">
        <p14:creationId xmlns:p14="http://schemas.microsoft.com/office/powerpoint/2010/main" val="2477615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F066FD02-BA92-C11B-9EC9-1E41D287504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C8C3E6D-A86C-7E9B-9CE7-6312C15EF398}"/>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10" name="Titel 1">
            <a:extLst>
              <a:ext uri="{FF2B5EF4-FFF2-40B4-BE49-F238E27FC236}">
                <a16:creationId xmlns:a16="http://schemas.microsoft.com/office/drawing/2014/main" id="{252AD4BF-503E-8423-CCA3-003E31BD242F}"/>
              </a:ext>
            </a:extLst>
          </p:cNvPr>
          <p:cNvSpPr>
            <a:spLocks noGrp="1"/>
          </p:cNvSpPr>
          <p:nvPr>
            <p:ph type="title"/>
          </p:nvPr>
        </p:nvSpPr>
        <p:spPr>
          <a:xfrm>
            <a:off x="227013" y="234000"/>
            <a:ext cx="9821960" cy="447037"/>
          </a:xfrm>
        </p:spPr>
        <p:txBody>
          <a:bodyPr/>
          <a:lstStyle/>
          <a:p>
            <a:r>
              <a:rPr lang="de-DE"/>
              <a:t>Mastertitelformat bearbeiten</a:t>
            </a:r>
          </a:p>
        </p:txBody>
      </p:sp>
      <p:sp>
        <p:nvSpPr>
          <p:cNvPr id="11" name="Textplatzhalter 7">
            <a:extLst>
              <a:ext uri="{FF2B5EF4-FFF2-40B4-BE49-F238E27FC236}">
                <a16:creationId xmlns:a16="http://schemas.microsoft.com/office/drawing/2014/main" id="{49736CD1-F8B1-00CD-61D2-298CF7C889F7}"/>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a:t>Mastertextformat bearbeiten</a:t>
            </a:r>
          </a:p>
        </p:txBody>
      </p:sp>
      <p:sp>
        <p:nvSpPr>
          <p:cNvPr id="14" name="Textplatzhalter 13">
            <a:extLst>
              <a:ext uri="{FF2B5EF4-FFF2-40B4-BE49-F238E27FC236}">
                <a16:creationId xmlns:a16="http://schemas.microsoft.com/office/drawing/2014/main" id="{74F99EFD-4122-85A2-3207-3EA12E6067A4}"/>
              </a:ext>
            </a:extLst>
          </p:cNvPr>
          <p:cNvSpPr>
            <a:spLocks noGrp="1"/>
          </p:cNvSpPr>
          <p:nvPr>
            <p:ph type="body" sz="quarter" idx="14"/>
          </p:nvPr>
        </p:nvSpPr>
        <p:spPr>
          <a:xfrm>
            <a:off x="227012" y="1449388"/>
            <a:ext cx="3680753" cy="1084503"/>
          </a:xfrm>
          <a:solidFill>
            <a:schemeClr val="accent2"/>
          </a:solidFill>
        </p:spPr>
        <p:txBody>
          <a:bodyPr anchor="ctr"/>
          <a:lstStyle>
            <a:lvl1pPr marL="0" indent="0" algn="ctr">
              <a:buNone/>
              <a:defRPr>
                <a:latin typeface="Verdana Pro Semibold" panose="020B0704030504040204" pitchFamily="34" charset="0"/>
              </a:defRPr>
            </a:lvl1pPr>
          </a:lstStyle>
          <a:p>
            <a:pPr lvl="0"/>
            <a:endParaRPr lang="de-DE" dirty="0"/>
          </a:p>
        </p:txBody>
      </p:sp>
      <p:sp>
        <p:nvSpPr>
          <p:cNvPr id="18" name="Textplatzhalter 17">
            <a:extLst>
              <a:ext uri="{FF2B5EF4-FFF2-40B4-BE49-F238E27FC236}">
                <a16:creationId xmlns:a16="http://schemas.microsoft.com/office/drawing/2014/main" id="{9FEC82D4-6EEB-8B14-580F-99F0DD71DA68}"/>
              </a:ext>
            </a:extLst>
          </p:cNvPr>
          <p:cNvSpPr>
            <a:spLocks noGrp="1"/>
          </p:cNvSpPr>
          <p:nvPr>
            <p:ph type="body" sz="quarter" idx="17" hasCustomPrompt="1"/>
          </p:nvPr>
        </p:nvSpPr>
        <p:spPr>
          <a:xfrm>
            <a:off x="227012" y="2881313"/>
            <a:ext cx="3680753" cy="3248025"/>
          </a:xfrm>
        </p:spPr>
        <p:txBody>
          <a:bodyPr>
            <a:normAutofit/>
          </a:bodyPr>
          <a:lstStyle>
            <a:lvl1pPr marL="0" indent="0">
              <a:buFont typeface="Wingdings" panose="05000000000000000000" pitchFamily="2" charset="2"/>
              <a:buChar char="§"/>
              <a:defRPr sz="1600"/>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endParaRPr lang="de-DE" dirty="0"/>
          </a:p>
        </p:txBody>
      </p:sp>
      <p:sp>
        <p:nvSpPr>
          <p:cNvPr id="13" name="Textplatzhalter 13">
            <a:extLst>
              <a:ext uri="{FF2B5EF4-FFF2-40B4-BE49-F238E27FC236}">
                <a16:creationId xmlns:a16="http://schemas.microsoft.com/office/drawing/2014/main" id="{E45DF99E-01CF-3A4E-643F-7972C691D3C1}"/>
              </a:ext>
            </a:extLst>
          </p:cNvPr>
          <p:cNvSpPr>
            <a:spLocks noGrp="1"/>
          </p:cNvSpPr>
          <p:nvPr>
            <p:ph type="body" sz="quarter" idx="18"/>
          </p:nvPr>
        </p:nvSpPr>
        <p:spPr>
          <a:xfrm>
            <a:off x="8280687" y="1455229"/>
            <a:ext cx="3680753" cy="1084503"/>
          </a:xfrm>
          <a:solidFill>
            <a:schemeClr val="accent2"/>
          </a:solidFill>
        </p:spPr>
        <p:txBody>
          <a:bodyPr anchor="ctr"/>
          <a:lstStyle>
            <a:lvl1pPr marL="0" indent="0" algn="ctr">
              <a:buNone/>
              <a:defRPr>
                <a:latin typeface="Verdana Pro Semibold" panose="020B0704030504040204" pitchFamily="34" charset="0"/>
              </a:defRPr>
            </a:lvl1pPr>
          </a:lstStyle>
          <a:p>
            <a:pPr lvl="0"/>
            <a:endParaRPr lang="de-DE" dirty="0"/>
          </a:p>
        </p:txBody>
      </p:sp>
      <p:sp>
        <p:nvSpPr>
          <p:cNvPr id="17" name="Textplatzhalter 17">
            <a:extLst>
              <a:ext uri="{FF2B5EF4-FFF2-40B4-BE49-F238E27FC236}">
                <a16:creationId xmlns:a16="http://schemas.microsoft.com/office/drawing/2014/main" id="{2FDC950A-E888-7811-C26B-1F4DAB4C416D}"/>
              </a:ext>
            </a:extLst>
          </p:cNvPr>
          <p:cNvSpPr>
            <a:spLocks noGrp="1"/>
          </p:cNvSpPr>
          <p:nvPr>
            <p:ph type="body" sz="quarter" idx="19" hasCustomPrompt="1"/>
          </p:nvPr>
        </p:nvSpPr>
        <p:spPr>
          <a:xfrm>
            <a:off x="8280687" y="2887154"/>
            <a:ext cx="3680753" cy="3248025"/>
          </a:xfrm>
        </p:spPr>
        <p:txBody>
          <a:bodyPr>
            <a:normAutofit/>
          </a:bodyPr>
          <a:lstStyle>
            <a:lvl1pPr marL="0" indent="0">
              <a:buFont typeface="Wingdings" panose="05000000000000000000" pitchFamily="2" charset="2"/>
              <a:buChar char="§"/>
              <a:defRPr sz="1600"/>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endParaRPr lang="de-DE" dirty="0"/>
          </a:p>
        </p:txBody>
      </p:sp>
      <p:sp>
        <p:nvSpPr>
          <p:cNvPr id="21" name="Textplatzhalter 13">
            <a:extLst>
              <a:ext uri="{FF2B5EF4-FFF2-40B4-BE49-F238E27FC236}">
                <a16:creationId xmlns:a16="http://schemas.microsoft.com/office/drawing/2014/main" id="{AE8B4507-6C39-6614-B620-37BE00349D9B}"/>
              </a:ext>
            </a:extLst>
          </p:cNvPr>
          <p:cNvSpPr>
            <a:spLocks noGrp="1"/>
          </p:cNvSpPr>
          <p:nvPr>
            <p:ph type="body" sz="quarter" idx="20"/>
          </p:nvPr>
        </p:nvSpPr>
        <p:spPr>
          <a:xfrm>
            <a:off x="4253849" y="1449388"/>
            <a:ext cx="3680753" cy="1084503"/>
          </a:xfrm>
          <a:solidFill>
            <a:schemeClr val="accent2"/>
          </a:solidFill>
        </p:spPr>
        <p:txBody>
          <a:bodyPr anchor="ctr"/>
          <a:lstStyle>
            <a:lvl1pPr marL="0" indent="0" algn="ctr">
              <a:buNone/>
              <a:defRPr>
                <a:latin typeface="Verdana Pro Semibold" panose="020B0704030504040204" pitchFamily="34" charset="0"/>
              </a:defRPr>
            </a:lvl1pPr>
          </a:lstStyle>
          <a:p>
            <a:pPr lvl="0"/>
            <a:endParaRPr lang="de-DE" dirty="0"/>
          </a:p>
        </p:txBody>
      </p:sp>
      <p:sp>
        <p:nvSpPr>
          <p:cNvPr id="22" name="Textplatzhalter 17">
            <a:extLst>
              <a:ext uri="{FF2B5EF4-FFF2-40B4-BE49-F238E27FC236}">
                <a16:creationId xmlns:a16="http://schemas.microsoft.com/office/drawing/2014/main" id="{93F0CC4C-A3DB-6A67-FE78-1F637474DFA2}"/>
              </a:ext>
            </a:extLst>
          </p:cNvPr>
          <p:cNvSpPr>
            <a:spLocks noGrp="1"/>
          </p:cNvSpPr>
          <p:nvPr>
            <p:ph type="body" sz="quarter" idx="21" hasCustomPrompt="1"/>
          </p:nvPr>
        </p:nvSpPr>
        <p:spPr>
          <a:xfrm>
            <a:off x="4253849" y="2881313"/>
            <a:ext cx="3680753" cy="3248025"/>
          </a:xfrm>
        </p:spPr>
        <p:txBody>
          <a:bodyPr>
            <a:normAutofit/>
          </a:bodyPr>
          <a:lstStyle>
            <a:lvl1pPr marL="0" indent="0">
              <a:buFont typeface="Wingdings" panose="05000000000000000000" pitchFamily="2" charset="2"/>
              <a:buChar char="§"/>
              <a:defRPr sz="1600"/>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endParaRPr lang="de-DE" dirty="0"/>
          </a:p>
        </p:txBody>
      </p:sp>
    </p:spTree>
    <p:extLst>
      <p:ext uri="{BB962C8B-B14F-4D97-AF65-F5344CB8AC3E}">
        <p14:creationId xmlns:p14="http://schemas.microsoft.com/office/powerpoint/2010/main" val="40196200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64303C-4BCD-4E90-0955-BBEF61D170F4}"/>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301B18CA-5983-1BEA-D592-4F5B0EF019E6}"/>
              </a:ext>
            </a:extLst>
          </p:cNvPr>
          <p:cNvSpPr>
            <a:spLocks noGrp="1"/>
          </p:cNvSpPr>
          <p:nvPr>
            <p:ph type="ftr" sz="quarter" idx="10"/>
          </p:nvPr>
        </p:nvSpPr>
        <p:spPr/>
        <p:txBody>
          <a:bodyPr/>
          <a:lstStyle/>
          <a:p>
            <a:endParaRPr lang="de-DE"/>
          </a:p>
        </p:txBody>
      </p:sp>
      <p:sp>
        <p:nvSpPr>
          <p:cNvPr id="4" name="Foliennummernplatzhalter 3">
            <a:extLst>
              <a:ext uri="{FF2B5EF4-FFF2-40B4-BE49-F238E27FC236}">
                <a16:creationId xmlns:a16="http://schemas.microsoft.com/office/drawing/2014/main" id="{9039FFAC-982C-959F-DF54-B8B7C4D536B8}"/>
              </a:ext>
            </a:extLst>
          </p:cNvPr>
          <p:cNvSpPr>
            <a:spLocks noGrp="1"/>
          </p:cNvSpPr>
          <p:nvPr>
            <p:ph type="sldNum" sz="quarter" idx="11"/>
          </p:nvPr>
        </p:nvSpPr>
        <p:spPr/>
        <p:txBody>
          <a:bodyPr/>
          <a:lstStyle/>
          <a:p>
            <a:fld id="{D2497DF5-A2E6-4A0F-AF9A-3241C4C751F7}" type="slidenum">
              <a:rPr lang="de-DE" smtClean="0"/>
              <a:pPr/>
              <a:t>‹Nr.›</a:t>
            </a:fld>
            <a:endParaRPr lang="de-DE"/>
          </a:p>
        </p:txBody>
      </p:sp>
      <p:sp>
        <p:nvSpPr>
          <p:cNvPr id="5" name="Textplatzhalter 3">
            <a:extLst>
              <a:ext uri="{FF2B5EF4-FFF2-40B4-BE49-F238E27FC236}">
                <a16:creationId xmlns:a16="http://schemas.microsoft.com/office/drawing/2014/main" id="{3D18772D-3E2E-2BE8-6E7B-7835DE418148}"/>
              </a:ext>
            </a:extLst>
          </p:cNvPr>
          <p:cNvSpPr>
            <a:spLocks noGrp="1"/>
          </p:cNvSpPr>
          <p:nvPr>
            <p:ph type="body" sz="quarter" idx="12" hasCustomPrompt="1"/>
          </p:nvPr>
        </p:nvSpPr>
        <p:spPr>
          <a:xfrm>
            <a:off x="227012" y="3188584"/>
            <a:ext cx="3680751"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6" name="Textplatzhalter 11">
            <a:extLst>
              <a:ext uri="{FF2B5EF4-FFF2-40B4-BE49-F238E27FC236}">
                <a16:creationId xmlns:a16="http://schemas.microsoft.com/office/drawing/2014/main" id="{FE4D4431-1BE6-DBE0-2E8E-CD43462DDEBE}"/>
              </a:ext>
            </a:extLst>
          </p:cNvPr>
          <p:cNvSpPr>
            <a:spLocks noGrp="1"/>
          </p:cNvSpPr>
          <p:nvPr>
            <p:ph type="body" sz="quarter" idx="13" hasCustomPrompt="1"/>
          </p:nvPr>
        </p:nvSpPr>
        <p:spPr>
          <a:xfrm>
            <a:off x="227013" y="4001589"/>
            <a:ext cx="3680750" cy="2127749"/>
          </a:xfrm>
          <a:prstGeom prst="rect">
            <a:avLst/>
          </a:prstGeom>
        </p:spPr>
        <p:txBody>
          <a:bodyPr lIns="0" tIns="0" rIns="0" bIns="0"/>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p:txBody>
      </p:sp>
      <p:sp>
        <p:nvSpPr>
          <p:cNvPr id="9" name="Bildplatzhalter 2">
            <a:extLst>
              <a:ext uri="{FF2B5EF4-FFF2-40B4-BE49-F238E27FC236}">
                <a16:creationId xmlns:a16="http://schemas.microsoft.com/office/drawing/2014/main" id="{90428853-24C5-3396-0D63-51887B51B29B}"/>
              </a:ext>
            </a:extLst>
          </p:cNvPr>
          <p:cNvSpPr>
            <a:spLocks noGrp="1"/>
          </p:cNvSpPr>
          <p:nvPr>
            <p:ph type="pic" sz="quarter" idx="16" hasCustomPrompt="1"/>
          </p:nvPr>
        </p:nvSpPr>
        <p:spPr>
          <a:xfrm>
            <a:off x="227013" y="1449388"/>
            <a:ext cx="3531436" cy="1615466"/>
          </a:xfrm>
          <a:prstGeom prst="rect">
            <a:avLst/>
          </a:prstGeom>
          <a:solidFill>
            <a:schemeClr val="bg1"/>
          </a:solidFill>
        </p:spPr>
        <p:txBody>
          <a:bodyPr/>
          <a:lstStyle>
            <a:lvl1pPr>
              <a:defRPr b="0" i="0">
                <a:latin typeface="+mj-lt"/>
              </a:defRPr>
            </a:lvl1pPr>
          </a:lstStyle>
          <a:p>
            <a:r>
              <a:rPr lang="de-DE"/>
              <a:t>Icon ohne Rahmen</a:t>
            </a:r>
          </a:p>
        </p:txBody>
      </p:sp>
      <p:sp>
        <p:nvSpPr>
          <p:cNvPr id="14" name="Textplatzhalter 7">
            <a:extLst>
              <a:ext uri="{FF2B5EF4-FFF2-40B4-BE49-F238E27FC236}">
                <a16:creationId xmlns:a16="http://schemas.microsoft.com/office/drawing/2014/main" id="{0B06994B-0ACE-4A86-9D04-5FFA087C6B63}"/>
              </a:ext>
            </a:extLst>
          </p:cNvPr>
          <p:cNvSpPr>
            <a:spLocks noGrp="1"/>
          </p:cNvSpPr>
          <p:nvPr>
            <p:ph type="body" sz="quarter" idx="2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
        <p:nvSpPr>
          <p:cNvPr id="18" name="Bildplatzhalter 2_Copy_0">
            <a:extLst>
              <a:ext uri="{FF2B5EF4-FFF2-40B4-BE49-F238E27FC236}">
                <a16:creationId xmlns:a16="http://schemas.microsoft.com/office/drawing/2014/main" id="{5E4335BE-4BD6-A052-6AF5-9097934E170E}"/>
              </a:ext>
            </a:extLst>
          </p:cNvPr>
          <p:cNvSpPr>
            <a:spLocks noGrp="1"/>
          </p:cNvSpPr>
          <p:nvPr>
            <p:ph type="pic" sz="quarter" idx="24" hasCustomPrompt="1"/>
          </p:nvPr>
        </p:nvSpPr>
        <p:spPr>
          <a:xfrm>
            <a:off x="227013" y="1449388"/>
            <a:ext cx="3680752" cy="1615466"/>
          </a:xfrm>
          <a:prstGeom prst="rect">
            <a:avLst/>
          </a:prstGeom>
          <a:solidFill>
            <a:schemeClr val="bg1"/>
          </a:solidFill>
        </p:spPr>
        <p:txBody>
          <a:bodyPr/>
          <a:lstStyle>
            <a:lvl1pPr>
              <a:defRPr b="0" i="0">
                <a:latin typeface="+mj-lt"/>
              </a:defRPr>
            </a:lvl1pPr>
          </a:lstStyle>
          <a:p>
            <a:r>
              <a:rPr lang="de-DE"/>
              <a:t>Icon ohne Rahmen</a:t>
            </a:r>
          </a:p>
        </p:txBody>
      </p:sp>
      <p:sp>
        <p:nvSpPr>
          <p:cNvPr id="23" name="Textplatzhalter 3">
            <a:extLst>
              <a:ext uri="{FF2B5EF4-FFF2-40B4-BE49-F238E27FC236}">
                <a16:creationId xmlns:a16="http://schemas.microsoft.com/office/drawing/2014/main" id="{18275120-D6A0-2869-4A64-7558E05BD9EE}"/>
              </a:ext>
            </a:extLst>
          </p:cNvPr>
          <p:cNvSpPr>
            <a:spLocks noGrp="1"/>
          </p:cNvSpPr>
          <p:nvPr>
            <p:ph type="body" sz="quarter" idx="25" hasCustomPrompt="1"/>
          </p:nvPr>
        </p:nvSpPr>
        <p:spPr>
          <a:xfrm>
            <a:off x="8280689" y="3157152"/>
            <a:ext cx="3680751"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24" name="Textplatzhalter 11">
            <a:extLst>
              <a:ext uri="{FF2B5EF4-FFF2-40B4-BE49-F238E27FC236}">
                <a16:creationId xmlns:a16="http://schemas.microsoft.com/office/drawing/2014/main" id="{D402267C-E59D-09A3-5AD2-A2BE64E375E7}"/>
              </a:ext>
            </a:extLst>
          </p:cNvPr>
          <p:cNvSpPr>
            <a:spLocks noGrp="1"/>
          </p:cNvSpPr>
          <p:nvPr>
            <p:ph type="body" sz="quarter" idx="26" hasCustomPrompt="1"/>
          </p:nvPr>
        </p:nvSpPr>
        <p:spPr>
          <a:xfrm>
            <a:off x="8280690" y="3970157"/>
            <a:ext cx="3680750" cy="2127749"/>
          </a:xfrm>
          <a:prstGeom prst="rect">
            <a:avLst/>
          </a:prstGeom>
        </p:spPr>
        <p:txBody>
          <a:bodyPr lIns="0" tIns="0" rIns="0" bIns="0"/>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p:txBody>
      </p:sp>
      <p:sp>
        <p:nvSpPr>
          <p:cNvPr id="25" name="Bildplatzhalter 2_Copy_0">
            <a:extLst>
              <a:ext uri="{FF2B5EF4-FFF2-40B4-BE49-F238E27FC236}">
                <a16:creationId xmlns:a16="http://schemas.microsoft.com/office/drawing/2014/main" id="{7AA5EEB0-FCF7-C566-A3E1-2838F4AF18C7}"/>
              </a:ext>
            </a:extLst>
          </p:cNvPr>
          <p:cNvSpPr>
            <a:spLocks noGrp="1"/>
          </p:cNvSpPr>
          <p:nvPr>
            <p:ph type="pic" sz="quarter" idx="27" hasCustomPrompt="1"/>
          </p:nvPr>
        </p:nvSpPr>
        <p:spPr>
          <a:xfrm>
            <a:off x="8280690" y="1417956"/>
            <a:ext cx="3680752" cy="1615466"/>
          </a:xfrm>
          <a:prstGeom prst="rect">
            <a:avLst/>
          </a:prstGeom>
          <a:solidFill>
            <a:schemeClr val="bg1"/>
          </a:solidFill>
        </p:spPr>
        <p:txBody>
          <a:bodyPr/>
          <a:lstStyle>
            <a:lvl1pPr>
              <a:defRPr b="0" i="0">
                <a:latin typeface="+mj-lt"/>
              </a:defRPr>
            </a:lvl1pPr>
          </a:lstStyle>
          <a:p>
            <a:r>
              <a:rPr lang="de-DE"/>
              <a:t>Icon ohne Rahmen</a:t>
            </a:r>
          </a:p>
        </p:txBody>
      </p:sp>
      <p:sp>
        <p:nvSpPr>
          <p:cNvPr id="26" name="Textplatzhalter 3">
            <a:extLst>
              <a:ext uri="{FF2B5EF4-FFF2-40B4-BE49-F238E27FC236}">
                <a16:creationId xmlns:a16="http://schemas.microsoft.com/office/drawing/2014/main" id="{5BED6362-712F-7A6E-F2A1-4A6483E41FE0}"/>
              </a:ext>
            </a:extLst>
          </p:cNvPr>
          <p:cNvSpPr>
            <a:spLocks noGrp="1"/>
          </p:cNvSpPr>
          <p:nvPr>
            <p:ph type="body" sz="quarter" idx="28" hasCustomPrompt="1"/>
          </p:nvPr>
        </p:nvSpPr>
        <p:spPr>
          <a:xfrm>
            <a:off x="4253848" y="3188584"/>
            <a:ext cx="3680751" cy="590618"/>
          </a:xfrm>
          <a:prstGeom prst="rect">
            <a:avLst/>
          </a:prstGeom>
        </p:spPr>
        <p:txBody>
          <a:bodyPr lIns="0" tIns="0" rIns="0" bIns="0" anchor="b" anchorCtr="0">
            <a:normAutofit/>
          </a:bodyPr>
          <a:lstStyle>
            <a:lvl1pPr marL="0" indent="0">
              <a:lnSpc>
                <a:spcPct val="100000"/>
              </a:lnSpc>
              <a:buNone/>
              <a:defRPr sz="1600" b="0" i="0">
                <a:solidFill>
                  <a:schemeClr val="accent2"/>
                </a:solidFill>
                <a:latin typeface="Verdana Pro" panose="020B0604030504040204" pitchFamily="34" charset="0"/>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a:t>Headline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a:t>
            </a:r>
            <a:endParaRPr lang="de-DE"/>
          </a:p>
        </p:txBody>
      </p:sp>
      <p:sp>
        <p:nvSpPr>
          <p:cNvPr id="27" name="Textplatzhalter 11">
            <a:extLst>
              <a:ext uri="{FF2B5EF4-FFF2-40B4-BE49-F238E27FC236}">
                <a16:creationId xmlns:a16="http://schemas.microsoft.com/office/drawing/2014/main" id="{F6C8BA23-B03E-FC9E-8B58-B6A14D1D12F4}"/>
              </a:ext>
            </a:extLst>
          </p:cNvPr>
          <p:cNvSpPr>
            <a:spLocks noGrp="1"/>
          </p:cNvSpPr>
          <p:nvPr>
            <p:ph type="body" sz="quarter" idx="29" hasCustomPrompt="1"/>
          </p:nvPr>
        </p:nvSpPr>
        <p:spPr>
          <a:xfrm>
            <a:off x="4253849" y="4001589"/>
            <a:ext cx="3680750" cy="2127749"/>
          </a:xfrm>
          <a:prstGeom prst="rect">
            <a:avLst/>
          </a:prstGeom>
        </p:spPr>
        <p:txBody>
          <a:bodyPr lIns="0" tIns="0" rIns="0" bIns="0"/>
          <a:lstStyle>
            <a:lvl1pPr marL="285750" marR="0" indent="-285750" algn="l" defTabSz="914400" rtl="0" eaLnBrk="1" fontAlgn="auto" latinLnBrk="0" hangingPunct="1">
              <a:lnSpc>
                <a:spcPct val="100000"/>
              </a:lnSpc>
              <a:spcBef>
                <a:spcPts val="1000"/>
              </a:spcBef>
              <a:spcAft>
                <a:spcPts val="0"/>
              </a:spcAft>
              <a:buClrTx/>
              <a:buSzTx/>
              <a:buFont typeface="Wingdings" panose="05000000000000000000" pitchFamily="2" charset="2"/>
              <a:buChar char="§"/>
              <a:tabLst/>
              <a:defRPr sz="1600" b="0" i="0">
                <a:solidFill>
                  <a:schemeClr val="tx1"/>
                </a:solidFill>
                <a:latin typeface="+mj-lt"/>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ineolde</a:t>
            </a:r>
            <a:r>
              <a:rPr lang="de-DE" dirty="0"/>
              <a:t> </a:t>
            </a:r>
            <a:r>
              <a:rPr lang="de-DE" dirty="0" err="1"/>
              <a:t>commolde</a:t>
            </a:r>
            <a:r>
              <a:rPr lang="de-DE" dirty="0"/>
              <a:t> </a:t>
            </a:r>
            <a:r>
              <a:rPr lang="de-DE" dirty="0" err="1"/>
              <a:t>geriatumine</a:t>
            </a:r>
            <a:r>
              <a:rPr lang="de-DE" dirty="0"/>
              <a:t>. </a:t>
            </a:r>
          </a:p>
          <a:p>
            <a:pPr marL="285750" marR="0" lvl="0" indent="-285750" algn="l" defTabSz="914400" rtl="0" eaLnBrk="1" fontAlgn="auto" latinLnBrk="0" hangingPunct="1">
              <a:lnSpc>
                <a:spcPct val="90000"/>
              </a:lnSpc>
              <a:spcBef>
                <a:spcPts val="1000"/>
              </a:spcBef>
              <a:spcAft>
                <a:spcPts val="0"/>
              </a:spcAft>
              <a:buClrTx/>
              <a:buSzTx/>
              <a:tabLst/>
              <a:defRPr/>
            </a:pPr>
            <a:r>
              <a:rPr lang="de-DE" dirty="0"/>
              <a:t>Headline </a:t>
            </a:r>
            <a:r>
              <a:rPr lang="de-DE" dirty="0" err="1"/>
              <a:t>lodolor</a:t>
            </a:r>
            <a:r>
              <a:rPr lang="de-DE" dirty="0"/>
              <a:t> </a:t>
            </a:r>
            <a:r>
              <a:rPr lang="de-DE" dirty="0" err="1"/>
              <a:t>sit</a:t>
            </a:r>
            <a:r>
              <a:rPr lang="de-DE" dirty="0"/>
              <a:t> </a:t>
            </a:r>
            <a:r>
              <a:rPr lang="de-DE" dirty="0" err="1"/>
              <a:t>amet</a:t>
            </a:r>
            <a:r>
              <a:rPr lang="de-DE" dirty="0"/>
              <a:t> </a:t>
            </a:r>
            <a:r>
              <a:rPr lang="de-DE" dirty="0" err="1"/>
              <a:t>consect</a:t>
            </a:r>
            <a:r>
              <a:rPr lang="de-DE" dirty="0"/>
              <a:t> </a:t>
            </a:r>
            <a:r>
              <a:rPr lang="de-DE" dirty="0" err="1"/>
              <a:t>dolor</a:t>
            </a:r>
            <a:r>
              <a:rPr lang="de-DE" dirty="0"/>
              <a:t> </a:t>
            </a:r>
            <a:r>
              <a:rPr lang="de-DE" dirty="0" err="1"/>
              <a:t>estima</a:t>
            </a:r>
            <a:r>
              <a:rPr lang="de-DE" dirty="0"/>
              <a:t> </a:t>
            </a:r>
            <a:r>
              <a:rPr lang="de-DE" dirty="0" err="1"/>
              <a:t>menuze</a:t>
            </a:r>
            <a:r>
              <a:rPr lang="de-DE" dirty="0"/>
              <a:t> </a:t>
            </a:r>
            <a:r>
              <a:rPr lang="de-DE" dirty="0" err="1"/>
              <a:t>incommolde</a:t>
            </a:r>
            <a:r>
              <a:rPr lang="de-DE" dirty="0"/>
              <a:t> </a:t>
            </a:r>
            <a:r>
              <a:rPr lang="de-DE" dirty="0" err="1"/>
              <a:t>geriatumine</a:t>
            </a:r>
            <a:r>
              <a:rPr lang="de-DE" dirty="0"/>
              <a:t>. </a:t>
            </a:r>
          </a:p>
        </p:txBody>
      </p:sp>
      <p:sp>
        <p:nvSpPr>
          <p:cNvPr id="28" name="Bildplatzhalter 2_Copy_0">
            <a:extLst>
              <a:ext uri="{FF2B5EF4-FFF2-40B4-BE49-F238E27FC236}">
                <a16:creationId xmlns:a16="http://schemas.microsoft.com/office/drawing/2014/main" id="{0CBBBD66-4251-626B-6BCD-FBA5B5DE5F1C}"/>
              </a:ext>
            </a:extLst>
          </p:cNvPr>
          <p:cNvSpPr>
            <a:spLocks noGrp="1"/>
          </p:cNvSpPr>
          <p:nvPr>
            <p:ph type="pic" sz="quarter" idx="30" hasCustomPrompt="1"/>
          </p:nvPr>
        </p:nvSpPr>
        <p:spPr>
          <a:xfrm>
            <a:off x="4253849" y="1449388"/>
            <a:ext cx="3680752" cy="1615466"/>
          </a:xfrm>
          <a:prstGeom prst="rect">
            <a:avLst/>
          </a:prstGeom>
          <a:solidFill>
            <a:schemeClr val="bg1"/>
          </a:solidFill>
        </p:spPr>
        <p:txBody>
          <a:bodyPr/>
          <a:lstStyle>
            <a:lvl1pPr>
              <a:defRPr b="0" i="0">
                <a:latin typeface="+mj-lt"/>
              </a:defRPr>
            </a:lvl1pPr>
          </a:lstStyle>
          <a:p>
            <a:r>
              <a:rPr lang="de-DE"/>
              <a:t>Icon ohne Rahmen</a:t>
            </a:r>
          </a:p>
        </p:txBody>
      </p:sp>
    </p:spTree>
    <p:extLst>
      <p:ext uri="{BB962C8B-B14F-4D97-AF65-F5344CB8AC3E}">
        <p14:creationId xmlns:p14="http://schemas.microsoft.com/office/powerpoint/2010/main" val="1307976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überschrift">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CEA1FC56-FF97-AE99-0D56-F1D3A84A923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7C6429C-5D09-C544-F57C-0A6CAC66E467}"/>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Rechteck 7">
            <a:extLst>
              <a:ext uri="{FF2B5EF4-FFF2-40B4-BE49-F238E27FC236}">
                <a16:creationId xmlns:a16="http://schemas.microsoft.com/office/drawing/2014/main" id="{446A04C3-B821-5ED6-AFCB-D9C03F604F04}"/>
              </a:ext>
            </a:extLst>
          </p:cNvPr>
          <p:cNvSpPr/>
          <p:nvPr userDrawn="1"/>
        </p:nvSpPr>
        <p:spPr>
          <a:xfrm>
            <a:off x="227013" y="741872"/>
            <a:ext cx="11734427" cy="58907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sp>
        <p:nvSpPr>
          <p:cNvPr id="9" name="Titel 1">
            <a:extLst>
              <a:ext uri="{FF2B5EF4-FFF2-40B4-BE49-F238E27FC236}">
                <a16:creationId xmlns:a16="http://schemas.microsoft.com/office/drawing/2014/main" id="{1E22F644-EE38-1F93-4651-30264FB9A13B}"/>
              </a:ext>
            </a:extLst>
          </p:cNvPr>
          <p:cNvSpPr>
            <a:spLocks noGrp="1"/>
          </p:cNvSpPr>
          <p:nvPr>
            <p:ph type="title"/>
          </p:nvPr>
        </p:nvSpPr>
        <p:spPr>
          <a:xfrm>
            <a:off x="227013" y="902019"/>
            <a:ext cx="9821960" cy="447037"/>
          </a:xfrm>
        </p:spPr>
        <p:txBody>
          <a:bodyPr>
            <a:noAutofit/>
          </a:bodyPr>
          <a:lstStyle>
            <a:lvl1pPr>
              <a:defRPr sz="3600">
                <a:solidFill>
                  <a:schemeClr val="bg1"/>
                </a:solidFill>
              </a:defRPr>
            </a:lvl1pPr>
          </a:lstStyle>
          <a:p>
            <a:r>
              <a:rPr lang="de-DE" dirty="0"/>
              <a:t>Mastertitelformat bearbeiten</a:t>
            </a:r>
          </a:p>
        </p:txBody>
      </p:sp>
      <p:sp>
        <p:nvSpPr>
          <p:cNvPr id="10" name="Textplatzhalter 7">
            <a:extLst>
              <a:ext uri="{FF2B5EF4-FFF2-40B4-BE49-F238E27FC236}">
                <a16:creationId xmlns:a16="http://schemas.microsoft.com/office/drawing/2014/main" id="{F2A0F379-1824-D4E3-CE51-5DF75128171F}"/>
              </a:ext>
            </a:extLst>
          </p:cNvPr>
          <p:cNvSpPr>
            <a:spLocks noGrp="1"/>
          </p:cNvSpPr>
          <p:nvPr>
            <p:ph type="body" sz="quarter" idx="13"/>
          </p:nvPr>
        </p:nvSpPr>
        <p:spPr>
          <a:xfrm>
            <a:off x="227013" y="1346749"/>
            <a:ext cx="9821960" cy="446807"/>
          </a:xfrm>
        </p:spPr>
        <p:txBody>
          <a:bodyPr anchor="t">
            <a:noAutofit/>
          </a:bodyPr>
          <a:lstStyle>
            <a:lvl1pPr marL="0" indent="0">
              <a:buNone/>
              <a:defRPr sz="2800">
                <a:solidFill>
                  <a:schemeClr val="bg1"/>
                </a:solidFill>
                <a:latin typeface="+mj-lt"/>
              </a:defRPr>
            </a:lvl1pPr>
            <a:lvl2pPr marL="457200" indent="0">
              <a:buNone/>
              <a:defRPr/>
            </a:lvl2pPr>
          </a:lstStyle>
          <a:p>
            <a:pPr lvl="0"/>
            <a:r>
              <a:rPr lang="de-DE" dirty="0"/>
              <a:t>Mastertextformat bearbeiten</a:t>
            </a:r>
          </a:p>
        </p:txBody>
      </p:sp>
      <p:sp>
        <p:nvSpPr>
          <p:cNvPr id="11" name="Untertitel 2">
            <a:extLst>
              <a:ext uri="{FF2B5EF4-FFF2-40B4-BE49-F238E27FC236}">
                <a16:creationId xmlns:a16="http://schemas.microsoft.com/office/drawing/2014/main" id="{65665DEC-776B-00DF-01DB-E396B150BB80}"/>
              </a:ext>
            </a:extLst>
          </p:cNvPr>
          <p:cNvSpPr>
            <a:spLocks noGrp="1"/>
          </p:cNvSpPr>
          <p:nvPr>
            <p:ph type="subTitle" idx="1"/>
          </p:nvPr>
        </p:nvSpPr>
        <p:spPr>
          <a:xfrm>
            <a:off x="227013" y="4848045"/>
            <a:ext cx="5868987" cy="1268083"/>
          </a:xfrm>
        </p:spPr>
        <p:txBody>
          <a:bodyPr>
            <a:normAutofit/>
          </a:bodyPr>
          <a:lstStyle>
            <a:lvl1pPr marL="0" indent="0" algn="l">
              <a:buNone/>
              <a:defRPr sz="1800">
                <a:solidFill>
                  <a:schemeClr val="bg1"/>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Tree>
    <p:extLst>
      <p:ext uri="{BB962C8B-B14F-4D97-AF65-F5344CB8AC3E}">
        <p14:creationId xmlns:p14="http://schemas.microsoft.com/office/powerpoint/2010/main" val="3227545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78122C77-23BF-3682-EBC3-6C7956E2371B}"/>
              </a:ext>
            </a:extLst>
          </p:cNvPr>
          <p:cNvSpPr>
            <a:spLocks noGrp="1"/>
          </p:cNvSpPr>
          <p:nvPr>
            <p:ph type="subTitle" idx="1"/>
          </p:nvPr>
        </p:nvSpPr>
        <p:spPr>
          <a:xfrm>
            <a:off x="7297947" y="2053087"/>
            <a:ext cx="4667040" cy="4328662"/>
          </a:xfrm>
        </p:spPr>
        <p:txBody>
          <a:bodyPr>
            <a:normAutofit/>
          </a:bodyPr>
          <a:lstStyle>
            <a:lvl1pPr marL="0" indent="0" algn="l">
              <a:buNone/>
              <a:defRPr sz="1800">
                <a:solidFill>
                  <a:schemeClr val="tx1"/>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6" name="Rechteck 5">
            <a:extLst>
              <a:ext uri="{FF2B5EF4-FFF2-40B4-BE49-F238E27FC236}">
                <a16:creationId xmlns:a16="http://schemas.microsoft.com/office/drawing/2014/main" id="{1D405718-7108-455F-6C46-95FB723E03E1}"/>
              </a:ext>
            </a:extLst>
          </p:cNvPr>
          <p:cNvSpPr/>
          <p:nvPr userDrawn="1"/>
        </p:nvSpPr>
        <p:spPr>
          <a:xfrm>
            <a:off x="227013" y="225425"/>
            <a:ext cx="6865936" cy="6408000"/>
          </a:xfrm>
          <a:prstGeom prst="rect">
            <a:avLst/>
          </a:prstGeom>
          <a:solidFill>
            <a:schemeClr val="accent2"/>
          </a:solidFill>
        </p:spPr>
        <p:txBody>
          <a:bodyPr/>
          <a:lstStyle/>
          <a:p>
            <a:pPr marL="228600" lvl="0" indent="-228600">
              <a:lnSpc>
                <a:spcPct val="90000"/>
              </a:lnSpc>
              <a:spcBef>
                <a:spcPts val="1000"/>
              </a:spcBef>
              <a:buFont typeface="Arial" panose="020B0604020202020204" pitchFamily="34" charset="0"/>
              <a:buChar char="•"/>
            </a:pPr>
            <a:endParaRPr lang="de-DE" sz="2800">
              <a:solidFill>
                <a:schemeClr val="tx1"/>
              </a:solidFill>
            </a:endParaRPr>
          </a:p>
        </p:txBody>
      </p:sp>
      <p:sp>
        <p:nvSpPr>
          <p:cNvPr id="4" name="Textplatzhalter 3">
            <a:extLst>
              <a:ext uri="{FF2B5EF4-FFF2-40B4-BE49-F238E27FC236}">
                <a16:creationId xmlns:a16="http://schemas.microsoft.com/office/drawing/2014/main" id="{88877DA7-88A1-A50D-7AEB-248C6589FE13}"/>
              </a:ext>
            </a:extLst>
          </p:cNvPr>
          <p:cNvSpPr>
            <a:spLocks noGrp="1"/>
          </p:cNvSpPr>
          <p:nvPr>
            <p:ph type="body" sz="quarter" idx="10"/>
          </p:nvPr>
        </p:nvSpPr>
        <p:spPr>
          <a:xfrm>
            <a:off x="7297738" y="1125538"/>
            <a:ext cx="4667250" cy="927100"/>
          </a:xfrm>
        </p:spPr>
        <p:txBody>
          <a:bodyPr>
            <a:noAutofit/>
          </a:bodyPr>
          <a:lstStyle>
            <a:lvl1pPr marL="0" indent="0">
              <a:buNone/>
              <a:defRPr sz="25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3431175475"/>
      </p:ext>
    </p:extLst>
  </p:cSld>
  <p:clrMapOvr>
    <a:masterClrMapping/>
  </p:clrMapOvr>
  <p:extLst>
    <p:ext uri="{DCECCB84-F9BA-43D5-87BE-67443E8EF086}">
      <p15:sldGuideLst xmlns:p15="http://schemas.microsoft.com/office/powerpoint/2012/main">
        <p15:guide id="1" pos="2547" userDrawn="1">
          <p15:clr>
            <a:srgbClr val="FBAE40"/>
          </p15:clr>
        </p15:guide>
        <p15:guide id="2" pos="281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78122C77-23BF-3682-EBC3-6C7956E2371B}"/>
              </a:ext>
            </a:extLst>
          </p:cNvPr>
          <p:cNvSpPr>
            <a:spLocks noGrp="1"/>
          </p:cNvSpPr>
          <p:nvPr>
            <p:ph type="subTitle" idx="1"/>
          </p:nvPr>
        </p:nvSpPr>
        <p:spPr>
          <a:xfrm>
            <a:off x="7297947" y="2053087"/>
            <a:ext cx="4667040" cy="4328662"/>
          </a:xfrm>
        </p:spPr>
        <p:txBody>
          <a:bodyPr>
            <a:normAutofit/>
          </a:bodyPr>
          <a:lstStyle>
            <a:lvl1pPr marL="0" indent="0" algn="l">
              <a:buNone/>
              <a:defRPr sz="1800">
                <a:solidFill>
                  <a:schemeClr val="tx1"/>
                </a:solidFill>
                <a:latin typeface="Verdana Pro Cond" panose="020B0606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6" name="Rechteck 5">
            <a:extLst>
              <a:ext uri="{FF2B5EF4-FFF2-40B4-BE49-F238E27FC236}">
                <a16:creationId xmlns:a16="http://schemas.microsoft.com/office/drawing/2014/main" id="{1D405718-7108-455F-6C46-95FB723E03E1}"/>
              </a:ext>
            </a:extLst>
          </p:cNvPr>
          <p:cNvSpPr/>
          <p:nvPr userDrawn="1"/>
        </p:nvSpPr>
        <p:spPr>
          <a:xfrm>
            <a:off x="227013" y="225425"/>
            <a:ext cx="6865936" cy="6408000"/>
          </a:xfrm>
          <a:prstGeom prst="rect">
            <a:avLst/>
          </a:prstGeom>
          <a:solidFill>
            <a:schemeClr val="accent1"/>
          </a:solidFill>
        </p:spPr>
        <p:txBody>
          <a:bodyPr/>
          <a:lstStyle/>
          <a:p>
            <a:pPr marL="228600" lvl="0" indent="-228600">
              <a:lnSpc>
                <a:spcPct val="90000"/>
              </a:lnSpc>
              <a:spcBef>
                <a:spcPts val="1000"/>
              </a:spcBef>
              <a:buFont typeface="Arial" panose="020B0604020202020204" pitchFamily="34" charset="0"/>
              <a:buChar char="•"/>
            </a:pPr>
            <a:endParaRPr lang="de-DE" sz="2800">
              <a:solidFill>
                <a:schemeClr val="tx1"/>
              </a:solidFill>
            </a:endParaRPr>
          </a:p>
        </p:txBody>
      </p:sp>
      <p:sp>
        <p:nvSpPr>
          <p:cNvPr id="5" name="Textplatzhalter 3">
            <a:extLst>
              <a:ext uri="{FF2B5EF4-FFF2-40B4-BE49-F238E27FC236}">
                <a16:creationId xmlns:a16="http://schemas.microsoft.com/office/drawing/2014/main" id="{F90B5615-114C-30A2-32F8-8908ED408636}"/>
              </a:ext>
            </a:extLst>
          </p:cNvPr>
          <p:cNvSpPr>
            <a:spLocks noGrp="1"/>
          </p:cNvSpPr>
          <p:nvPr>
            <p:ph type="body" sz="quarter" idx="10"/>
          </p:nvPr>
        </p:nvSpPr>
        <p:spPr>
          <a:xfrm>
            <a:off x="7297738" y="1125538"/>
            <a:ext cx="4667250" cy="927100"/>
          </a:xfrm>
        </p:spPr>
        <p:txBody>
          <a:bodyPr>
            <a:noAutofit/>
          </a:bodyPr>
          <a:lstStyle>
            <a:lvl1pPr marL="0" indent="0">
              <a:buNone/>
              <a:defRPr sz="25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3078809906"/>
      </p:ext>
    </p:extLst>
  </p:cSld>
  <p:clrMapOvr>
    <a:masterClrMapping/>
  </p:clrMapOvr>
  <p:extLst>
    <p:ext uri="{DCECCB84-F9BA-43D5-87BE-67443E8EF086}">
      <p15:sldGuideLst xmlns:p15="http://schemas.microsoft.com/office/powerpoint/2012/main">
        <p15:guide id="1" pos="2547" userDrawn="1">
          <p15:clr>
            <a:srgbClr val="FBAE40"/>
          </p15:clr>
        </p15:guide>
        <p15:guide id="2" pos="281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5" name="Textplatzhalter 3">
            <a:extLst>
              <a:ext uri="{FF2B5EF4-FFF2-40B4-BE49-F238E27FC236}">
                <a16:creationId xmlns:a16="http://schemas.microsoft.com/office/drawing/2014/main" id="{369D5B8A-A5A4-BD44-8DE3-C2A8B64851A5}"/>
              </a:ext>
            </a:extLst>
          </p:cNvPr>
          <p:cNvSpPr>
            <a:spLocks noGrp="1"/>
          </p:cNvSpPr>
          <p:nvPr>
            <p:ph type="body" sz="quarter" idx="10" hasCustomPrompt="1"/>
          </p:nvPr>
        </p:nvSpPr>
        <p:spPr>
          <a:xfrm>
            <a:off x="4562475" y="3359595"/>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6" name="Textplatzhalter 3">
            <a:extLst>
              <a:ext uri="{FF2B5EF4-FFF2-40B4-BE49-F238E27FC236}">
                <a16:creationId xmlns:a16="http://schemas.microsoft.com/office/drawing/2014/main" id="{9ADD8535-0B30-ED46-B0AD-63905F3260C1}"/>
              </a:ext>
            </a:extLst>
          </p:cNvPr>
          <p:cNvSpPr>
            <a:spLocks noGrp="1"/>
          </p:cNvSpPr>
          <p:nvPr>
            <p:ph type="body" sz="quarter" idx="14" hasCustomPrompt="1"/>
          </p:nvPr>
        </p:nvSpPr>
        <p:spPr>
          <a:xfrm>
            <a:off x="8489016" y="3359595"/>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9" name="Textplatzhalter 12">
            <a:extLst>
              <a:ext uri="{FF2B5EF4-FFF2-40B4-BE49-F238E27FC236}">
                <a16:creationId xmlns:a16="http://schemas.microsoft.com/office/drawing/2014/main" id="{6D07D873-20E7-5E43-A41B-1501FCFCF73E}"/>
              </a:ext>
            </a:extLst>
          </p:cNvPr>
          <p:cNvSpPr>
            <a:spLocks noGrp="1"/>
          </p:cNvSpPr>
          <p:nvPr>
            <p:ph type="body" sz="quarter" idx="15" hasCustomPrompt="1"/>
          </p:nvPr>
        </p:nvSpPr>
        <p:spPr>
          <a:xfrm>
            <a:off x="8601697" y="2719910"/>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10" name="Textplatzhalter 3">
            <a:extLst>
              <a:ext uri="{FF2B5EF4-FFF2-40B4-BE49-F238E27FC236}">
                <a16:creationId xmlns:a16="http://schemas.microsoft.com/office/drawing/2014/main" id="{C230D7C3-9C95-BB45-8DEA-122225A60721}"/>
              </a:ext>
            </a:extLst>
          </p:cNvPr>
          <p:cNvSpPr>
            <a:spLocks noGrp="1"/>
          </p:cNvSpPr>
          <p:nvPr>
            <p:ph type="body" sz="quarter" idx="16" hasCustomPrompt="1"/>
          </p:nvPr>
        </p:nvSpPr>
        <p:spPr>
          <a:xfrm>
            <a:off x="4562475" y="4779604"/>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1" name="Textplatzhalter 3">
            <a:extLst>
              <a:ext uri="{FF2B5EF4-FFF2-40B4-BE49-F238E27FC236}">
                <a16:creationId xmlns:a16="http://schemas.microsoft.com/office/drawing/2014/main" id="{E881E556-DAEA-FB47-80D4-C9EBC31C3C0D}"/>
              </a:ext>
            </a:extLst>
          </p:cNvPr>
          <p:cNvSpPr>
            <a:spLocks noGrp="1"/>
          </p:cNvSpPr>
          <p:nvPr>
            <p:ph type="body" sz="quarter" idx="17" hasCustomPrompt="1"/>
          </p:nvPr>
        </p:nvSpPr>
        <p:spPr>
          <a:xfrm>
            <a:off x="8489016" y="4779604"/>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5" name="Textplatzhalter 3">
            <a:extLst>
              <a:ext uri="{FF2B5EF4-FFF2-40B4-BE49-F238E27FC236}">
                <a16:creationId xmlns:a16="http://schemas.microsoft.com/office/drawing/2014/main" id="{5941F3B6-4BBE-EC45-A697-4C4BB1843E67}"/>
              </a:ext>
            </a:extLst>
          </p:cNvPr>
          <p:cNvSpPr>
            <a:spLocks noGrp="1"/>
          </p:cNvSpPr>
          <p:nvPr>
            <p:ph type="body" sz="quarter" idx="20" hasCustomPrompt="1"/>
          </p:nvPr>
        </p:nvSpPr>
        <p:spPr>
          <a:xfrm>
            <a:off x="4562475" y="6231887"/>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6" name="Textplatzhalter 3">
            <a:extLst>
              <a:ext uri="{FF2B5EF4-FFF2-40B4-BE49-F238E27FC236}">
                <a16:creationId xmlns:a16="http://schemas.microsoft.com/office/drawing/2014/main" id="{0AAE236A-256A-7642-8FA6-83FC911117C6}"/>
              </a:ext>
            </a:extLst>
          </p:cNvPr>
          <p:cNvSpPr>
            <a:spLocks noGrp="1"/>
          </p:cNvSpPr>
          <p:nvPr>
            <p:ph type="body" sz="quarter" idx="21" hasCustomPrompt="1"/>
          </p:nvPr>
        </p:nvSpPr>
        <p:spPr>
          <a:xfrm>
            <a:off x="8489016" y="6231887"/>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24" name="Textplatzhalter 12">
            <a:extLst>
              <a:ext uri="{FF2B5EF4-FFF2-40B4-BE49-F238E27FC236}">
                <a16:creationId xmlns:a16="http://schemas.microsoft.com/office/drawing/2014/main" id="{17A6F38E-4830-1649-B9FE-90D4661BAED8}"/>
              </a:ext>
            </a:extLst>
          </p:cNvPr>
          <p:cNvSpPr>
            <a:spLocks noGrp="1"/>
          </p:cNvSpPr>
          <p:nvPr>
            <p:ph type="body" sz="quarter" idx="25" hasCustomPrompt="1"/>
          </p:nvPr>
        </p:nvSpPr>
        <p:spPr>
          <a:xfrm>
            <a:off x="8601697" y="4139135"/>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26" name="Textplatzhalter 12">
            <a:extLst>
              <a:ext uri="{FF2B5EF4-FFF2-40B4-BE49-F238E27FC236}">
                <a16:creationId xmlns:a16="http://schemas.microsoft.com/office/drawing/2014/main" id="{B87F455B-6780-9147-8423-26C75ABC4AFA}"/>
              </a:ext>
            </a:extLst>
          </p:cNvPr>
          <p:cNvSpPr>
            <a:spLocks noGrp="1"/>
          </p:cNvSpPr>
          <p:nvPr>
            <p:ph type="body" sz="quarter" idx="26" hasCustomPrompt="1"/>
          </p:nvPr>
        </p:nvSpPr>
        <p:spPr>
          <a:xfrm>
            <a:off x="8601697" y="5591697"/>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28" name="Textplatzhalter 12">
            <a:extLst>
              <a:ext uri="{FF2B5EF4-FFF2-40B4-BE49-F238E27FC236}">
                <a16:creationId xmlns:a16="http://schemas.microsoft.com/office/drawing/2014/main" id="{433EF014-7CE1-BE41-B032-06EF436801FB}"/>
              </a:ext>
            </a:extLst>
          </p:cNvPr>
          <p:cNvSpPr>
            <a:spLocks noGrp="1"/>
          </p:cNvSpPr>
          <p:nvPr>
            <p:ph type="body" sz="quarter" idx="27" hasCustomPrompt="1"/>
          </p:nvPr>
        </p:nvSpPr>
        <p:spPr>
          <a:xfrm>
            <a:off x="4676678" y="2719910"/>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30" name="Textplatzhalter 12">
            <a:extLst>
              <a:ext uri="{FF2B5EF4-FFF2-40B4-BE49-F238E27FC236}">
                <a16:creationId xmlns:a16="http://schemas.microsoft.com/office/drawing/2014/main" id="{C7C083F0-2F77-EB48-B637-47A98F80D77A}"/>
              </a:ext>
            </a:extLst>
          </p:cNvPr>
          <p:cNvSpPr>
            <a:spLocks noGrp="1"/>
          </p:cNvSpPr>
          <p:nvPr>
            <p:ph type="body" sz="quarter" idx="28" hasCustomPrompt="1"/>
          </p:nvPr>
        </p:nvSpPr>
        <p:spPr>
          <a:xfrm>
            <a:off x="4676678" y="4139135"/>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32" name="Textplatzhalter 12">
            <a:extLst>
              <a:ext uri="{FF2B5EF4-FFF2-40B4-BE49-F238E27FC236}">
                <a16:creationId xmlns:a16="http://schemas.microsoft.com/office/drawing/2014/main" id="{3091862A-9B67-4D42-89E1-A56D9C74204C}"/>
              </a:ext>
            </a:extLst>
          </p:cNvPr>
          <p:cNvSpPr>
            <a:spLocks noGrp="1"/>
          </p:cNvSpPr>
          <p:nvPr>
            <p:ph type="body" sz="quarter" idx="29" hasCustomPrompt="1"/>
          </p:nvPr>
        </p:nvSpPr>
        <p:spPr>
          <a:xfrm>
            <a:off x="4676678" y="5591697"/>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4" name="Textplatzhalter 3">
            <a:extLst>
              <a:ext uri="{FF2B5EF4-FFF2-40B4-BE49-F238E27FC236}">
                <a16:creationId xmlns:a16="http://schemas.microsoft.com/office/drawing/2014/main" id="{D72C3F45-C62A-42A2-A9CF-0605E4AE01D4}"/>
              </a:ext>
            </a:extLst>
          </p:cNvPr>
          <p:cNvSpPr>
            <a:spLocks noGrp="1"/>
          </p:cNvSpPr>
          <p:nvPr>
            <p:ph type="body" sz="quarter" idx="30" hasCustomPrompt="1"/>
          </p:nvPr>
        </p:nvSpPr>
        <p:spPr>
          <a:xfrm>
            <a:off x="4563997" y="2740230"/>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0" name="Textplatzhalter 3">
            <a:extLst>
              <a:ext uri="{FF2B5EF4-FFF2-40B4-BE49-F238E27FC236}">
                <a16:creationId xmlns:a16="http://schemas.microsoft.com/office/drawing/2014/main" id="{587D0A6F-C295-4F7E-917F-9D92D5292608}"/>
              </a:ext>
            </a:extLst>
          </p:cNvPr>
          <p:cNvSpPr>
            <a:spLocks noGrp="1"/>
          </p:cNvSpPr>
          <p:nvPr>
            <p:ph type="body" sz="quarter" idx="31" hasCustomPrompt="1"/>
          </p:nvPr>
        </p:nvSpPr>
        <p:spPr>
          <a:xfrm>
            <a:off x="4563997" y="4159455"/>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1" name="Textplatzhalter 3">
            <a:extLst>
              <a:ext uri="{FF2B5EF4-FFF2-40B4-BE49-F238E27FC236}">
                <a16:creationId xmlns:a16="http://schemas.microsoft.com/office/drawing/2014/main" id="{57B732D1-00AB-49FC-B802-8FA7C543D57D}"/>
              </a:ext>
            </a:extLst>
          </p:cNvPr>
          <p:cNvSpPr>
            <a:spLocks noGrp="1"/>
          </p:cNvSpPr>
          <p:nvPr>
            <p:ph type="body" sz="quarter" idx="32" hasCustomPrompt="1"/>
          </p:nvPr>
        </p:nvSpPr>
        <p:spPr>
          <a:xfrm>
            <a:off x="4563997" y="5612017"/>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2" name="Textplatzhalter 3">
            <a:extLst>
              <a:ext uri="{FF2B5EF4-FFF2-40B4-BE49-F238E27FC236}">
                <a16:creationId xmlns:a16="http://schemas.microsoft.com/office/drawing/2014/main" id="{FD28FF84-EE90-413F-8635-01EEE1CAFB4D}"/>
              </a:ext>
            </a:extLst>
          </p:cNvPr>
          <p:cNvSpPr>
            <a:spLocks noGrp="1"/>
          </p:cNvSpPr>
          <p:nvPr>
            <p:ph type="body" sz="quarter" idx="33" hasCustomPrompt="1"/>
          </p:nvPr>
        </p:nvSpPr>
        <p:spPr>
          <a:xfrm>
            <a:off x="8489016" y="4159455"/>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3" name="Textplatzhalter 3">
            <a:extLst>
              <a:ext uri="{FF2B5EF4-FFF2-40B4-BE49-F238E27FC236}">
                <a16:creationId xmlns:a16="http://schemas.microsoft.com/office/drawing/2014/main" id="{25225B41-8A21-47E2-A0D3-41DF2DC8DBCD}"/>
              </a:ext>
            </a:extLst>
          </p:cNvPr>
          <p:cNvSpPr>
            <a:spLocks noGrp="1"/>
          </p:cNvSpPr>
          <p:nvPr>
            <p:ph type="body" sz="quarter" idx="34" hasCustomPrompt="1"/>
          </p:nvPr>
        </p:nvSpPr>
        <p:spPr>
          <a:xfrm>
            <a:off x="8489016" y="5612017"/>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4" name="Textplatzhalter 3">
            <a:extLst>
              <a:ext uri="{FF2B5EF4-FFF2-40B4-BE49-F238E27FC236}">
                <a16:creationId xmlns:a16="http://schemas.microsoft.com/office/drawing/2014/main" id="{84EC5C61-6135-4172-87E8-92032AC5E0F5}"/>
              </a:ext>
            </a:extLst>
          </p:cNvPr>
          <p:cNvSpPr>
            <a:spLocks noGrp="1"/>
          </p:cNvSpPr>
          <p:nvPr>
            <p:ph type="body" sz="quarter" idx="35" hasCustomPrompt="1"/>
          </p:nvPr>
        </p:nvSpPr>
        <p:spPr>
          <a:xfrm>
            <a:off x="8489016" y="2740230"/>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5" name="Rechteck 54">
            <a:extLst>
              <a:ext uri="{FF2B5EF4-FFF2-40B4-BE49-F238E27FC236}">
                <a16:creationId xmlns:a16="http://schemas.microsoft.com/office/drawing/2014/main" id="{CAD0E8AC-8B72-48CB-B790-ED1B657475BE}"/>
              </a:ext>
            </a:extLst>
          </p:cNvPr>
          <p:cNvSpPr/>
          <p:nvPr userDrawn="1"/>
        </p:nvSpPr>
        <p:spPr>
          <a:xfrm>
            <a:off x="227013" y="225425"/>
            <a:ext cx="3816000" cy="6408000"/>
          </a:xfrm>
          <a:prstGeom prst="rect">
            <a:avLst/>
          </a:prstGeom>
          <a:solidFill>
            <a:schemeClr val="accent2"/>
          </a:solidFill>
        </p:spPr>
        <p:txBody>
          <a:bodyPr/>
          <a:lstStyle/>
          <a:p>
            <a:pPr marL="228600" lvl="0" indent="-228600">
              <a:lnSpc>
                <a:spcPct val="90000"/>
              </a:lnSpc>
              <a:spcBef>
                <a:spcPts val="1000"/>
              </a:spcBef>
              <a:buFont typeface="Arial" panose="020B0604020202020204" pitchFamily="34" charset="0"/>
              <a:buChar char="•"/>
            </a:pPr>
            <a:endParaRPr lang="de-DE" sz="2800">
              <a:solidFill>
                <a:schemeClr val="tx1"/>
              </a:solidFill>
            </a:endParaRPr>
          </a:p>
        </p:txBody>
      </p:sp>
      <p:sp>
        <p:nvSpPr>
          <p:cNvPr id="8" name="Titel 7">
            <a:extLst>
              <a:ext uri="{FF2B5EF4-FFF2-40B4-BE49-F238E27FC236}">
                <a16:creationId xmlns:a16="http://schemas.microsoft.com/office/drawing/2014/main" id="{9EC0EE4F-B8EB-47B1-AD6C-CB8C2D713C68}"/>
              </a:ext>
            </a:extLst>
          </p:cNvPr>
          <p:cNvSpPr>
            <a:spLocks noGrp="1"/>
          </p:cNvSpPr>
          <p:nvPr>
            <p:ph type="title" hasCustomPrompt="1"/>
          </p:nvPr>
        </p:nvSpPr>
        <p:spPr>
          <a:xfrm>
            <a:off x="4562475" y="1128988"/>
            <a:ext cx="2343600" cy="640800"/>
          </a:xfrm>
          <a:prstGeom prst="rect">
            <a:avLst/>
          </a:prstGeom>
        </p:spPr>
        <p:txBody>
          <a:bodyPr lIns="0" tIns="0" rIns="0" bIns="0" anchor="t" anchorCtr="0"/>
          <a:lstStyle>
            <a:lvl1pPr>
              <a:defRPr lang="de-DE" b="1">
                <a:ln>
                  <a:noFill/>
                </a:ln>
                <a:latin typeface="Verdana Pro Semibold" panose="020B0704030504040204" pitchFamily="34" charset="0"/>
                <a:ea typeface="+mn-ea"/>
                <a:cs typeface="+mn-cs"/>
              </a:defRPr>
            </a:lvl1pPr>
          </a:lstStyle>
          <a:p>
            <a:pPr marL="0" lvl="0" indent="0">
              <a:lnSpc>
                <a:spcPct val="100000"/>
              </a:lnSpc>
              <a:spcBef>
                <a:spcPts val="1000"/>
              </a:spcBef>
              <a:buFont typeface="Arial" panose="020B0604020202020204" pitchFamily="34" charset="0"/>
            </a:pPr>
            <a:r>
              <a:rPr lang="de-DE" dirty="0"/>
              <a:t>Inhalt</a:t>
            </a:r>
          </a:p>
        </p:txBody>
      </p:sp>
    </p:spTree>
    <p:extLst>
      <p:ext uri="{BB962C8B-B14F-4D97-AF65-F5344CB8AC3E}">
        <p14:creationId xmlns:p14="http://schemas.microsoft.com/office/powerpoint/2010/main" val="2565084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halt">
    <p:spTree>
      <p:nvGrpSpPr>
        <p:cNvPr id="1" name=""/>
        <p:cNvGrpSpPr/>
        <p:nvPr/>
      </p:nvGrpSpPr>
      <p:grpSpPr>
        <a:xfrm>
          <a:off x="0" y="0"/>
          <a:ext cx="0" cy="0"/>
          <a:chOff x="0" y="0"/>
          <a:chExt cx="0" cy="0"/>
        </a:xfrm>
      </p:grpSpPr>
      <p:sp>
        <p:nvSpPr>
          <p:cNvPr id="5" name="Textplatzhalter 3">
            <a:extLst>
              <a:ext uri="{FF2B5EF4-FFF2-40B4-BE49-F238E27FC236}">
                <a16:creationId xmlns:a16="http://schemas.microsoft.com/office/drawing/2014/main" id="{369D5B8A-A5A4-BD44-8DE3-C2A8B64851A5}"/>
              </a:ext>
            </a:extLst>
          </p:cNvPr>
          <p:cNvSpPr>
            <a:spLocks noGrp="1"/>
          </p:cNvSpPr>
          <p:nvPr>
            <p:ph type="body" sz="quarter" idx="10" hasCustomPrompt="1"/>
          </p:nvPr>
        </p:nvSpPr>
        <p:spPr>
          <a:xfrm>
            <a:off x="4562475" y="3359595"/>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6" name="Textplatzhalter 3">
            <a:extLst>
              <a:ext uri="{FF2B5EF4-FFF2-40B4-BE49-F238E27FC236}">
                <a16:creationId xmlns:a16="http://schemas.microsoft.com/office/drawing/2014/main" id="{9ADD8535-0B30-ED46-B0AD-63905F3260C1}"/>
              </a:ext>
            </a:extLst>
          </p:cNvPr>
          <p:cNvSpPr>
            <a:spLocks noGrp="1"/>
          </p:cNvSpPr>
          <p:nvPr>
            <p:ph type="body" sz="quarter" idx="14" hasCustomPrompt="1"/>
          </p:nvPr>
        </p:nvSpPr>
        <p:spPr>
          <a:xfrm>
            <a:off x="8489016" y="3359595"/>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9" name="Textplatzhalter 12">
            <a:extLst>
              <a:ext uri="{FF2B5EF4-FFF2-40B4-BE49-F238E27FC236}">
                <a16:creationId xmlns:a16="http://schemas.microsoft.com/office/drawing/2014/main" id="{6D07D873-20E7-5E43-A41B-1501FCFCF73E}"/>
              </a:ext>
            </a:extLst>
          </p:cNvPr>
          <p:cNvSpPr>
            <a:spLocks noGrp="1"/>
          </p:cNvSpPr>
          <p:nvPr>
            <p:ph type="body" sz="quarter" idx="15" hasCustomPrompt="1"/>
          </p:nvPr>
        </p:nvSpPr>
        <p:spPr>
          <a:xfrm>
            <a:off x="8601697" y="2719910"/>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10" name="Textplatzhalter 3">
            <a:extLst>
              <a:ext uri="{FF2B5EF4-FFF2-40B4-BE49-F238E27FC236}">
                <a16:creationId xmlns:a16="http://schemas.microsoft.com/office/drawing/2014/main" id="{C230D7C3-9C95-BB45-8DEA-122225A60721}"/>
              </a:ext>
            </a:extLst>
          </p:cNvPr>
          <p:cNvSpPr>
            <a:spLocks noGrp="1"/>
          </p:cNvSpPr>
          <p:nvPr>
            <p:ph type="body" sz="quarter" idx="16" hasCustomPrompt="1"/>
          </p:nvPr>
        </p:nvSpPr>
        <p:spPr>
          <a:xfrm>
            <a:off x="4562475" y="4779604"/>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1" name="Textplatzhalter 3">
            <a:extLst>
              <a:ext uri="{FF2B5EF4-FFF2-40B4-BE49-F238E27FC236}">
                <a16:creationId xmlns:a16="http://schemas.microsoft.com/office/drawing/2014/main" id="{E881E556-DAEA-FB47-80D4-C9EBC31C3C0D}"/>
              </a:ext>
            </a:extLst>
          </p:cNvPr>
          <p:cNvSpPr>
            <a:spLocks noGrp="1"/>
          </p:cNvSpPr>
          <p:nvPr>
            <p:ph type="body" sz="quarter" idx="17" hasCustomPrompt="1"/>
          </p:nvPr>
        </p:nvSpPr>
        <p:spPr>
          <a:xfrm>
            <a:off x="8489016" y="4779604"/>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5" name="Textplatzhalter 3">
            <a:extLst>
              <a:ext uri="{FF2B5EF4-FFF2-40B4-BE49-F238E27FC236}">
                <a16:creationId xmlns:a16="http://schemas.microsoft.com/office/drawing/2014/main" id="{5941F3B6-4BBE-EC45-A697-4C4BB1843E67}"/>
              </a:ext>
            </a:extLst>
          </p:cNvPr>
          <p:cNvSpPr>
            <a:spLocks noGrp="1"/>
          </p:cNvSpPr>
          <p:nvPr>
            <p:ph type="body" sz="quarter" idx="20" hasCustomPrompt="1"/>
          </p:nvPr>
        </p:nvSpPr>
        <p:spPr>
          <a:xfrm>
            <a:off x="4562475" y="6231887"/>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16" name="Textplatzhalter 3">
            <a:extLst>
              <a:ext uri="{FF2B5EF4-FFF2-40B4-BE49-F238E27FC236}">
                <a16:creationId xmlns:a16="http://schemas.microsoft.com/office/drawing/2014/main" id="{0AAE236A-256A-7642-8FA6-83FC911117C6}"/>
              </a:ext>
            </a:extLst>
          </p:cNvPr>
          <p:cNvSpPr>
            <a:spLocks noGrp="1"/>
          </p:cNvSpPr>
          <p:nvPr>
            <p:ph type="body" sz="quarter" idx="21" hasCustomPrompt="1"/>
          </p:nvPr>
        </p:nvSpPr>
        <p:spPr>
          <a:xfrm>
            <a:off x="8489016" y="6231887"/>
            <a:ext cx="3067050" cy="658387"/>
          </a:xfrm>
          <a:prstGeom prst="rect">
            <a:avLst/>
          </a:prstGeom>
        </p:spPr>
        <p:txBody>
          <a:bodyPr lIns="0" tIns="0" rIns="0" bIns="0" anchor="t" anchorCtr="0"/>
          <a:lstStyle>
            <a:lvl1pPr marL="0" indent="0">
              <a:buNone/>
              <a:defRPr sz="1500">
                <a:solidFill>
                  <a:schemeClr val="accent2"/>
                </a:solidFill>
                <a:latin typeface="+mj-lt"/>
              </a:defRPr>
            </a:lvl1pPr>
            <a:lvl2pPr marL="457200" indent="0">
              <a:buNone/>
              <a:defRPr sz="2000">
                <a:solidFill>
                  <a:schemeClr val="accent2"/>
                </a:solidFill>
                <a:latin typeface="Arvo" panose="02000000000000000000" pitchFamily="2" charset="77"/>
              </a:defRPr>
            </a:lvl2pPr>
            <a:lvl3pPr marL="914400" indent="0">
              <a:buNone/>
              <a:defRPr sz="2000">
                <a:solidFill>
                  <a:schemeClr val="accent2"/>
                </a:solidFill>
                <a:latin typeface="Arvo" panose="02000000000000000000" pitchFamily="2" charset="77"/>
              </a:defRPr>
            </a:lvl3pPr>
            <a:lvl4pPr marL="1371600" indent="0">
              <a:buNone/>
              <a:defRPr sz="2000">
                <a:solidFill>
                  <a:schemeClr val="accent2"/>
                </a:solidFill>
                <a:latin typeface="Arvo" panose="02000000000000000000" pitchFamily="2" charset="77"/>
              </a:defRPr>
            </a:lvl4pPr>
            <a:lvl5pPr marL="1828800" indent="0">
              <a:buNone/>
              <a:defRPr sz="2000">
                <a:solidFill>
                  <a:schemeClr val="accent2"/>
                </a:solidFill>
                <a:latin typeface="Arvo" panose="02000000000000000000" pitchFamily="2" charset="77"/>
              </a:defRPr>
            </a:lvl5pPr>
          </a:lstStyle>
          <a:p>
            <a:pPr lvl="0"/>
            <a:r>
              <a:rPr lang="de-DE" dirty="0"/>
              <a:t>Inhalt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a:t>
            </a:r>
            <a:endParaRPr lang="de-DE" dirty="0"/>
          </a:p>
        </p:txBody>
      </p:sp>
      <p:sp>
        <p:nvSpPr>
          <p:cNvPr id="24" name="Textplatzhalter 12">
            <a:extLst>
              <a:ext uri="{FF2B5EF4-FFF2-40B4-BE49-F238E27FC236}">
                <a16:creationId xmlns:a16="http://schemas.microsoft.com/office/drawing/2014/main" id="{17A6F38E-4830-1649-B9FE-90D4661BAED8}"/>
              </a:ext>
            </a:extLst>
          </p:cNvPr>
          <p:cNvSpPr>
            <a:spLocks noGrp="1"/>
          </p:cNvSpPr>
          <p:nvPr>
            <p:ph type="body" sz="quarter" idx="25" hasCustomPrompt="1"/>
          </p:nvPr>
        </p:nvSpPr>
        <p:spPr>
          <a:xfrm>
            <a:off x="8601697" y="4139135"/>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26" name="Textplatzhalter 12">
            <a:extLst>
              <a:ext uri="{FF2B5EF4-FFF2-40B4-BE49-F238E27FC236}">
                <a16:creationId xmlns:a16="http://schemas.microsoft.com/office/drawing/2014/main" id="{B87F455B-6780-9147-8423-26C75ABC4AFA}"/>
              </a:ext>
            </a:extLst>
          </p:cNvPr>
          <p:cNvSpPr>
            <a:spLocks noGrp="1"/>
          </p:cNvSpPr>
          <p:nvPr>
            <p:ph type="body" sz="quarter" idx="26" hasCustomPrompt="1"/>
          </p:nvPr>
        </p:nvSpPr>
        <p:spPr>
          <a:xfrm>
            <a:off x="8601697" y="5591697"/>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28" name="Textplatzhalter 12">
            <a:extLst>
              <a:ext uri="{FF2B5EF4-FFF2-40B4-BE49-F238E27FC236}">
                <a16:creationId xmlns:a16="http://schemas.microsoft.com/office/drawing/2014/main" id="{433EF014-7CE1-BE41-B032-06EF436801FB}"/>
              </a:ext>
            </a:extLst>
          </p:cNvPr>
          <p:cNvSpPr>
            <a:spLocks noGrp="1"/>
          </p:cNvSpPr>
          <p:nvPr>
            <p:ph type="body" sz="quarter" idx="27" hasCustomPrompt="1"/>
          </p:nvPr>
        </p:nvSpPr>
        <p:spPr>
          <a:xfrm>
            <a:off x="4676678" y="2719910"/>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30" name="Textplatzhalter 12">
            <a:extLst>
              <a:ext uri="{FF2B5EF4-FFF2-40B4-BE49-F238E27FC236}">
                <a16:creationId xmlns:a16="http://schemas.microsoft.com/office/drawing/2014/main" id="{C7C083F0-2F77-EB48-B637-47A98F80D77A}"/>
              </a:ext>
            </a:extLst>
          </p:cNvPr>
          <p:cNvSpPr>
            <a:spLocks noGrp="1"/>
          </p:cNvSpPr>
          <p:nvPr>
            <p:ph type="body" sz="quarter" idx="28" hasCustomPrompt="1"/>
          </p:nvPr>
        </p:nvSpPr>
        <p:spPr>
          <a:xfrm>
            <a:off x="4676678" y="4139135"/>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32" name="Textplatzhalter 12">
            <a:extLst>
              <a:ext uri="{FF2B5EF4-FFF2-40B4-BE49-F238E27FC236}">
                <a16:creationId xmlns:a16="http://schemas.microsoft.com/office/drawing/2014/main" id="{3091862A-9B67-4D42-89E1-A56D9C74204C}"/>
              </a:ext>
            </a:extLst>
          </p:cNvPr>
          <p:cNvSpPr>
            <a:spLocks noGrp="1"/>
          </p:cNvSpPr>
          <p:nvPr>
            <p:ph type="body" sz="quarter" idx="29" hasCustomPrompt="1"/>
          </p:nvPr>
        </p:nvSpPr>
        <p:spPr>
          <a:xfrm>
            <a:off x="4676678" y="5591697"/>
            <a:ext cx="1155342" cy="639685"/>
          </a:xfrm>
          <a:prstGeom prst="rect">
            <a:avLst/>
          </a:prstGeom>
        </p:spPr>
        <p:txBody>
          <a:bodyPr lIns="0" tIns="0" rIns="0" bIns="0" anchor="t" anchorCtr="0">
            <a:normAutofit/>
          </a:bodyPr>
          <a:lstStyle>
            <a:lvl1pPr marL="0" indent="0">
              <a:lnSpc>
                <a:spcPct val="100000"/>
              </a:lnSpc>
              <a:buNone/>
              <a:defRPr sz="3600" b="0" i="0">
                <a:ln>
                  <a:noFill/>
                </a:ln>
                <a:solidFill>
                  <a:schemeClr val="accent1"/>
                </a:solidFill>
                <a:latin typeface="+mj-lt"/>
              </a:defRPr>
            </a:lvl1pPr>
            <a:lvl2pPr marL="457200" indent="0">
              <a:buNone/>
              <a:defRPr b="1" i="0">
                <a:ln>
                  <a:noFill/>
                </a:ln>
                <a:solidFill>
                  <a:schemeClr val="accent1"/>
                </a:solidFill>
                <a:latin typeface="Arvo" panose="02000000000000000000" pitchFamily="2" charset="77"/>
              </a:defRPr>
            </a:lvl2pPr>
            <a:lvl3pPr marL="914400" indent="0">
              <a:buNone/>
              <a:defRPr b="1" i="0">
                <a:ln>
                  <a:noFill/>
                </a:ln>
                <a:solidFill>
                  <a:schemeClr val="accent1"/>
                </a:solidFill>
                <a:latin typeface="Arvo" panose="02000000000000000000" pitchFamily="2" charset="77"/>
              </a:defRPr>
            </a:lvl3pPr>
            <a:lvl4pPr marL="1371600" indent="0">
              <a:buNone/>
              <a:defRPr b="1" i="0">
                <a:ln>
                  <a:noFill/>
                </a:ln>
                <a:solidFill>
                  <a:schemeClr val="accent1"/>
                </a:solidFill>
                <a:latin typeface="Arvo" panose="02000000000000000000" pitchFamily="2" charset="77"/>
              </a:defRPr>
            </a:lvl4pPr>
            <a:lvl5pPr marL="1828800" indent="0">
              <a:buNone/>
              <a:defRPr b="1" i="0">
                <a:ln>
                  <a:noFill/>
                </a:ln>
                <a:solidFill>
                  <a:schemeClr val="accent1"/>
                </a:solidFill>
                <a:latin typeface="Arvo" panose="02000000000000000000" pitchFamily="2" charset="77"/>
              </a:defRPr>
            </a:lvl5pPr>
          </a:lstStyle>
          <a:p>
            <a:pPr lvl="0"/>
            <a:r>
              <a:rPr lang="de-DE" dirty="0"/>
              <a:t>00</a:t>
            </a:r>
          </a:p>
        </p:txBody>
      </p:sp>
      <p:sp>
        <p:nvSpPr>
          <p:cNvPr id="4" name="Textplatzhalter 3">
            <a:extLst>
              <a:ext uri="{FF2B5EF4-FFF2-40B4-BE49-F238E27FC236}">
                <a16:creationId xmlns:a16="http://schemas.microsoft.com/office/drawing/2014/main" id="{D72C3F45-C62A-42A2-A9CF-0605E4AE01D4}"/>
              </a:ext>
            </a:extLst>
          </p:cNvPr>
          <p:cNvSpPr>
            <a:spLocks noGrp="1"/>
          </p:cNvSpPr>
          <p:nvPr>
            <p:ph type="body" sz="quarter" idx="30" hasCustomPrompt="1"/>
          </p:nvPr>
        </p:nvSpPr>
        <p:spPr>
          <a:xfrm>
            <a:off x="4563997" y="2740230"/>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0" name="Textplatzhalter 3">
            <a:extLst>
              <a:ext uri="{FF2B5EF4-FFF2-40B4-BE49-F238E27FC236}">
                <a16:creationId xmlns:a16="http://schemas.microsoft.com/office/drawing/2014/main" id="{587D0A6F-C295-4F7E-917F-9D92D5292608}"/>
              </a:ext>
            </a:extLst>
          </p:cNvPr>
          <p:cNvSpPr>
            <a:spLocks noGrp="1"/>
          </p:cNvSpPr>
          <p:nvPr>
            <p:ph type="body" sz="quarter" idx="31" hasCustomPrompt="1"/>
          </p:nvPr>
        </p:nvSpPr>
        <p:spPr>
          <a:xfrm>
            <a:off x="4563997" y="4159455"/>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1" name="Textplatzhalter 3">
            <a:extLst>
              <a:ext uri="{FF2B5EF4-FFF2-40B4-BE49-F238E27FC236}">
                <a16:creationId xmlns:a16="http://schemas.microsoft.com/office/drawing/2014/main" id="{57B732D1-00AB-49FC-B802-8FA7C543D57D}"/>
              </a:ext>
            </a:extLst>
          </p:cNvPr>
          <p:cNvSpPr>
            <a:spLocks noGrp="1"/>
          </p:cNvSpPr>
          <p:nvPr>
            <p:ph type="body" sz="quarter" idx="32" hasCustomPrompt="1"/>
          </p:nvPr>
        </p:nvSpPr>
        <p:spPr>
          <a:xfrm>
            <a:off x="4563997" y="5612017"/>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2" name="Textplatzhalter 3">
            <a:extLst>
              <a:ext uri="{FF2B5EF4-FFF2-40B4-BE49-F238E27FC236}">
                <a16:creationId xmlns:a16="http://schemas.microsoft.com/office/drawing/2014/main" id="{FD28FF84-EE90-413F-8635-01EEE1CAFB4D}"/>
              </a:ext>
            </a:extLst>
          </p:cNvPr>
          <p:cNvSpPr>
            <a:spLocks noGrp="1"/>
          </p:cNvSpPr>
          <p:nvPr>
            <p:ph type="body" sz="quarter" idx="33" hasCustomPrompt="1"/>
          </p:nvPr>
        </p:nvSpPr>
        <p:spPr>
          <a:xfrm>
            <a:off x="8489016" y="4159455"/>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3" name="Textplatzhalter 3">
            <a:extLst>
              <a:ext uri="{FF2B5EF4-FFF2-40B4-BE49-F238E27FC236}">
                <a16:creationId xmlns:a16="http://schemas.microsoft.com/office/drawing/2014/main" id="{25225B41-8A21-47E2-A0D3-41DF2DC8DBCD}"/>
              </a:ext>
            </a:extLst>
          </p:cNvPr>
          <p:cNvSpPr>
            <a:spLocks noGrp="1"/>
          </p:cNvSpPr>
          <p:nvPr>
            <p:ph type="body" sz="quarter" idx="34" hasCustomPrompt="1"/>
          </p:nvPr>
        </p:nvSpPr>
        <p:spPr>
          <a:xfrm>
            <a:off x="8489016" y="5612017"/>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4" name="Textplatzhalter 3">
            <a:extLst>
              <a:ext uri="{FF2B5EF4-FFF2-40B4-BE49-F238E27FC236}">
                <a16:creationId xmlns:a16="http://schemas.microsoft.com/office/drawing/2014/main" id="{84EC5C61-6135-4172-87E8-92032AC5E0F5}"/>
              </a:ext>
            </a:extLst>
          </p:cNvPr>
          <p:cNvSpPr>
            <a:spLocks noGrp="1"/>
          </p:cNvSpPr>
          <p:nvPr>
            <p:ph type="body" sz="quarter" idx="35" hasCustomPrompt="1"/>
          </p:nvPr>
        </p:nvSpPr>
        <p:spPr>
          <a:xfrm>
            <a:off x="8489016" y="2740230"/>
            <a:ext cx="0" cy="482400"/>
          </a:xfrm>
          <a:prstGeom prst="rect">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a:lstStyle>
            <a:lvl1pPr marL="0" indent="0">
              <a:buNone/>
              <a:defRPr sz="500"/>
            </a:lvl1pPr>
          </a:lstStyle>
          <a:p>
            <a:pPr lvl="0"/>
            <a:r>
              <a:rPr lang="de-DE" dirty="0"/>
              <a:t> </a:t>
            </a:r>
          </a:p>
        </p:txBody>
      </p:sp>
      <p:sp>
        <p:nvSpPr>
          <p:cNvPr id="55" name="Rechteck 54">
            <a:extLst>
              <a:ext uri="{FF2B5EF4-FFF2-40B4-BE49-F238E27FC236}">
                <a16:creationId xmlns:a16="http://schemas.microsoft.com/office/drawing/2014/main" id="{CAD0E8AC-8B72-48CB-B790-ED1B657475BE}"/>
              </a:ext>
            </a:extLst>
          </p:cNvPr>
          <p:cNvSpPr/>
          <p:nvPr userDrawn="1"/>
        </p:nvSpPr>
        <p:spPr>
          <a:xfrm>
            <a:off x="227013" y="225425"/>
            <a:ext cx="3816000" cy="6408000"/>
          </a:xfrm>
          <a:prstGeom prst="rect">
            <a:avLst/>
          </a:prstGeom>
          <a:solidFill>
            <a:schemeClr val="accent1"/>
          </a:solidFill>
        </p:spPr>
        <p:txBody>
          <a:bodyPr/>
          <a:lstStyle/>
          <a:p>
            <a:pPr marL="228600" lvl="0" indent="-228600">
              <a:lnSpc>
                <a:spcPct val="90000"/>
              </a:lnSpc>
              <a:spcBef>
                <a:spcPts val="1000"/>
              </a:spcBef>
              <a:buFont typeface="Arial" panose="020B0604020202020204" pitchFamily="34" charset="0"/>
              <a:buChar char="•"/>
            </a:pPr>
            <a:endParaRPr lang="de-DE" sz="2800">
              <a:solidFill>
                <a:schemeClr val="tx1"/>
              </a:solidFill>
            </a:endParaRPr>
          </a:p>
        </p:txBody>
      </p:sp>
      <p:sp>
        <p:nvSpPr>
          <p:cNvPr id="8" name="Titel 7">
            <a:extLst>
              <a:ext uri="{FF2B5EF4-FFF2-40B4-BE49-F238E27FC236}">
                <a16:creationId xmlns:a16="http://schemas.microsoft.com/office/drawing/2014/main" id="{9EC0EE4F-B8EB-47B1-AD6C-CB8C2D713C68}"/>
              </a:ext>
            </a:extLst>
          </p:cNvPr>
          <p:cNvSpPr>
            <a:spLocks noGrp="1"/>
          </p:cNvSpPr>
          <p:nvPr>
            <p:ph type="title" hasCustomPrompt="1"/>
          </p:nvPr>
        </p:nvSpPr>
        <p:spPr>
          <a:xfrm>
            <a:off x="4562475" y="1128988"/>
            <a:ext cx="2343600" cy="640800"/>
          </a:xfrm>
          <a:prstGeom prst="rect">
            <a:avLst/>
          </a:prstGeom>
        </p:spPr>
        <p:txBody>
          <a:bodyPr lIns="0" tIns="0" rIns="0" bIns="0" anchor="t" anchorCtr="0"/>
          <a:lstStyle>
            <a:lvl1pPr>
              <a:defRPr lang="de-DE" b="1">
                <a:ln>
                  <a:noFill/>
                </a:ln>
                <a:latin typeface="Verdana Pro Semibold" panose="020B0704030504040204" pitchFamily="34" charset="0"/>
                <a:ea typeface="+mn-ea"/>
                <a:cs typeface="+mn-cs"/>
              </a:defRPr>
            </a:lvl1pPr>
          </a:lstStyle>
          <a:p>
            <a:pPr marL="0" lvl="0" indent="0">
              <a:lnSpc>
                <a:spcPct val="100000"/>
              </a:lnSpc>
              <a:spcBef>
                <a:spcPts val="1000"/>
              </a:spcBef>
              <a:buFont typeface="Arial" panose="020B0604020202020204" pitchFamily="34" charset="0"/>
            </a:pPr>
            <a:r>
              <a:rPr lang="de-DE" dirty="0"/>
              <a:t>Inhalt</a:t>
            </a:r>
          </a:p>
        </p:txBody>
      </p:sp>
    </p:spTree>
    <p:extLst>
      <p:ext uri="{BB962C8B-B14F-4D97-AF65-F5344CB8AC3E}">
        <p14:creationId xmlns:p14="http://schemas.microsoft.com/office/powerpoint/2010/main" val="626559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B3AA17-C21E-0FFE-37FE-DDA4EB330463}"/>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6E3279B0-0681-3165-95FE-C5224F331BB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B2FC532-3767-87DE-464C-4DF9A22AE2DD}"/>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6" name="Textplatzhalter 7">
            <a:extLst>
              <a:ext uri="{FF2B5EF4-FFF2-40B4-BE49-F238E27FC236}">
                <a16:creationId xmlns:a16="http://schemas.microsoft.com/office/drawing/2014/main" id="{852737E0-16FA-D260-B57A-F184B34BDD63}"/>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285356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ngen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8F722-A43A-2047-74B4-87DB44A0421F}"/>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22F7A168-ABED-C20F-225B-2475754CF8E4}"/>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DD4A8F0C-90C5-BB3F-F03C-F509601B330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5466B9A-259A-BF53-ABFD-2D0175349072}"/>
              </a:ext>
            </a:extLst>
          </p:cNvPr>
          <p:cNvSpPr>
            <a:spLocks noGrp="1"/>
          </p:cNvSpPr>
          <p:nvPr>
            <p:ph type="sldNum" sz="quarter" idx="12"/>
          </p:nvPr>
        </p:nvSpPr>
        <p:spPr/>
        <p:txBody>
          <a:bodyPr/>
          <a:lstStyle/>
          <a:p>
            <a:fld id="{D2497DF5-A2E6-4A0F-AF9A-3241C4C751F7}" type="slidenum">
              <a:rPr lang="de-DE" smtClean="0"/>
              <a:t>‹Nr.›</a:t>
            </a:fld>
            <a:endParaRPr lang="de-DE"/>
          </a:p>
        </p:txBody>
      </p:sp>
      <p:sp>
        <p:nvSpPr>
          <p:cNvPr id="8" name="Textplatzhalter 7">
            <a:extLst>
              <a:ext uri="{FF2B5EF4-FFF2-40B4-BE49-F238E27FC236}">
                <a16:creationId xmlns:a16="http://schemas.microsoft.com/office/drawing/2014/main" id="{6684E0D0-238F-1BC0-C246-0A0EEB3FFE8E}"/>
              </a:ext>
            </a:extLst>
          </p:cNvPr>
          <p:cNvSpPr>
            <a:spLocks noGrp="1"/>
          </p:cNvSpPr>
          <p:nvPr>
            <p:ph type="body" sz="quarter" idx="13"/>
          </p:nvPr>
        </p:nvSpPr>
        <p:spPr>
          <a:xfrm>
            <a:off x="227013" y="678730"/>
            <a:ext cx="9821960" cy="446807"/>
          </a:xfrm>
        </p:spPr>
        <p:txBody>
          <a:bodyPr anchor="t">
            <a:normAutofit/>
          </a:bodyPr>
          <a:lstStyle>
            <a:lvl1pPr marL="0" indent="0">
              <a:buNone/>
              <a:defRPr sz="2200">
                <a:solidFill>
                  <a:schemeClr val="tx2"/>
                </a:solidFill>
                <a:latin typeface="+mj-lt"/>
              </a:defRPr>
            </a:lvl1pPr>
            <a:lvl2pPr marL="457200" indent="0">
              <a:buNone/>
              <a:defRPr/>
            </a:lvl2pPr>
          </a:lstStyle>
          <a:p>
            <a:pPr lvl="0"/>
            <a:r>
              <a:rPr lang="de-DE" dirty="0"/>
              <a:t>Mastertextformat bearbeiten</a:t>
            </a:r>
          </a:p>
        </p:txBody>
      </p:sp>
    </p:spTree>
    <p:extLst>
      <p:ext uri="{BB962C8B-B14F-4D97-AF65-F5344CB8AC3E}">
        <p14:creationId xmlns:p14="http://schemas.microsoft.com/office/powerpoint/2010/main" val="2932298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image" Target="../media/image2.sv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image" Target="../media/image1.png"/><Relationship Id="rId2" Type="http://schemas.openxmlformats.org/officeDocument/2006/relationships/slideLayout" Target="../slideLayouts/slideLayout10.xml"/><Relationship Id="rId16"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2.sv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73E1E18-B10F-EB30-B845-4287AA53B02E}"/>
              </a:ext>
            </a:extLst>
          </p:cNvPr>
          <p:cNvSpPr>
            <a:spLocks noGrp="1"/>
          </p:cNvSpPr>
          <p:nvPr>
            <p:ph type="title"/>
          </p:nvPr>
        </p:nvSpPr>
        <p:spPr>
          <a:xfrm>
            <a:off x="227013" y="234000"/>
            <a:ext cx="9821960" cy="447037"/>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B0F70DE0-FEEF-03FB-D024-513D75E3BB2B}"/>
              </a:ext>
            </a:extLst>
          </p:cNvPr>
          <p:cNvSpPr>
            <a:spLocks noGrp="1"/>
          </p:cNvSpPr>
          <p:nvPr>
            <p:ph type="body" idx="1"/>
          </p:nvPr>
        </p:nvSpPr>
        <p:spPr>
          <a:xfrm>
            <a:off x="227013" y="1449388"/>
            <a:ext cx="11737975" cy="467803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A93F722D-FBE4-731F-913F-6E69464AD6FC}"/>
              </a:ext>
            </a:extLst>
          </p:cNvPr>
          <p:cNvSpPr>
            <a:spLocks noGrp="1"/>
          </p:cNvSpPr>
          <p:nvPr>
            <p:ph type="ftr" sz="quarter" idx="3"/>
          </p:nvPr>
        </p:nvSpPr>
        <p:spPr>
          <a:xfrm>
            <a:off x="227013" y="6390325"/>
            <a:ext cx="4114800" cy="242250"/>
          </a:xfrm>
          <a:prstGeom prst="rect">
            <a:avLst/>
          </a:prstGeom>
        </p:spPr>
        <p:txBody>
          <a:bodyPr vert="horz" lIns="91440" tIns="45720" rIns="91440" bIns="45720" rtlCol="0" anchor="b"/>
          <a:lstStyle>
            <a:lvl1pPr algn="l">
              <a:defRPr sz="1050">
                <a:solidFill>
                  <a:schemeClr val="tx2"/>
                </a:solidFill>
                <a:latin typeface="Verdana" panose="020B0604030504040204" pitchFamily="34" charset="0"/>
                <a:ea typeface="Verdana" panose="020B0604030504040204" pitchFamily="34" charset="0"/>
              </a:defRPr>
            </a:lvl1pPr>
          </a:lstStyle>
          <a:p>
            <a:endParaRPr lang="de-DE"/>
          </a:p>
        </p:txBody>
      </p:sp>
      <p:sp>
        <p:nvSpPr>
          <p:cNvPr id="6" name="Foliennummernplatzhalter 5">
            <a:extLst>
              <a:ext uri="{FF2B5EF4-FFF2-40B4-BE49-F238E27FC236}">
                <a16:creationId xmlns:a16="http://schemas.microsoft.com/office/drawing/2014/main" id="{7ADF707F-FBE5-8C84-044C-5F392F02D629}"/>
              </a:ext>
            </a:extLst>
          </p:cNvPr>
          <p:cNvSpPr>
            <a:spLocks noGrp="1"/>
          </p:cNvSpPr>
          <p:nvPr>
            <p:ph type="sldNum" sz="quarter" idx="4"/>
          </p:nvPr>
        </p:nvSpPr>
        <p:spPr>
          <a:xfrm>
            <a:off x="11353800" y="6381750"/>
            <a:ext cx="607640" cy="250825"/>
          </a:xfrm>
          <a:prstGeom prst="rect">
            <a:avLst/>
          </a:prstGeom>
        </p:spPr>
        <p:txBody>
          <a:bodyPr vert="horz" lIns="91440" tIns="45720" rIns="91440" bIns="45720" rtlCol="0" anchor="b"/>
          <a:lstStyle>
            <a:lvl1pPr algn="r">
              <a:defRPr sz="1000">
                <a:solidFill>
                  <a:schemeClr val="tx2"/>
                </a:solidFill>
                <a:latin typeface="Verdana" panose="020B0604030504040204" pitchFamily="34" charset="0"/>
                <a:ea typeface="Verdana" panose="020B0604030504040204" pitchFamily="34" charset="0"/>
              </a:defRPr>
            </a:lvl1pPr>
          </a:lstStyle>
          <a:p>
            <a:fld id="{D2497DF5-A2E6-4A0F-AF9A-3241C4C751F7}" type="slidenum">
              <a:rPr lang="de-DE" smtClean="0"/>
              <a:pPr/>
              <a:t>‹Nr.›</a:t>
            </a:fld>
            <a:endParaRPr lang="de-DE"/>
          </a:p>
        </p:txBody>
      </p:sp>
      <p:pic>
        <p:nvPicPr>
          <p:cNvPr id="8" name="Grafik 7">
            <a:extLst>
              <a:ext uri="{FF2B5EF4-FFF2-40B4-BE49-F238E27FC236}">
                <a16:creationId xmlns:a16="http://schemas.microsoft.com/office/drawing/2014/main" id="{2048FA50-C46C-EFD8-1130-5A4353199EDE}"/>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206000" y="234000"/>
            <a:ext cx="1755440" cy="266400"/>
          </a:xfrm>
          <a:prstGeom prst="rect">
            <a:avLst/>
          </a:prstGeom>
        </p:spPr>
      </p:pic>
      <p:sp>
        <p:nvSpPr>
          <p:cNvPr id="9" name="Rechteck 8">
            <a:extLst>
              <a:ext uri="{FF2B5EF4-FFF2-40B4-BE49-F238E27FC236}">
                <a16:creationId xmlns:a16="http://schemas.microsoft.com/office/drawing/2014/main" id="{7FD8EFC8-C251-0241-9B44-8FF629F84458}"/>
              </a:ext>
            </a:extLst>
          </p:cNvPr>
          <p:cNvSpPr/>
          <p:nvPr userDrawn="1"/>
        </p:nvSpPr>
        <p:spPr>
          <a:xfrm>
            <a:off x="-685800" y="1628160"/>
            <a:ext cx="350520" cy="32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600" dirty="0">
                <a:solidFill>
                  <a:schemeClr val="tx1"/>
                </a:solidFill>
              </a:rPr>
              <a:t>FFFFFF</a:t>
            </a:r>
          </a:p>
        </p:txBody>
      </p:sp>
      <p:sp>
        <p:nvSpPr>
          <p:cNvPr id="10" name="Rechteck 9">
            <a:extLst>
              <a:ext uri="{FF2B5EF4-FFF2-40B4-BE49-F238E27FC236}">
                <a16:creationId xmlns:a16="http://schemas.microsoft.com/office/drawing/2014/main" id="{4E766143-1904-5ABE-BDE9-AEBDCC29B55D}"/>
              </a:ext>
            </a:extLst>
          </p:cNvPr>
          <p:cNvSpPr/>
          <p:nvPr userDrawn="1"/>
        </p:nvSpPr>
        <p:spPr>
          <a:xfrm>
            <a:off x="-685800" y="2115840"/>
            <a:ext cx="350520" cy="322560"/>
          </a:xfrm>
          <a:prstGeom prst="rect">
            <a:avLst/>
          </a:prstGeom>
          <a:solidFill>
            <a:srgbClr val="1F455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1F455D</a:t>
            </a:r>
          </a:p>
        </p:txBody>
      </p:sp>
      <p:sp>
        <p:nvSpPr>
          <p:cNvPr id="11" name="Rechteck 10">
            <a:extLst>
              <a:ext uri="{FF2B5EF4-FFF2-40B4-BE49-F238E27FC236}">
                <a16:creationId xmlns:a16="http://schemas.microsoft.com/office/drawing/2014/main" id="{D3687E0E-E9CB-ADD4-6011-80EA4B163464}"/>
              </a:ext>
            </a:extLst>
          </p:cNvPr>
          <p:cNvSpPr/>
          <p:nvPr userDrawn="1"/>
        </p:nvSpPr>
        <p:spPr>
          <a:xfrm>
            <a:off x="-685800" y="2603520"/>
            <a:ext cx="350520" cy="322560"/>
          </a:xfrm>
          <a:prstGeom prst="rect">
            <a:avLst/>
          </a:prstGeom>
          <a:solidFill>
            <a:srgbClr val="0056A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0056A4</a:t>
            </a:r>
          </a:p>
        </p:txBody>
      </p:sp>
      <p:sp>
        <p:nvSpPr>
          <p:cNvPr id="12" name="Rechteck 11">
            <a:extLst>
              <a:ext uri="{FF2B5EF4-FFF2-40B4-BE49-F238E27FC236}">
                <a16:creationId xmlns:a16="http://schemas.microsoft.com/office/drawing/2014/main" id="{439CCDC6-6932-3890-463E-8C8503950912}"/>
              </a:ext>
            </a:extLst>
          </p:cNvPr>
          <p:cNvSpPr/>
          <p:nvPr userDrawn="1"/>
        </p:nvSpPr>
        <p:spPr>
          <a:xfrm>
            <a:off x="-685800" y="3085803"/>
            <a:ext cx="350520" cy="322560"/>
          </a:xfrm>
          <a:prstGeom prst="rect">
            <a:avLst/>
          </a:prstGeom>
          <a:solidFill>
            <a:srgbClr val="79C6C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dirty="0">
                <a:solidFill>
                  <a:schemeClr val="tx1"/>
                </a:solidFill>
              </a:rPr>
              <a:t>79C6C0</a:t>
            </a:r>
          </a:p>
        </p:txBody>
      </p:sp>
      <p:sp>
        <p:nvSpPr>
          <p:cNvPr id="13" name="Rechteck 12">
            <a:extLst>
              <a:ext uri="{FF2B5EF4-FFF2-40B4-BE49-F238E27FC236}">
                <a16:creationId xmlns:a16="http://schemas.microsoft.com/office/drawing/2014/main" id="{619632CE-F0DE-13D8-7AC7-3A8CEA44B286}"/>
              </a:ext>
            </a:extLst>
          </p:cNvPr>
          <p:cNvSpPr/>
          <p:nvPr userDrawn="1"/>
        </p:nvSpPr>
        <p:spPr>
          <a:xfrm>
            <a:off x="-685800" y="3628083"/>
            <a:ext cx="350520" cy="322560"/>
          </a:xfrm>
          <a:prstGeom prst="rect">
            <a:avLst/>
          </a:prstGeom>
          <a:solidFill>
            <a:srgbClr val="3A8C8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3A8C84</a:t>
            </a:r>
          </a:p>
        </p:txBody>
      </p:sp>
      <p:sp>
        <p:nvSpPr>
          <p:cNvPr id="14" name="Rechteck 13">
            <a:extLst>
              <a:ext uri="{FF2B5EF4-FFF2-40B4-BE49-F238E27FC236}">
                <a16:creationId xmlns:a16="http://schemas.microsoft.com/office/drawing/2014/main" id="{49A1BF0C-EEBC-A231-8433-2FE36A1B4678}"/>
              </a:ext>
            </a:extLst>
          </p:cNvPr>
          <p:cNvSpPr/>
          <p:nvPr userDrawn="1"/>
        </p:nvSpPr>
        <p:spPr>
          <a:xfrm>
            <a:off x="-685800" y="4097041"/>
            <a:ext cx="350520" cy="322560"/>
          </a:xfrm>
          <a:prstGeom prst="rect">
            <a:avLst/>
          </a:prstGeom>
          <a:solidFill>
            <a:srgbClr val="F2B36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tx1"/>
                </a:solidFill>
              </a:rPr>
              <a:t>F2B361</a:t>
            </a:r>
          </a:p>
        </p:txBody>
      </p:sp>
      <p:sp>
        <p:nvSpPr>
          <p:cNvPr id="15" name="Rechteck 14">
            <a:extLst>
              <a:ext uri="{FF2B5EF4-FFF2-40B4-BE49-F238E27FC236}">
                <a16:creationId xmlns:a16="http://schemas.microsoft.com/office/drawing/2014/main" id="{185BF93B-CFFA-3E9A-FFF9-C6165D8F6868}"/>
              </a:ext>
            </a:extLst>
          </p:cNvPr>
          <p:cNvSpPr/>
          <p:nvPr userDrawn="1"/>
        </p:nvSpPr>
        <p:spPr>
          <a:xfrm>
            <a:off x="-685800" y="4584721"/>
            <a:ext cx="350520" cy="322560"/>
          </a:xfrm>
          <a:prstGeom prst="rect">
            <a:avLst/>
          </a:prstGeom>
          <a:solidFill>
            <a:srgbClr val="F2911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F29111</a:t>
            </a:r>
          </a:p>
        </p:txBody>
      </p:sp>
      <p:sp>
        <p:nvSpPr>
          <p:cNvPr id="16" name="Rechteck 15">
            <a:extLst>
              <a:ext uri="{FF2B5EF4-FFF2-40B4-BE49-F238E27FC236}">
                <a16:creationId xmlns:a16="http://schemas.microsoft.com/office/drawing/2014/main" id="{0F2550CA-4A8D-C9F9-6324-C036C874543B}"/>
              </a:ext>
            </a:extLst>
          </p:cNvPr>
          <p:cNvSpPr/>
          <p:nvPr userDrawn="1"/>
        </p:nvSpPr>
        <p:spPr>
          <a:xfrm>
            <a:off x="-685800" y="5072401"/>
            <a:ext cx="350520" cy="322560"/>
          </a:xfrm>
          <a:prstGeom prst="rect">
            <a:avLst/>
          </a:prstGeom>
          <a:solidFill>
            <a:srgbClr val="922D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922D50</a:t>
            </a:r>
          </a:p>
        </p:txBody>
      </p:sp>
    </p:spTree>
    <p:extLst>
      <p:ext uri="{BB962C8B-B14F-4D97-AF65-F5344CB8AC3E}">
        <p14:creationId xmlns:p14="http://schemas.microsoft.com/office/powerpoint/2010/main" val="269156078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9" r:id="rId4"/>
    <p:sldLayoutId id="2147483670" r:id="rId5"/>
    <p:sldLayoutId id="2147483671" r:id="rId6"/>
    <p:sldLayoutId id="2147483672" r:id="rId7"/>
    <p:sldLayoutId id="2147483654" r:id="rId8"/>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3" userDrawn="1">
          <p15:clr>
            <a:srgbClr val="F26B43"/>
          </p15:clr>
        </p15:guide>
        <p15:guide id="2" pos="7537" userDrawn="1">
          <p15:clr>
            <a:srgbClr val="F26B43"/>
          </p15:clr>
        </p15:guide>
        <p15:guide id="3" orient="horz" pos="4178" userDrawn="1">
          <p15:clr>
            <a:srgbClr val="F26B43"/>
          </p15:clr>
        </p15:guide>
        <p15:guide id="4" orient="horz" pos="142" userDrawn="1">
          <p15:clr>
            <a:srgbClr val="F26B43"/>
          </p15:clr>
        </p15:guide>
        <p15:guide id="5" orient="horz" pos="709" userDrawn="1">
          <p15:clr>
            <a:srgbClr val="F26B43"/>
          </p15:clr>
        </p15:guide>
        <p15:guide id="6" orient="horz" pos="913" userDrawn="1">
          <p15:clr>
            <a:srgbClr val="F26B43"/>
          </p15:clr>
        </p15:guide>
        <p15:guide id="7" orient="horz" pos="3861" userDrawn="1">
          <p15:clr>
            <a:srgbClr val="F26B43"/>
          </p15:clr>
        </p15:guide>
        <p15:guide id="8" pos="3840" userDrawn="1">
          <p15:clr>
            <a:srgbClr val="F26B43"/>
          </p15:clr>
        </p15:guide>
        <p15:guide id="9" orient="horz" pos="23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73E1E18-B10F-EB30-B845-4287AA53B02E}"/>
              </a:ext>
            </a:extLst>
          </p:cNvPr>
          <p:cNvSpPr>
            <a:spLocks noGrp="1"/>
          </p:cNvSpPr>
          <p:nvPr>
            <p:ph type="title"/>
          </p:nvPr>
        </p:nvSpPr>
        <p:spPr>
          <a:xfrm>
            <a:off x="227013" y="234000"/>
            <a:ext cx="9821960" cy="447037"/>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B0F70DE0-FEEF-03FB-D024-513D75E3BB2B}"/>
              </a:ext>
            </a:extLst>
          </p:cNvPr>
          <p:cNvSpPr>
            <a:spLocks noGrp="1"/>
          </p:cNvSpPr>
          <p:nvPr>
            <p:ph type="body" idx="1"/>
          </p:nvPr>
        </p:nvSpPr>
        <p:spPr>
          <a:xfrm>
            <a:off x="227013" y="1449388"/>
            <a:ext cx="11737975" cy="467803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A93F722D-FBE4-731F-913F-6E69464AD6FC}"/>
              </a:ext>
            </a:extLst>
          </p:cNvPr>
          <p:cNvSpPr>
            <a:spLocks noGrp="1"/>
          </p:cNvSpPr>
          <p:nvPr>
            <p:ph type="ftr" sz="quarter" idx="3"/>
          </p:nvPr>
        </p:nvSpPr>
        <p:spPr>
          <a:xfrm>
            <a:off x="227013" y="6390325"/>
            <a:ext cx="4114800" cy="242250"/>
          </a:xfrm>
          <a:prstGeom prst="rect">
            <a:avLst/>
          </a:prstGeom>
        </p:spPr>
        <p:txBody>
          <a:bodyPr vert="horz" lIns="91440" tIns="45720" rIns="91440" bIns="45720" rtlCol="0" anchor="b"/>
          <a:lstStyle>
            <a:lvl1pPr algn="l">
              <a:defRPr sz="1050">
                <a:solidFill>
                  <a:schemeClr val="tx2"/>
                </a:solidFill>
                <a:latin typeface="Verdana" panose="020B0604030504040204" pitchFamily="34" charset="0"/>
                <a:ea typeface="Verdana" panose="020B0604030504040204" pitchFamily="34" charset="0"/>
              </a:defRPr>
            </a:lvl1pPr>
          </a:lstStyle>
          <a:p>
            <a:endParaRPr lang="de-DE"/>
          </a:p>
        </p:txBody>
      </p:sp>
      <p:sp>
        <p:nvSpPr>
          <p:cNvPr id="6" name="Foliennummernplatzhalter 5">
            <a:extLst>
              <a:ext uri="{FF2B5EF4-FFF2-40B4-BE49-F238E27FC236}">
                <a16:creationId xmlns:a16="http://schemas.microsoft.com/office/drawing/2014/main" id="{7ADF707F-FBE5-8C84-044C-5F392F02D629}"/>
              </a:ext>
            </a:extLst>
          </p:cNvPr>
          <p:cNvSpPr>
            <a:spLocks noGrp="1"/>
          </p:cNvSpPr>
          <p:nvPr>
            <p:ph type="sldNum" sz="quarter" idx="4"/>
          </p:nvPr>
        </p:nvSpPr>
        <p:spPr>
          <a:xfrm>
            <a:off x="11353800" y="6381750"/>
            <a:ext cx="607640" cy="250825"/>
          </a:xfrm>
          <a:prstGeom prst="rect">
            <a:avLst/>
          </a:prstGeom>
        </p:spPr>
        <p:txBody>
          <a:bodyPr vert="horz" lIns="91440" tIns="45720" rIns="91440" bIns="45720" rtlCol="0" anchor="b"/>
          <a:lstStyle>
            <a:lvl1pPr algn="r">
              <a:defRPr sz="1000">
                <a:solidFill>
                  <a:schemeClr val="tx2"/>
                </a:solidFill>
                <a:latin typeface="Verdana" panose="020B0604030504040204" pitchFamily="34" charset="0"/>
                <a:ea typeface="Verdana" panose="020B0604030504040204" pitchFamily="34" charset="0"/>
              </a:defRPr>
            </a:lvl1pPr>
          </a:lstStyle>
          <a:p>
            <a:fld id="{D2497DF5-A2E6-4A0F-AF9A-3241C4C751F7}" type="slidenum">
              <a:rPr lang="de-DE" smtClean="0"/>
              <a:pPr/>
              <a:t>‹Nr.›</a:t>
            </a:fld>
            <a:endParaRPr lang="de-DE"/>
          </a:p>
        </p:txBody>
      </p:sp>
      <p:pic>
        <p:nvPicPr>
          <p:cNvPr id="8" name="Grafik 7">
            <a:extLst>
              <a:ext uri="{FF2B5EF4-FFF2-40B4-BE49-F238E27FC236}">
                <a16:creationId xmlns:a16="http://schemas.microsoft.com/office/drawing/2014/main" id="{2048FA50-C46C-EFD8-1130-5A4353199EDE}"/>
              </a:ext>
            </a:extLst>
          </p:cNvPr>
          <p:cNvPicPr>
            <a:picLocks noChangeAspect="1"/>
          </p:cNvPicPr>
          <p:nvPr userDrawn="1"/>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206000" y="234000"/>
            <a:ext cx="1755440" cy="266400"/>
          </a:xfrm>
          <a:prstGeom prst="rect">
            <a:avLst/>
          </a:prstGeom>
        </p:spPr>
      </p:pic>
      <p:sp>
        <p:nvSpPr>
          <p:cNvPr id="17" name="Rechteck 16">
            <a:extLst>
              <a:ext uri="{FF2B5EF4-FFF2-40B4-BE49-F238E27FC236}">
                <a16:creationId xmlns:a16="http://schemas.microsoft.com/office/drawing/2014/main" id="{E785F8E2-0D88-0973-1002-C4F82B6413A2}"/>
              </a:ext>
            </a:extLst>
          </p:cNvPr>
          <p:cNvSpPr/>
          <p:nvPr userDrawn="1"/>
        </p:nvSpPr>
        <p:spPr>
          <a:xfrm>
            <a:off x="-685800" y="1628160"/>
            <a:ext cx="350520" cy="32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600" dirty="0">
                <a:solidFill>
                  <a:schemeClr val="tx1"/>
                </a:solidFill>
              </a:rPr>
              <a:t>FFFFFF</a:t>
            </a:r>
          </a:p>
        </p:txBody>
      </p:sp>
      <p:sp>
        <p:nvSpPr>
          <p:cNvPr id="18" name="Rechteck 17">
            <a:extLst>
              <a:ext uri="{FF2B5EF4-FFF2-40B4-BE49-F238E27FC236}">
                <a16:creationId xmlns:a16="http://schemas.microsoft.com/office/drawing/2014/main" id="{F11E5934-DEE4-A798-915C-4A7A00634842}"/>
              </a:ext>
            </a:extLst>
          </p:cNvPr>
          <p:cNvSpPr/>
          <p:nvPr userDrawn="1"/>
        </p:nvSpPr>
        <p:spPr>
          <a:xfrm>
            <a:off x="-685800" y="2115840"/>
            <a:ext cx="350520" cy="322560"/>
          </a:xfrm>
          <a:prstGeom prst="rect">
            <a:avLst/>
          </a:prstGeom>
          <a:solidFill>
            <a:srgbClr val="1F455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1F455D</a:t>
            </a:r>
          </a:p>
        </p:txBody>
      </p:sp>
      <p:sp>
        <p:nvSpPr>
          <p:cNvPr id="19" name="Rechteck 18">
            <a:extLst>
              <a:ext uri="{FF2B5EF4-FFF2-40B4-BE49-F238E27FC236}">
                <a16:creationId xmlns:a16="http://schemas.microsoft.com/office/drawing/2014/main" id="{209D1B31-6579-220B-FAD8-B78C012EC292}"/>
              </a:ext>
            </a:extLst>
          </p:cNvPr>
          <p:cNvSpPr/>
          <p:nvPr userDrawn="1"/>
        </p:nvSpPr>
        <p:spPr>
          <a:xfrm>
            <a:off x="-685800" y="2603520"/>
            <a:ext cx="350520" cy="322560"/>
          </a:xfrm>
          <a:prstGeom prst="rect">
            <a:avLst/>
          </a:prstGeom>
          <a:solidFill>
            <a:srgbClr val="0056A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0056A4</a:t>
            </a:r>
          </a:p>
        </p:txBody>
      </p:sp>
      <p:sp>
        <p:nvSpPr>
          <p:cNvPr id="20" name="Rechteck 19">
            <a:extLst>
              <a:ext uri="{FF2B5EF4-FFF2-40B4-BE49-F238E27FC236}">
                <a16:creationId xmlns:a16="http://schemas.microsoft.com/office/drawing/2014/main" id="{2A677A57-3BBC-7E9E-EEF6-D7969725AF2B}"/>
              </a:ext>
            </a:extLst>
          </p:cNvPr>
          <p:cNvSpPr/>
          <p:nvPr userDrawn="1"/>
        </p:nvSpPr>
        <p:spPr>
          <a:xfrm>
            <a:off x="-685800" y="3085803"/>
            <a:ext cx="350520" cy="322560"/>
          </a:xfrm>
          <a:prstGeom prst="rect">
            <a:avLst/>
          </a:prstGeom>
          <a:solidFill>
            <a:srgbClr val="79C6C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dirty="0">
                <a:solidFill>
                  <a:schemeClr val="tx1"/>
                </a:solidFill>
              </a:rPr>
              <a:t>79C6C0</a:t>
            </a:r>
          </a:p>
        </p:txBody>
      </p:sp>
      <p:sp>
        <p:nvSpPr>
          <p:cNvPr id="21" name="Rechteck 20">
            <a:extLst>
              <a:ext uri="{FF2B5EF4-FFF2-40B4-BE49-F238E27FC236}">
                <a16:creationId xmlns:a16="http://schemas.microsoft.com/office/drawing/2014/main" id="{EA07FE8D-69F3-BCB6-B51F-092B829001F9}"/>
              </a:ext>
            </a:extLst>
          </p:cNvPr>
          <p:cNvSpPr/>
          <p:nvPr userDrawn="1"/>
        </p:nvSpPr>
        <p:spPr>
          <a:xfrm>
            <a:off x="-685800" y="3628083"/>
            <a:ext cx="350520" cy="322560"/>
          </a:xfrm>
          <a:prstGeom prst="rect">
            <a:avLst/>
          </a:prstGeom>
          <a:solidFill>
            <a:srgbClr val="3A8C8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3A8C84</a:t>
            </a:r>
          </a:p>
        </p:txBody>
      </p:sp>
      <p:sp>
        <p:nvSpPr>
          <p:cNvPr id="22" name="Rechteck 21">
            <a:extLst>
              <a:ext uri="{FF2B5EF4-FFF2-40B4-BE49-F238E27FC236}">
                <a16:creationId xmlns:a16="http://schemas.microsoft.com/office/drawing/2014/main" id="{2716D468-DAC9-51A5-F086-EB3A7D3385A0}"/>
              </a:ext>
            </a:extLst>
          </p:cNvPr>
          <p:cNvSpPr/>
          <p:nvPr userDrawn="1"/>
        </p:nvSpPr>
        <p:spPr>
          <a:xfrm>
            <a:off x="-685800" y="4097041"/>
            <a:ext cx="350520" cy="322560"/>
          </a:xfrm>
          <a:prstGeom prst="rect">
            <a:avLst/>
          </a:prstGeom>
          <a:solidFill>
            <a:srgbClr val="F2B36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tx1"/>
                </a:solidFill>
              </a:rPr>
              <a:t>F2B361</a:t>
            </a:r>
          </a:p>
        </p:txBody>
      </p:sp>
      <p:sp>
        <p:nvSpPr>
          <p:cNvPr id="23" name="Rechteck 22">
            <a:extLst>
              <a:ext uri="{FF2B5EF4-FFF2-40B4-BE49-F238E27FC236}">
                <a16:creationId xmlns:a16="http://schemas.microsoft.com/office/drawing/2014/main" id="{4D2A9BD0-5316-1D25-8387-16D5A2E9A804}"/>
              </a:ext>
            </a:extLst>
          </p:cNvPr>
          <p:cNvSpPr/>
          <p:nvPr userDrawn="1"/>
        </p:nvSpPr>
        <p:spPr>
          <a:xfrm>
            <a:off x="-685800" y="4584721"/>
            <a:ext cx="350520" cy="322560"/>
          </a:xfrm>
          <a:prstGeom prst="rect">
            <a:avLst/>
          </a:prstGeom>
          <a:solidFill>
            <a:srgbClr val="F2911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F29111</a:t>
            </a:r>
          </a:p>
        </p:txBody>
      </p:sp>
      <p:sp>
        <p:nvSpPr>
          <p:cNvPr id="24" name="Rechteck 23">
            <a:extLst>
              <a:ext uri="{FF2B5EF4-FFF2-40B4-BE49-F238E27FC236}">
                <a16:creationId xmlns:a16="http://schemas.microsoft.com/office/drawing/2014/main" id="{4E27FF5D-28DD-256E-A55E-75C7743617D9}"/>
              </a:ext>
            </a:extLst>
          </p:cNvPr>
          <p:cNvSpPr/>
          <p:nvPr userDrawn="1"/>
        </p:nvSpPr>
        <p:spPr>
          <a:xfrm>
            <a:off x="-685800" y="5072401"/>
            <a:ext cx="350520" cy="322560"/>
          </a:xfrm>
          <a:prstGeom prst="rect">
            <a:avLst/>
          </a:prstGeom>
          <a:solidFill>
            <a:srgbClr val="922D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922D50</a:t>
            </a:r>
          </a:p>
        </p:txBody>
      </p:sp>
    </p:spTree>
    <p:extLst>
      <p:ext uri="{BB962C8B-B14F-4D97-AF65-F5344CB8AC3E}">
        <p14:creationId xmlns:p14="http://schemas.microsoft.com/office/powerpoint/2010/main" val="120328023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27" r:id="rId14"/>
    <p:sldLayoutId id="2147483728" r:id="rId15"/>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3">
          <p15:clr>
            <a:srgbClr val="F26B43"/>
          </p15:clr>
        </p15:guide>
        <p15:guide id="2" pos="7537">
          <p15:clr>
            <a:srgbClr val="F26B43"/>
          </p15:clr>
        </p15:guide>
        <p15:guide id="3" orient="horz" pos="4178">
          <p15:clr>
            <a:srgbClr val="F26B43"/>
          </p15:clr>
        </p15:guide>
        <p15:guide id="4" orient="horz" pos="142">
          <p15:clr>
            <a:srgbClr val="F26B43"/>
          </p15:clr>
        </p15:guide>
        <p15:guide id="5" orient="horz" pos="709">
          <p15:clr>
            <a:srgbClr val="F26B43"/>
          </p15:clr>
        </p15:guide>
        <p15:guide id="6" orient="horz" pos="913">
          <p15:clr>
            <a:srgbClr val="F26B43"/>
          </p15:clr>
        </p15:guide>
        <p15:guide id="7" orient="horz" pos="3861">
          <p15:clr>
            <a:srgbClr val="F26B43"/>
          </p15:clr>
        </p15:guide>
        <p15:guide id="8" pos="3840">
          <p15:clr>
            <a:srgbClr val="F26B43"/>
          </p15:clr>
        </p15:guide>
        <p15:guide id="9" orient="horz" pos="238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73E1E18-B10F-EB30-B845-4287AA53B02E}"/>
              </a:ext>
            </a:extLst>
          </p:cNvPr>
          <p:cNvSpPr>
            <a:spLocks noGrp="1"/>
          </p:cNvSpPr>
          <p:nvPr>
            <p:ph type="title"/>
          </p:nvPr>
        </p:nvSpPr>
        <p:spPr>
          <a:xfrm>
            <a:off x="227013" y="234000"/>
            <a:ext cx="9821960" cy="447037"/>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B0F70DE0-FEEF-03FB-D024-513D75E3BB2B}"/>
              </a:ext>
            </a:extLst>
          </p:cNvPr>
          <p:cNvSpPr>
            <a:spLocks noGrp="1"/>
          </p:cNvSpPr>
          <p:nvPr>
            <p:ph type="body" idx="1"/>
          </p:nvPr>
        </p:nvSpPr>
        <p:spPr>
          <a:xfrm>
            <a:off x="227013" y="1449388"/>
            <a:ext cx="11737975" cy="467803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A93F722D-FBE4-731F-913F-6E69464AD6FC}"/>
              </a:ext>
            </a:extLst>
          </p:cNvPr>
          <p:cNvSpPr>
            <a:spLocks noGrp="1"/>
          </p:cNvSpPr>
          <p:nvPr>
            <p:ph type="ftr" sz="quarter" idx="3"/>
          </p:nvPr>
        </p:nvSpPr>
        <p:spPr>
          <a:xfrm>
            <a:off x="227013" y="6390325"/>
            <a:ext cx="4114800" cy="242250"/>
          </a:xfrm>
          <a:prstGeom prst="rect">
            <a:avLst/>
          </a:prstGeom>
        </p:spPr>
        <p:txBody>
          <a:bodyPr vert="horz" lIns="91440" tIns="45720" rIns="91440" bIns="45720" rtlCol="0" anchor="b"/>
          <a:lstStyle>
            <a:lvl1pPr algn="l">
              <a:defRPr sz="1050">
                <a:solidFill>
                  <a:schemeClr val="tx2"/>
                </a:solidFill>
                <a:latin typeface="Verdana" panose="020B0604030504040204" pitchFamily="34" charset="0"/>
                <a:ea typeface="Verdana" panose="020B0604030504040204" pitchFamily="34" charset="0"/>
              </a:defRPr>
            </a:lvl1pPr>
          </a:lstStyle>
          <a:p>
            <a:endParaRPr lang="de-DE"/>
          </a:p>
        </p:txBody>
      </p:sp>
      <p:sp>
        <p:nvSpPr>
          <p:cNvPr id="6" name="Foliennummernplatzhalter 5">
            <a:extLst>
              <a:ext uri="{FF2B5EF4-FFF2-40B4-BE49-F238E27FC236}">
                <a16:creationId xmlns:a16="http://schemas.microsoft.com/office/drawing/2014/main" id="{7ADF707F-FBE5-8C84-044C-5F392F02D629}"/>
              </a:ext>
            </a:extLst>
          </p:cNvPr>
          <p:cNvSpPr>
            <a:spLocks noGrp="1"/>
          </p:cNvSpPr>
          <p:nvPr>
            <p:ph type="sldNum" sz="quarter" idx="4"/>
          </p:nvPr>
        </p:nvSpPr>
        <p:spPr>
          <a:xfrm>
            <a:off x="11353800" y="6381750"/>
            <a:ext cx="607640" cy="250825"/>
          </a:xfrm>
          <a:prstGeom prst="rect">
            <a:avLst/>
          </a:prstGeom>
        </p:spPr>
        <p:txBody>
          <a:bodyPr vert="horz" lIns="91440" tIns="45720" rIns="91440" bIns="45720" rtlCol="0" anchor="b"/>
          <a:lstStyle>
            <a:lvl1pPr algn="r">
              <a:defRPr sz="1000">
                <a:solidFill>
                  <a:schemeClr val="tx2"/>
                </a:solidFill>
                <a:latin typeface="Verdana" panose="020B0604030504040204" pitchFamily="34" charset="0"/>
                <a:ea typeface="Verdana" panose="020B0604030504040204" pitchFamily="34" charset="0"/>
              </a:defRPr>
            </a:lvl1pPr>
          </a:lstStyle>
          <a:p>
            <a:fld id="{D2497DF5-A2E6-4A0F-AF9A-3241C4C751F7}" type="slidenum">
              <a:rPr lang="de-DE" smtClean="0"/>
              <a:pPr/>
              <a:t>‹Nr.›</a:t>
            </a:fld>
            <a:endParaRPr lang="de-DE"/>
          </a:p>
        </p:txBody>
      </p:sp>
      <p:pic>
        <p:nvPicPr>
          <p:cNvPr id="8" name="Grafik 7">
            <a:extLst>
              <a:ext uri="{FF2B5EF4-FFF2-40B4-BE49-F238E27FC236}">
                <a16:creationId xmlns:a16="http://schemas.microsoft.com/office/drawing/2014/main" id="{2048FA50-C46C-EFD8-1130-5A4353199ED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206000" y="234000"/>
            <a:ext cx="1755440" cy="266400"/>
          </a:xfrm>
          <a:prstGeom prst="rect">
            <a:avLst/>
          </a:prstGeom>
        </p:spPr>
      </p:pic>
      <p:sp>
        <p:nvSpPr>
          <p:cNvPr id="17" name="Rechteck 16">
            <a:extLst>
              <a:ext uri="{FF2B5EF4-FFF2-40B4-BE49-F238E27FC236}">
                <a16:creationId xmlns:a16="http://schemas.microsoft.com/office/drawing/2014/main" id="{45758D76-EA79-D23C-3A18-D6D5DB2ACBCA}"/>
              </a:ext>
            </a:extLst>
          </p:cNvPr>
          <p:cNvSpPr/>
          <p:nvPr userDrawn="1"/>
        </p:nvSpPr>
        <p:spPr>
          <a:xfrm>
            <a:off x="-685800" y="1628160"/>
            <a:ext cx="350520" cy="322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600" dirty="0">
                <a:solidFill>
                  <a:schemeClr val="tx1"/>
                </a:solidFill>
              </a:rPr>
              <a:t>FFFFFF</a:t>
            </a:r>
          </a:p>
        </p:txBody>
      </p:sp>
      <p:sp>
        <p:nvSpPr>
          <p:cNvPr id="18" name="Rechteck 17">
            <a:extLst>
              <a:ext uri="{FF2B5EF4-FFF2-40B4-BE49-F238E27FC236}">
                <a16:creationId xmlns:a16="http://schemas.microsoft.com/office/drawing/2014/main" id="{32B15219-7224-EB53-D9E8-07550D971989}"/>
              </a:ext>
            </a:extLst>
          </p:cNvPr>
          <p:cNvSpPr/>
          <p:nvPr userDrawn="1"/>
        </p:nvSpPr>
        <p:spPr>
          <a:xfrm>
            <a:off x="-685800" y="2115840"/>
            <a:ext cx="350520" cy="322560"/>
          </a:xfrm>
          <a:prstGeom prst="rect">
            <a:avLst/>
          </a:prstGeom>
          <a:solidFill>
            <a:srgbClr val="1F455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1F455D</a:t>
            </a:r>
          </a:p>
        </p:txBody>
      </p:sp>
      <p:sp>
        <p:nvSpPr>
          <p:cNvPr id="19" name="Rechteck 18">
            <a:extLst>
              <a:ext uri="{FF2B5EF4-FFF2-40B4-BE49-F238E27FC236}">
                <a16:creationId xmlns:a16="http://schemas.microsoft.com/office/drawing/2014/main" id="{3B5A1487-A83F-0CA4-0BA7-0DB5B195F5E3}"/>
              </a:ext>
            </a:extLst>
          </p:cNvPr>
          <p:cNvSpPr/>
          <p:nvPr userDrawn="1"/>
        </p:nvSpPr>
        <p:spPr>
          <a:xfrm>
            <a:off x="-685800" y="2603520"/>
            <a:ext cx="350520" cy="322560"/>
          </a:xfrm>
          <a:prstGeom prst="rect">
            <a:avLst/>
          </a:prstGeom>
          <a:solidFill>
            <a:srgbClr val="0056A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0056A4</a:t>
            </a:r>
          </a:p>
        </p:txBody>
      </p:sp>
      <p:sp>
        <p:nvSpPr>
          <p:cNvPr id="20" name="Rechteck 19">
            <a:extLst>
              <a:ext uri="{FF2B5EF4-FFF2-40B4-BE49-F238E27FC236}">
                <a16:creationId xmlns:a16="http://schemas.microsoft.com/office/drawing/2014/main" id="{B5AC29DC-3E51-FE5E-8DAC-DA184E03A71D}"/>
              </a:ext>
            </a:extLst>
          </p:cNvPr>
          <p:cNvSpPr/>
          <p:nvPr userDrawn="1"/>
        </p:nvSpPr>
        <p:spPr>
          <a:xfrm>
            <a:off x="-685800" y="3085803"/>
            <a:ext cx="350520" cy="322560"/>
          </a:xfrm>
          <a:prstGeom prst="rect">
            <a:avLst/>
          </a:prstGeom>
          <a:solidFill>
            <a:srgbClr val="79C6C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dirty="0">
                <a:solidFill>
                  <a:schemeClr val="tx1"/>
                </a:solidFill>
              </a:rPr>
              <a:t>79C6C0</a:t>
            </a:r>
          </a:p>
        </p:txBody>
      </p:sp>
      <p:sp>
        <p:nvSpPr>
          <p:cNvPr id="21" name="Rechteck 20">
            <a:extLst>
              <a:ext uri="{FF2B5EF4-FFF2-40B4-BE49-F238E27FC236}">
                <a16:creationId xmlns:a16="http://schemas.microsoft.com/office/drawing/2014/main" id="{78BE9FF3-9BC6-5FB6-1E6C-973892C9C6F8}"/>
              </a:ext>
            </a:extLst>
          </p:cNvPr>
          <p:cNvSpPr/>
          <p:nvPr userDrawn="1"/>
        </p:nvSpPr>
        <p:spPr>
          <a:xfrm>
            <a:off x="-685800" y="3628083"/>
            <a:ext cx="350520" cy="322560"/>
          </a:xfrm>
          <a:prstGeom prst="rect">
            <a:avLst/>
          </a:prstGeom>
          <a:solidFill>
            <a:srgbClr val="3A8C8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3A8C84</a:t>
            </a:r>
          </a:p>
        </p:txBody>
      </p:sp>
      <p:sp>
        <p:nvSpPr>
          <p:cNvPr id="22" name="Rechteck 21">
            <a:extLst>
              <a:ext uri="{FF2B5EF4-FFF2-40B4-BE49-F238E27FC236}">
                <a16:creationId xmlns:a16="http://schemas.microsoft.com/office/drawing/2014/main" id="{13FECC7B-56E1-E606-CF56-E6687CB6A089}"/>
              </a:ext>
            </a:extLst>
          </p:cNvPr>
          <p:cNvSpPr/>
          <p:nvPr userDrawn="1"/>
        </p:nvSpPr>
        <p:spPr>
          <a:xfrm>
            <a:off x="-685800" y="4097041"/>
            <a:ext cx="350520" cy="322560"/>
          </a:xfrm>
          <a:prstGeom prst="rect">
            <a:avLst/>
          </a:prstGeom>
          <a:solidFill>
            <a:srgbClr val="F2B36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tx1"/>
                </a:solidFill>
              </a:rPr>
              <a:t>F2B361</a:t>
            </a:r>
          </a:p>
        </p:txBody>
      </p:sp>
      <p:sp>
        <p:nvSpPr>
          <p:cNvPr id="23" name="Rechteck 22">
            <a:extLst>
              <a:ext uri="{FF2B5EF4-FFF2-40B4-BE49-F238E27FC236}">
                <a16:creationId xmlns:a16="http://schemas.microsoft.com/office/drawing/2014/main" id="{6CF37169-783D-177E-705A-9CC47C2A6B38}"/>
              </a:ext>
            </a:extLst>
          </p:cNvPr>
          <p:cNvSpPr/>
          <p:nvPr userDrawn="1"/>
        </p:nvSpPr>
        <p:spPr>
          <a:xfrm>
            <a:off x="-685800" y="4584721"/>
            <a:ext cx="350520" cy="322560"/>
          </a:xfrm>
          <a:prstGeom prst="rect">
            <a:avLst/>
          </a:prstGeom>
          <a:solidFill>
            <a:srgbClr val="F2911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F29111</a:t>
            </a:r>
          </a:p>
        </p:txBody>
      </p:sp>
      <p:sp>
        <p:nvSpPr>
          <p:cNvPr id="24" name="Rechteck 23">
            <a:extLst>
              <a:ext uri="{FF2B5EF4-FFF2-40B4-BE49-F238E27FC236}">
                <a16:creationId xmlns:a16="http://schemas.microsoft.com/office/drawing/2014/main" id="{9879952B-4C1D-2AD8-A04F-AF2A96565A7B}"/>
              </a:ext>
            </a:extLst>
          </p:cNvPr>
          <p:cNvSpPr/>
          <p:nvPr userDrawn="1"/>
        </p:nvSpPr>
        <p:spPr>
          <a:xfrm>
            <a:off x="-685800" y="5072401"/>
            <a:ext cx="350520" cy="322560"/>
          </a:xfrm>
          <a:prstGeom prst="rect">
            <a:avLst/>
          </a:prstGeom>
          <a:solidFill>
            <a:srgbClr val="922D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de-DE" sz="600">
                <a:solidFill>
                  <a:schemeClr val="bg1"/>
                </a:solidFill>
              </a:rPr>
              <a:t>922D50</a:t>
            </a:r>
          </a:p>
        </p:txBody>
      </p:sp>
    </p:spTree>
    <p:extLst>
      <p:ext uri="{BB962C8B-B14F-4D97-AF65-F5344CB8AC3E}">
        <p14:creationId xmlns:p14="http://schemas.microsoft.com/office/powerpoint/2010/main" val="4080231405"/>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7" r:id="rId3"/>
    <p:sldLayoutId id="2147483748" r:id="rId4"/>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6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3">
          <p15:clr>
            <a:srgbClr val="F26B43"/>
          </p15:clr>
        </p15:guide>
        <p15:guide id="2" pos="7537">
          <p15:clr>
            <a:srgbClr val="F26B43"/>
          </p15:clr>
        </p15:guide>
        <p15:guide id="3" orient="horz" pos="4178">
          <p15:clr>
            <a:srgbClr val="F26B43"/>
          </p15:clr>
        </p15:guide>
        <p15:guide id="4" orient="horz" pos="142">
          <p15:clr>
            <a:srgbClr val="F26B43"/>
          </p15:clr>
        </p15:guide>
        <p15:guide id="5" orient="horz" pos="709">
          <p15:clr>
            <a:srgbClr val="F26B43"/>
          </p15:clr>
        </p15:guide>
        <p15:guide id="6" orient="horz" pos="913">
          <p15:clr>
            <a:srgbClr val="F26B43"/>
          </p15:clr>
        </p15:guide>
        <p15:guide id="7" orient="horz" pos="3861">
          <p15:clr>
            <a:srgbClr val="F26B43"/>
          </p15:clr>
        </p15:guide>
        <p15:guide id="8" pos="3840">
          <p15:clr>
            <a:srgbClr val="F26B43"/>
          </p15:clr>
        </p15:guide>
        <p15:guide id="9" orient="horz" pos="238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hyperlink" Target="https://www.baden-wuerttemberg.datenschutz.de/wp-content/uploads/2013/04/Orientierungshilfe_Protokollierung_AK_Technik_.pdf" TargetMode="Externa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B36B7B-8AA0-AFBF-FEAC-640E04554923}"/>
              </a:ext>
            </a:extLst>
          </p:cNvPr>
          <p:cNvSpPr>
            <a:spLocks noGrp="1"/>
          </p:cNvSpPr>
          <p:nvPr>
            <p:ph type="ctrTitle"/>
          </p:nvPr>
        </p:nvSpPr>
        <p:spPr/>
        <p:txBody>
          <a:bodyPr/>
          <a:lstStyle/>
          <a:p>
            <a:r>
              <a:rPr lang="de-DE" dirty="0"/>
              <a:t>Löschkonzept</a:t>
            </a:r>
          </a:p>
        </p:txBody>
      </p:sp>
      <p:sp>
        <p:nvSpPr>
          <p:cNvPr id="3" name="Untertitel 2">
            <a:extLst>
              <a:ext uri="{FF2B5EF4-FFF2-40B4-BE49-F238E27FC236}">
                <a16:creationId xmlns:a16="http://schemas.microsoft.com/office/drawing/2014/main" id="{EBBB7C51-22AB-3BBC-FFF9-BC2EC52C2082}"/>
              </a:ext>
            </a:extLst>
          </p:cNvPr>
          <p:cNvSpPr>
            <a:spLocks noGrp="1"/>
          </p:cNvSpPr>
          <p:nvPr>
            <p:ph type="subTitle" idx="1"/>
          </p:nvPr>
        </p:nvSpPr>
        <p:spPr/>
        <p:txBody>
          <a:bodyPr/>
          <a:lstStyle/>
          <a:p>
            <a:endParaRPr lang="de-DE"/>
          </a:p>
        </p:txBody>
      </p:sp>
      <p:sp>
        <p:nvSpPr>
          <p:cNvPr id="4" name="Bildplatzhalter 3">
            <a:extLst>
              <a:ext uri="{FF2B5EF4-FFF2-40B4-BE49-F238E27FC236}">
                <a16:creationId xmlns:a16="http://schemas.microsoft.com/office/drawing/2014/main" id="{DEBD8485-BD76-FC92-3E4E-3BA6D577C836}"/>
              </a:ext>
            </a:extLst>
          </p:cNvPr>
          <p:cNvSpPr>
            <a:spLocks noGrp="1"/>
          </p:cNvSpPr>
          <p:nvPr>
            <p:ph type="pic" sz="quarter" idx="10"/>
          </p:nvPr>
        </p:nvSpPr>
        <p:spPr/>
      </p:sp>
      <p:pic>
        <p:nvPicPr>
          <p:cNvPr id="5" name="Bildplatzhalter 2">
            <a:extLst>
              <a:ext uri="{FF2B5EF4-FFF2-40B4-BE49-F238E27FC236}">
                <a16:creationId xmlns:a16="http://schemas.microsoft.com/office/drawing/2014/main" id="{44A94700-29F3-AA8D-F9D2-97B6A4F9E336}"/>
              </a:ext>
            </a:extLst>
          </p:cNvPr>
          <p:cNvPicPr>
            <a:picLocks noChangeAspect="1"/>
          </p:cNvPicPr>
          <p:nvPr/>
        </p:nvPicPr>
        <p:blipFill>
          <a:blip r:embed="rId2">
            <a:extLst>
              <a:ext uri="{96DAC541-7B7A-43D3-8B79-37D633B846F1}">
                <asvg:svgBlip xmlns:asvg="http://schemas.microsoft.com/office/drawing/2016/SVG/main" r:embed="rId3"/>
              </a:ext>
            </a:extLst>
          </a:blip>
          <a:srcRect l="952" r="952"/>
          <a:stretch>
            <a:fillRect/>
          </a:stretch>
        </p:blipFill>
        <p:spPr>
          <a:xfrm>
            <a:off x="227013" y="225425"/>
            <a:ext cx="3817450" cy="6407150"/>
          </a:xfrm>
          <a:prstGeom prst="rect">
            <a:avLst/>
          </a:prstGeom>
        </p:spPr>
      </p:pic>
      <p:sp>
        <p:nvSpPr>
          <p:cNvPr id="6" name="Freihandform: Form 5">
            <a:extLst>
              <a:ext uri="{FF2B5EF4-FFF2-40B4-BE49-F238E27FC236}">
                <a16:creationId xmlns:a16="http://schemas.microsoft.com/office/drawing/2014/main" id="{FC5ED9BC-3844-F147-EE38-A1176CFBDCD8}"/>
              </a:ext>
            </a:extLst>
          </p:cNvPr>
          <p:cNvSpPr/>
          <p:nvPr/>
        </p:nvSpPr>
        <p:spPr>
          <a:xfrm>
            <a:off x="497751" y="4447998"/>
            <a:ext cx="794394" cy="852787"/>
          </a:xfrm>
          <a:custGeom>
            <a:avLst/>
            <a:gdLst>
              <a:gd name="connsiteX0" fmla="*/ 345441 w 794394"/>
              <a:gd name="connsiteY0" fmla="*/ 72203 h 852787"/>
              <a:gd name="connsiteX1" fmla="*/ 355473 w 794394"/>
              <a:gd name="connsiteY1" fmla="*/ 243 h 852787"/>
              <a:gd name="connsiteX2" fmla="*/ 506638 w 794394"/>
              <a:gd name="connsiteY2" fmla="*/ 21001 h 852787"/>
              <a:gd name="connsiteX3" fmla="*/ 498336 w 794394"/>
              <a:gd name="connsiteY3" fmla="*/ 80851 h 852787"/>
              <a:gd name="connsiteX4" fmla="*/ 601072 w 794394"/>
              <a:gd name="connsiteY4" fmla="*/ 119599 h 852787"/>
              <a:gd name="connsiteX5" fmla="*/ 698620 w 794394"/>
              <a:gd name="connsiteY5" fmla="*/ 515029 h 852787"/>
              <a:gd name="connsiteX6" fmla="*/ 794439 w 794394"/>
              <a:gd name="connsiteY6" fmla="*/ 842998 h 852787"/>
              <a:gd name="connsiteX7" fmla="*/ 715570 w 794394"/>
              <a:gd name="connsiteY7" fmla="*/ 853031 h 852787"/>
              <a:gd name="connsiteX8" fmla="*/ 554374 w 794394"/>
              <a:gd name="connsiteY8" fmla="*/ 583875 h 852787"/>
              <a:gd name="connsiteX9" fmla="*/ 283868 w 794394"/>
              <a:gd name="connsiteY9" fmla="*/ 583875 h 852787"/>
              <a:gd name="connsiteX10" fmla="*/ 280063 w 794394"/>
              <a:gd name="connsiteY10" fmla="*/ 515375 h 852787"/>
              <a:gd name="connsiteX11" fmla="*/ 241667 w 794394"/>
              <a:gd name="connsiteY11" fmla="*/ 423004 h 852787"/>
              <a:gd name="connsiteX12" fmla="*/ 187012 w 794394"/>
              <a:gd name="connsiteY12" fmla="*/ 489774 h 852787"/>
              <a:gd name="connsiteX13" fmla="*/ 92923 w 794394"/>
              <a:gd name="connsiteY13" fmla="*/ 823624 h 852787"/>
              <a:gd name="connsiteX14" fmla="*/ 6444 w 794394"/>
              <a:gd name="connsiteY14" fmla="*/ 839192 h 852787"/>
              <a:gd name="connsiteX15" fmla="*/ 33080 w 794394"/>
              <a:gd name="connsiteY15" fmla="*/ 417469 h 852787"/>
              <a:gd name="connsiteX16" fmla="*/ 228176 w 794394"/>
              <a:gd name="connsiteY16" fmla="*/ 104377 h 852787"/>
              <a:gd name="connsiteX17" fmla="*/ 345441 w 794394"/>
              <a:gd name="connsiteY17" fmla="*/ 72203 h 85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4394" h="852787">
                <a:moveTo>
                  <a:pt x="345441" y="72203"/>
                </a:moveTo>
                <a:lnTo>
                  <a:pt x="355473" y="243"/>
                </a:lnTo>
                <a:lnTo>
                  <a:pt x="506638" y="21001"/>
                </a:lnTo>
                <a:lnTo>
                  <a:pt x="498336" y="80851"/>
                </a:lnTo>
                <a:cubicBezTo>
                  <a:pt x="542613" y="85003"/>
                  <a:pt x="573053" y="93652"/>
                  <a:pt x="601072" y="119599"/>
                </a:cubicBezTo>
                <a:cubicBezTo>
                  <a:pt x="691702" y="202975"/>
                  <a:pt x="698620" y="515029"/>
                  <a:pt x="698620" y="515029"/>
                </a:cubicBezTo>
                <a:lnTo>
                  <a:pt x="794439" y="842998"/>
                </a:lnTo>
                <a:lnTo>
                  <a:pt x="715570" y="853031"/>
                </a:lnTo>
                <a:cubicBezTo>
                  <a:pt x="715570" y="853031"/>
                  <a:pt x="583431" y="677976"/>
                  <a:pt x="554374" y="583875"/>
                </a:cubicBezTo>
                <a:lnTo>
                  <a:pt x="283868" y="583875"/>
                </a:lnTo>
                <a:cubicBezTo>
                  <a:pt x="283868" y="583875"/>
                  <a:pt x="286290" y="555852"/>
                  <a:pt x="280063" y="515375"/>
                </a:cubicBezTo>
                <a:cubicBezTo>
                  <a:pt x="271761" y="462443"/>
                  <a:pt x="241667" y="423004"/>
                  <a:pt x="241667" y="423004"/>
                </a:cubicBezTo>
                <a:lnTo>
                  <a:pt x="187012" y="489774"/>
                </a:lnTo>
                <a:lnTo>
                  <a:pt x="92923" y="823624"/>
                </a:lnTo>
                <a:lnTo>
                  <a:pt x="6444" y="839192"/>
                </a:lnTo>
                <a:cubicBezTo>
                  <a:pt x="6444" y="839192"/>
                  <a:pt x="-19499" y="566231"/>
                  <a:pt x="33080" y="417469"/>
                </a:cubicBezTo>
                <a:cubicBezTo>
                  <a:pt x="79086" y="287043"/>
                  <a:pt x="162798" y="145546"/>
                  <a:pt x="228176" y="104377"/>
                </a:cubicBezTo>
                <a:cubicBezTo>
                  <a:pt x="269340" y="77738"/>
                  <a:pt x="308428" y="72203"/>
                  <a:pt x="345441" y="72203"/>
                </a:cubicBezTo>
                <a:close/>
              </a:path>
            </a:pathLst>
          </a:custGeom>
          <a:solidFill>
            <a:srgbClr val="0056A3">
              <a:alpha val="69804"/>
            </a:srgbClr>
          </a:solidFill>
          <a:ln w="3387" cap="flat">
            <a:noFill/>
            <a:prstDash val="solid"/>
            <a:miter/>
          </a:ln>
        </p:spPr>
        <p:txBody>
          <a:bodyPr rtlCol="0" anchor="ctr"/>
          <a:lstStyle/>
          <a:p>
            <a:endParaRPr lang="de-DE"/>
          </a:p>
        </p:txBody>
      </p:sp>
      <p:sp>
        <p:nvSpPr>
          <p:cNvPr id="7" name="Freihandform: Form 6">
            <a:extLst>
              <a:ext uri="{FF2B5EF4-FFF2-40B4-BE49-F238E27FC236}">
                <a16:creationId xmlns:a16="http://schemas.microsoft.com/office/drawing/2014/main" id="{A7124AEE-D5F3-B09F-1DB2-B4ABDC95E7EF}"/>
              </a:ext>
            </a:extLst>
          </p:cNvPr>
          <p:cNvSpPr/>
          <p:nvPr/>
        </p:nvSpPr>
        <p:spPr>
          <a:xfrm>
            <a:off x="666156" y="4994610"/>
            <a:ext cx="874100" cy="426414"/>
          </a:xfrm>
          <a:custGeom>
            <a:avLst/>
            <a:gdLst>
              <a:gd name="connsiteX0" fmla="*/ 118094 w 874100"/>
              <a:gd name="connsiteY0" fmla="*/ 51 h 426414"/>
              <a:gd name="connsiteX1" fmla="*/ 8785 w 874100"/>
              <a:gd name="connsiteY1" fmla="*/ 298613 h 426414"/>
              <a:gd name="connsiteX2" fmla="*/ 537690 w 874100"/>
              <a:gd name="connsiteY2" fmla="*/ 425580 h 426414"/>
              <a:gd name="connsiteX3" fmla="*/ 874265 w 874100"/>
              <a:gd name="connsiteY3" fmla="*/ 188944 h 426414"/>
              <a:gd name="connsiteX4" fmla="*/ 415236 w 874100"/>
              <a:gd name="connsiteY4" fmla="*/ 4895 h 426414"/>
              <a:gd name="connsiteX5" fmla="*/ 118094 w 874100"/>
              <a:gd name="connsiteY5" fmla="*/ 51 h 42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4100" h="426414">
                <a:moveTo>
                  <a:pt x="118094" y="51"/>
                </a:moveTo>
                <a:cubicBezTo>
                  <a:pt x="118094" y="51"/>
                  <a:pt x="-37567" y="161614"/>
                  <a:pt x="8785" y="298613"/>
                </a:cubicBezTo>
                <a:cubicBezTo>
                  <a:pt x="58597" y="445300"/>
                  <a:pt x="537690" y="425580"/>
                  <a:pt x="537690" y="425580"/>
                </a:cubicBezTo>
                <a:cubicBezTo>
                  <a:pt x="537690" y="425580"/>
                  <a:pt x="631087" y="203129"/>
                  <a:pt x="874265" y="188944"/>
                </a:cubicBezTo>
                <a:lnTo>
                  <a:pt x="415236" y="4895"/>
                </a:lnTo>
                <a:lnTo>
                  <a:pt x="118094" y="51"/>
                </a:lnTo>
                <a:close/>
              </a:path>
            </a:pathLst>
          </a:custGeom>
          <a:solidFill>
            <a:srgbClr val="F2B360"/>
          </a:solidFill>
          <a:ln w="3387" cap="flat">
            <a:noFill/>
            <a:prstDash val="solid"/>
            <a:miter/>
          </a:ln>
        </p:spPr>
        <p:txBody>
          <a:bodyPr rtlCol="0" anchor="ctr"/>
          <a:lstStyle/>
          <a:p>
            <a:endParaRPr lang="de-DE"/>
          </a:p>
        </p:txBody>
      </p:sp>
    </p:spTree>
    <p:extLst>
      <p:ext uri="{BB962C8B-B14F-4D97-AF65-F5344CB8AC3E}">
        <p14:creationId xmlns:p14="http://schemas.microsoft.com/office/powerpoint/2010/main" val="2574695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20A16B-702D-19BD-F976-3694BF3B11CE}"/>
              </a:ext>
            </a:extLst>
          </p:cNvPr>
          <p:cNvSpPr>
            <a:spLocks noGrp="1"/>
          </p:cNvSpPr>
          <p:nvPr>
            <p:ph type="title"/>
          </p:nvPr>
        </p:nvSpPr>
        <p:spPr/>
        <p:txBody>
          <a:bodyPr/>
          <a:lstStyle/>
          <a:p>
            <a:r>
              <a:rPr lang="de-DE" dirty="0"/>
              <a:t>Löschregeln</a:t>
            </a:r>
          </a:p>
        </p:txBody>
      </p:sp>
      <p:sp>
        <p:nvSpPr>
          <p:cNvPr id="3" name="Fußzeilenplatzhalter 2">
            <a:extLst>
              <a:ext uri="{FF2B5EF4-FFF2-40B4-BE49-F238E27FC236}">
                <a16:creationId xmlns:a16="http://schemas.microsoft.com/office/drawing/2014/main" id="{5D2ECFBF-AA99-52B7-7F6B-93BD879C2C8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1C10571-4B5B-2569-4F1C-257B96D9AB18}"/>
              </a:ext>
            </a:extLst>
          </p:cNvPr>
          <p:cNvSpPr>
            <a:spLocks noGrp="1"/>
          </p:cNvSpPr>
          <p:nvPr>
            <p:ph type="sldNum" sz="quarter" idx="12"/>
          </p:nvPr>
        </p:nvSpPr>
        <p:spPr/>
        <p:txBody>
          <a:bodyPr/>
          <a:lstStyle/>
          <a:p>
            <a:fld id="{D2497DF5-A2E6-4A0F-AF9A-3241C4C751F7}" type="slidenum">
              <a:rPr lang="de-DE" smtClean="0"/>
              <a:t>10</a:t>
            </a:fld>
            <a:endParaRPr lang="de-DE"/>
          </a:p>
        </p:txBody>
      </p:sp>
      <p:sp>
        <p:nvSpPr>
          <p:cNvPr id="5" name="Textplatzhalter 4">
            <a:extLst>
              <a:ext uri="{FF2B5EF4-FFF2-40B4-BE49-F238E27FC236}">
                <a16:creationId xmlns:a16="http://schemas.microsoft.com/office/drawing/2014/main" id="{FA5F86C2-B6BD-E383-8574-640394766699}"/>
              </a:ext>
            </a:extLst>
          </p:cNvPr>
          <p:cNvSpPr>
            <a:spLocks noGrp="1"/>
          </p:cNvSpPr>
          <p:nvPr>
            <p:ph type="body" sz="quarter" idx="13"/>
          </p:nvPr>
        </p:nvSpPr>
        <p:spPr/>
        <p:txBody>
          <a:bodyPr/>
          <a:lstStyle/>
          <a:p>
            <a:r>
              <a:rPr lang="de-DE" dirty="0"/>
              <a:t>Template-basierte Umfragen</a:t>
            </a:r>
          </a:p>
        </p:txBody>
      </p:sp>
      <p:sp>
        <p:nvSpPr>
          <p:cNvPr id="6" name="Textplatzhalter 1">
            <a:extLst>
              <a:ext uri="{FF2B5EF4-FFF2-40B4-BE49-F238E27FC236}">
                <a16:creationId xmlns:a16="http://schemas.microsoft.com/office/drawing/2014/main" id="{319CEA38-88FE-9F04-C5C1-B4F3448D9AAF}"/>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400" b="1" dirty="0">
                <a:latin typeface="+mn-lt"/>
              </a:rPr>
              <a:t>Löschklasse</a:t>
            </a:r>
            <a:r>
              <a:rPr lang="de-DE" sz="1400" dirty="0">
                <a:latin typeface="+mn-lt"/>
              </a:rPr>
              <a:t> „Sofort“</a:t>
            </a:r>
          </a:p>
          <a:p>
            <a:pPr>
              <a:lnSpc>
                <a:spcPct val="100000"/>
              </a:lnSpc>
            </a:pPr>
            <a:r>
              <a:rPr lang="de-DE" sz="1400" b="1" dirty="0">
                <a:latin typeface="+mn-lt"/>
              </a:rPr>
              <a:t>Löschregel: </a:t>
            </a:r>
            <a:r>
              <a:rPr lang="de-DE" sz="1400" dirty="0">
                <a:latin typeface="+mn-lt"/>
              </a:rPr>
              <a:t>Endet das Arbeitsverhältnis zwischen dem Betroffenen (Mitarbeiter) und dem Kunden, so müssen dessen personenbezogene Daten in </a:t>
            </a:r>
            <a:r>
              <a:rPr lang="de-DE" sz="1400" dirty="0" err="1">
                <a:latin typeface="+mn-lt"/>
              </a:rPr>
              <a:t>template</a:t>
            </a:r>
            <a:r>
              <a:rPr lang="de-DE" sz="1400" dirty="0">
                <a:latin typeface="+mn-lt"/>
              </a:rPr>
              <a:t>-basierten Befragungen anonymisiert oder gelöscht werden.</a:t>
            </a:r>
          </a:p>
          <a:p>
            <a:pPr>
              <a:lnSpc>
                <a:spcPct val="100000"/>
              </a:lnSpc>
            </a:pPr>
            <a:r>
              <a:rPr lang="de-DE" sz="1400" b="1" dirty="0">
                <a:latin typeface="+mn-lt"/>
              </a:rPr>
              <a:t>Datenobjekte:</a:t>
            </a:r>
          </a:p>
          <a:p>
            <a:pPr marL="1028700" lvl="1" indent="-342900">
              <a:lnSpc>
                <a:spcPct val="100000"/>
              </a:lnSpc>
              <a:buFont typeface="+mj-lt"/>
              <a:buAutoNum type="arabicPeriod"/>
            </a:pPr>
            <a:r>
              <a:rPr lang="de-DE" dirty="0">
                <a:latin typeface="+mn-lt"/>
              </a:rPr>
              <a:t>Teilnahmen an Befragungen</a:t>
            </a:r>
          </a:p>
          <a:p>
            <a:pPr marL="1028700" lvl="1" indent="-342900">
              <a:lnSpc>
                <a:spcPct val="100000"/>
              </a:lnSpc>
              <a:buFont typeface="+mj-lt"/>
              <a:buAutoNum type="arabicPeriod"/>
            </a:pPr>
            <a:r>
              <a:rPr lang="de-DE" dirty="0">
                <a:latin typeface="+mn-lt"/>
              </a:rPr>
              <a:t>Befragungen, bei denen der Betroffene der Feedback-Empfänger war (z.B. 360°-Feedback)</a:t>
            </a:r>
          </a:p>
          <a:p>
            <a:pPr marL="1028700" lvl="1" indent="-342900">
              <a:lnSpc>
                <a:spcPct val="100000"/>
              </a:lnSpc>
              <a:buFont typeface="+mj-lt"/>
              <a:buAutoNum type="arabicPeriod"/>
            </a:pPr>
            <a:r>
              <a:rPr lang="de-DE" dirty="0">
                <a:latin typeface="+mn-lt"/>
              </a:rPr>
              <a:t>PDF-Berichte in denen der Betroffene als Feedback-Empfänger namentlich erwähnt wird (z.B. bei 360°-Feedback)</a:t>
            </a:r>
          </a:p>
          <a:p>
            <a:pPr>
              <a:lnSpc>
                <a:spcPct val="100000"/>
              </a:lnSpc>
            </a:pPr>
            <a:r>
              <a:rPr lang="de-DE" sz="1400" i="1" dirty="0">
                <a:latin typeface="+mn-lt"/>
              </a:rPr>
              <a:t>Umsetzung:</a:t>
            </a:r>
            <a:r>
              <a:rPr lang="de-DE" sz="1400" dirty="0">
                <a:latin typeface="+mn-lt"/>
              </a:rPr>
              <a:t> Da die Bedingung der Löschregel die gleiche wie bei den Stammdaten ist, ist hier die erwähnte Anonymisierung durch das Löschen des Stammdatensatzes relevant. Durch Löschen der Stammdaten werden die Datenobjekte 1 und 2 anonymisiert und müssen somit nicht gelöscht werden. (Bei Datenobjekt 2 wird dazu zusätzlich der kopierte Name des Feedback-Empfängers entfernt.) Optional kann Datenobjekt 2 auch gelöscht werden. In diesem Fall können Antworten aus diesen Befragungen nicht mehr in übergreifende Auswertungen einfließen. Datenobjekt 3 kann nicht anonymisiert werden und wird daher gelöscht.</a:t>
            </a:r>
          </a:p>
          <a:p>
            <a:endParaRPr lang="de-DE" dirty="0">
              <a:latin typeface="Avenir Book" panose="02000503020000020003"/>
            </a:endParaRPr>
          </a:p>
        </p:txBody>
      </p:sp>
      <p:grpSp>
        <p:nvGrpSpPr>
          <p:cNvPr id="7" name="Gruppieren 6">
            <a:extLst>
              <a:ext uri="{FF2B5EF4-FFF2-40B4-BE49-F238E27FC236}">
                <a16:creationId xmlns:a16="http://schemas.microsoft.com/office/drawing/2014/main" id="{2AD6110E-6FE2-9C78-23F6-DB6E4E1F03E0}"/>
              </a:ext>
            </a:extLst>
          </p:cNvPr>
          <p:cNvGrpSpPr/>
          <p:nvPr/>
        </p:nvGrpSpPr>
        <p:grpSpPr>
          <a:xfrm>
            <a:off x="10299403" y="5308942"/>
            <a:ext cx="1350552" cy="1323633"/>
            <a:chOff x="7181533" y="3194797"/>
            <a:chExt cx="1350552" cy="1323633"/>
          </a:xfrm>
        </p:grpSpPr>
        <p:sp>
          <p:nvSpPr>
            <p:cNvPr id="8" name="Freihandform: Form 7">
              <a:extLst>
                <a:ext uri="{FF2B5EF4-FFF2-40B4-BE49-F238E27FC236}">
                  <a16:creationId xmlns:a16="http://schemas.microsoft.com/office/drawing/2014/main" id="{726BE5AB-6888-9163-191A-25106E8DB9F7}"/>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CCC8C3FE-0485-66FA-815C-F37509A2291D}"/>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421E8642-DB77-4F17-C12A-864655B2A3EC}"/>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E4728F10-8A41-F825-5E25-5DBB0946FC1A}"/>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632DF3B8-AAD8-4F88-A3FE-82EE1226FA51}"/>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D6A44FE9-D97C-C974-A814-32C186864008}"/>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265283BC-D278-FA55-5353-871430CA446F}"/>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7A32A64A-1603-614F-FD80-814A92614066}"/>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ADF6E134-8747-6DB4-F84B-77A2914FBE43}"/>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2C5C37B7-524E-D661-0BDC-60CABD1771CC}"/>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2756516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C2952B-708E-9016-0D0D-9E24B05D9F3F}"/>
              </a:ext>
            </a:extLst>
          </p:cNvPr>
          <p:cNvSpPr>
            <a:spLocks noGrp="1"/>
          </p:cNvSpPr>
          <p:nvPr>
            <p:ph type="title"/>
          </p:nvPr>
        </p:nvSpPr>
        <p:spPr/>
        <p:txBody>
          <a:bodyPr/>
          <a:lstStyle/>
          <a:p>
            <a:r>
              <a:rPr lang="de-DE" dirty="0"/>
              <a:t>Löschregeln</a:t>
            </a:r>
          </a:p>
        </p:txBody>
      </p:sp>
      <p:sp>
        <p:nvSpPr>
          <p:cNvPr id="3" name="Fußzeilenplatzhalter 2">
            <a:extLst>
              <a:ext uri="{FF2B5EF4-FFF2-40B4-BE49-F238E27FC236}">
                <a16:creationId xmlns:a16="http://schemas.microsoft.com/office/drawing/2014/main" id="{5C54B232-83BF-7F12-6466-1CA170DCA5D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004FD40-989F-597F-C524-A2FEB1098D9B}"/>
              </a:ext>
            </a:extLst>
          </p:cNvPr>
          <p:cNvSpPr>
            <a:spLocks noGrp="1"/>
          </p:cNvSpPr>
          <p:nvPr>
            <p:ph type="sldNum" sz="quarter" idx="12"/>
          </p:nvPr>
        </p:nvSpPr>
        <p:spPr/>
        <p:txBody>
          <a:bodyPr/>
          <a:lstStyle/>
          <a:p>
            <a:fld id="{D2497DF5-A2E6-4A0F-AF9A-3241C4C751F7}" type="slidenum">
              <a:rPr lang="de-DE" smtClean="0"/>
              <a:t>11</a:t>
            </a:fld>
            <a:endParaRPr lang="de-DE"/>
          </a:p>
        </p:txBody>
      </p:sp>
      <p:sp>
        <p:nvSpPr>
          <p:cNvPr id="5" name="Textplatzhalter 4">
            <a:extLst>
              <a:ext uri="{FF2B5EF4-FFF2-40B4-BE49-F238E27FC236}">
                <a16:creationId xmlns:a16="http://schemas.microsoft.com/office/drawing/2014/main" id="{C979C261-D479-3560-B2D1-4E8882361243}"/>
              </a:ext>
            </a:extLst>
          </p:cNvPr>
          <p:cNvSpPr>
            <a:spLocks noGrp="1"/>
          </p:cNvSpPr>
          <p:nvPr>
            <p:ph type="body" sz="quarter" idx="13"/>
          </p:nvPr>
        </p:nvSpPr>
        <p:spPr/>
        <p:txBody>
          <a:bodyPr/>
          <a:lstStyle/>
          <a:p>
            <a:r>
              <a:rPr lang="de-DE" dirty="0"/>
              <a:t>Instant Feedback</a:t>
            </a:r>
          </a:p>
        </p:txBody>
      </p:sp>
      <p:sp>
        <p:nvSpPr>
          <p:cNvPr id="6" name="Textplatzhalter 1">
            <a:extLst>
              <a:ext uri="{FF2B5EF4-FFF2-40B4-BE49-F238E27FC236}">
                <a16:creationId xmlns:a16="http://schemas.microsoft.com/office/drawing/2014/main" id="{D5F8710A-2968-06CB-EE80-F38583D8CBD7}"/>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400" b="1" dirty="0">
                <a:latin typeface="+mn-lt"/>
              </a:rPr>
              <a:t>Löschklasse</a:t>
            </a:r>
            <a:r>
              <a:rPr lang="de-DE" sz="1400" dirty="0">
                <a:latin typeface="+mn-lt"/>
              </a:rPr>
              <a:t> „Sofort“</a:t>
            </a:r>
          </a:p>
          <a:p>
            <a:pPr>
              <a:lnSpc>
                <a:spcPct val="100000"/>
              </a:lnSpc>
            </a:pPr>
            <a:r>
              <a:rPr lang="de-DE" sz="1400" b="1" dirty="0">
                <a:latin typeface="+mn-lt"/>
              </a:rPr>
              <a:t>Löschregel: </a:t>
            </a:r>
            <a:r>
              <a:rPr lang="de-DE" sz="1400" dirty="0">
                <a:latin typeface="+mn-lt"/>
              </a:rPr>
              <a:t>Endet das Arbeitsverhältnis zwischen dem Betroffenen (Mitarbeiter) und dem Kunden, so müssen dessen personenbezogene Daten in Instant Feedback anonymisiert werden.</a:t>
            </a:r>
          </a:p>
          <a:p>
            <a:pPr>
              <a:lnSpc>
                <a:spcPct val="100000"/>
              </a:lnSpc>
            </a:pPr>
            <a:r>
              <a:rPr lang="de-DE" sz="1400" b="1" dirty="0">
                <a:latin typeface="+mn-lt"/>
              </a:rPr>
              <a:t>Datenobjekte:</a:t>
            </a:r>
          </a:p>
          <a:p>
            <a:pPr marL="1028700" lvl="1" indent="-342900">
              <a:lnSpc>
                <a:spcPct val="100000"/>
              </a:lnSpc>
              <a:buFont typeface="+mj-lt"/>
              <a:buAutoNum type="arabicPeriod"/>
            </a:pPr>
            <a:r>
              <a:rPr lang="de-DE" dirty="0">
                <a:latin typeface="+mn-lt"/>
              </a:rPr>
              <a:t>Vergebene Instant Feedbacks</a:t>
            </a:r>
          </a:p>
          <a:p>
            <a:pPr marL="1028700" lvl="1" indent="-342900">
              <a:lnSpc>
                <a:spcPct val="100000"/>
              </a:lnSpc>
              <a:buFont typeface="+mj-lt"/>
              <a:buAutoNum type="arabicPeriod"/>
            </a:pPr>
            <a:r>
              <a:rPr lang="de-DE" dirty="0">
                <a:latin typeface="+mn-lt"/>
              </a:rPr>
              <a:t>Empfangene Instant Feedbacks</a:t>
            </a:r>
          </a:p>
          <a:p>
            <a:pPr marL="1028700" lvl="1" indent="-342900">
              <a:lnSpc>
                <a:spcPct val="100000"/>
              </a:lnSpc>
              <a:buFont typeface="+mj-lt"/>
              <a:buAutoNum type="arabicPeriod"/>
            </a:pPr>
            <a:r>
              <a:rPr lang="de-DE" dirty="0">
                <a:latin typeface="+mn-lt"/>
              </a:rPr>
              <a:t>Versandte Instant Feedback-Anfragen</a:t>
            </a:r>
          </a:p>
          <a:p>
            <a:pPr marL="1028700" lvl="1" indent="-342900">
              <a:lnSpc>
                <a:spcPct val="100000"/>
              </a:lnSpc>
              <a:buFont typeface="+mj-lt"/>
              <a:buAutoNum type="arabicPeriod"/>
            </a:pPr>
            <a:r>
              <a:rPr lang="de-DE" dirty="0">
                <a:latin typeface="+mn-lt"/>
              </a:rPr>
              <a:t>Antworten auf Instant Feedback-Anfragen</a:t>
            </a:r>
          </a:p>
          <a:p>
            <a:pPr marL="1028700" lvl="1" indent="-342900">
              <a:lnSpc>
                <a:spcPct val="100000"/>
              </a:lnSpc>
              <a:buFont typeface="+mj-lt"/>
              <a:buAutoNum type="arabicPeriod"/>
            </a:pPr>
            <a:r>
              <a:rPr lang="de-DE" dirty="0">
                <a:latin typeface="+mn-lt"/>
              </a:rPr>
              <a:t>Vergebene Auszeichnungen</a:t>
            </a:r>
          </a:p>
          <a:p>
            <a:pPr marL="1028700" lvl="1" indent="-342900">
              <a:lnSpc>
                <a:spcPct val="100000"/>
              </a:lnSpc>
              <a:buFont typeface="+mj-lt"/>
              <a:buAutoNum type="arabicPeriod"/>
            </a:pPr>
            <a:r>
              <a:rPr lang="de-DE" dirty="0">
                <a:latin typeface="+mn-lt"/>
              </a:rPr>
              <a:t>Empfangene Auszeichnungen</a:t>
            </a:r>
            <a:endParaRPr lang="de-DE" i="1" dirty="0">
              <a:latin typeface="+mn-lt"/>
            </a:endParaRPr>
          </a:p>
          <a:p>
            <a:pPr>
              <a:lnSpc>
                <a:spcPct val="100000"/>
              </a:lnSpc>
            </a:pPr>
            <a:r>
              <a:rPr lang="de-DE" sz="1400" i="1" dirty="0">
                <a:latin typeface="+mn-lt"/>
              </a:rPr>
              <a:t>Umsetzung:</a:t>
            </a:r>
            <a:r>
              <a:rPr lang="de-DE" sz="1400" dirty="0">
                <a:latin typeface="+mn-lt"/>
              </a:rPr>
              <a:t> Da die Bedingung der Löschregel die gleiche wie bei den Stammdaten ist, ist hier die erwähnte Anonymisierung durch das Löschen des Stammdatensatzes relevant. Durch Löschen der Stammdaten werden sämtliche Datenobjekte anonymisiert und müssen somit nicht gelöscht werden</a:t>
            </a:r>
          </a:p>
        </p:txBody>
      </p:sp>
      <p:grpSp>
        <p:nvGrpSpPr>
          <p:cNvPr id="7" name="Gruppieren 6">
            <a:extLst>
              <a:ext uri="{FF2B5EF4-FFF2-40B4-BE49-F238E27FC236}">
                <a16:creationId xmlns:a16="http://schemas.microsoft.com/office/drawing/2014/main" id="{F44C2B02-8CED-059D-0565-A6CAFB97E16E}"/>
              </a:ext>
            </a:extLst>
          </p:cNvPr>
          <p:cNvGrpSpPr/>
          <p:nvPr/>
        </p:nvGrpSpPr>
        <p:grpSpPr>
          <a:xfrm>
            <a:off x="10299403" y="5308942"/>
            <a:ext cx="1350552" cy="1323633"/>
            <a:chOff x="7181533" y="3194797"/>
            <a:chExt cx="1350552" cy="1323633"/>
          </a:xfrm>
        </p:grpSpPr>
        <p:sp>
          <p:nvSpPr>
            <p:cNvPr id="8" name="Freihandform: Form 7">
              <a:extLst>
                <a:ext uri="{FF2B5EF4-FFF2-40B4-BE49-F238E27FC236}">
                  <a16:creationId xmlns:a16="http://schemas.microsoft.com/office/drawing/2014/main" id="{6FD2B934-7FE4-D78C-CCF9-F4EB9E505D23}"/>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71C7017D-8B78-35BA-4182-C7EAF39F1C56}"/>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D3DA582A-52FB-05DA-E58E-34EFA6317B1C}"/>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476C1829-3007-909E-2F66-8724FB0254C1}"/>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8DE07C15-3A65-B07F-C0F6-7D3FB067086C}"/>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5F291975-A77F-DFA7-33B8-E37356F80D57}"/>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3B8BE97F-3246-A871-A66D-D06E5E28B506}"/>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8D112593-00FF-E963-3FDD-22FDDEEB501A}"/>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C982DDA0-9BE2-E639-D575-75F8513BA9B5}"/>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2AB44A34-CA2B-AC45-C104-61E0351DC23D}"/>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2741668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3222F4-95DD-4B6D-414D-ABF09D1BE1D6}"/>
              </a:ext>
            </a:extLst>
          </p:cNvPr>
          <p:cNvSpPr>
            <a:spLocks noGrp="1"/>
          </p:cNvSpPr>
          <p:nvPr>
            <p:ph type="title"/>
          </p:nvPr>
        </p:nvSpPr>
        <p:spPr/>
        <p:txBody>
          <a:bodyPr/>
          <a:lstStyle/>
          <a:p>
            <a:r>
              <a:rPr lang="de-DE" dirty="0"/>
              <a:t>Löschregeln</a:t>
            </a:r>
          </a:p>
        </p:txBody>
      </p:sp>
      <p:sp>
        <p:nvSpPr>
          <p:cNvPr id="3" name="Fußzeilenplatzhalter 2">
            <a:extLst>
              <a:ext uri="{FF2B5EF4-FFF2-40B4-BE49-F238E27FC236}">
                <a16:creationId xmlns:a16="http://schemas.microsoft.com/office/drawing/2014/main" id="{1118D9B6-CE1F-D013-7103-63261903D55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EF03D6D-E548-AA27-90A5-3CF95CDC4822}"/>
              </a:ext>
            </a:extLst>
          </p:cNvPr>
          <p:cNvSpPr>
            <a:spLocks noGrp="1"/>
          </p:cNvSpPr>
          <p:nvPr>
            <p:ph type="sldNum" sz="quarter" idx="12"/>
          </p:nvPr>
        </p:nvSpPr>
        <p:spPr/>
        <p:txBody>
          <a:bodyPr/>
          <a:lstStyle/>
          <a:p>
            <a:fld id="{D2497DF5-A2E6-4A0F-AF9A-3241C4C751F7}" type="slidenum">
              <a:rPr lang="de-DE" smtClean="0"/>
              <a:t>12</a:t>
            </a:fld>
            <a:endParaRPr lang="de-DE"/>
          </a:p>
        </p:txBody>
      </p:sp>
      <p:sp>
        <p:nvSpPr>
          <p:cNvPr id="5" name="Textplatzhalter 4">
            <a:extLst>
              <a:ext uri="{FF2B5EF4-FFF2-40B4-BE49-F238E27FC236}">
                <a16:creationId xmlns:a16="http://schemas.microsoft.com/office/drawing/2014/main" id="{B75341E6-8C98-4144-2023-F79A2F2017CA}"/>
              </a:ext>
            </a:extLst>
          </p:cNvPr>
          <p:cNvSpPr>
            <a:spLocks noGrp="1"/>
          </p:cNvSpPr>
          <p:nvPr>
            <p:ph type="body" sz="quarter" idx="13"/>
          </p:nvPr>
        </p:nvSpPr>
        <p:spPr/>
        <p:txBody>
          <a:bodyPr/>
          <a:lstStyle/>
          <a:p>
            <a:r>
              <a:rPr lang="de-DE" dirty="0"/>
              <a:t>Anwendungsprotokolle</a:t>
            </a:r>
          </a:p>
        </p:txBody>
      </p:sp>
      <p:sp>
        <p:nvSpPr>
          <p:cNvPr id="6" name="Textplatzhalter 1">
            <a:extLst>
              <a:ext uri="{FF2B5EF4-FFF2-40B4-BE49-F238E27FC236}">
                <a16:creationId xmlns:a16="http://schemas.microsoft.com/office/drawing/2014/main" id="{696E89B8-BF07-CFAA-62EF-98F18FB0E105}"/>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400" dirty="0">
                <a:latin typeface="+mn-lt"/>
              </a:rPr>
              <a:t>1. </a:t>
            </a:r>
            <a:r>
              <a:rPr lang="de-DE" sz="1400" b="1" dirty="0">
                <a:latin typeface="+mn-lt"/>
              </a:rPr>
              <a:t>Löschklasse</a:t>
            </a:r>
            <a:r>
              <a:rPr lang="de-DE" sz="1400" dirty="0">
                <a:latin typeface="+mn-lt"/>
              </a:rPr>
              <a:t> „Datenschutz-relevante Protokolle“</a:t>
            </a:r>
          </a:p>
          <a:p>
            <a:pPr>
              <a:lnSpc>
                <a:spcPct val="100000"/>
              </a:lnSpc>
            </a:pPr>
            <a:r>
              <a:rPr lang="de-DE" sz="1400" b="1" dirty="0">
                <a:latin typeface="+mn-lt"/>
              </a:rPr>
              <a:t>Löschregel: </a:t>
            </a:r>
            <a:r>
              <a:rPr lang="de-DE" sz="1400" dirty="0">
                <a:latin typeface="+mn-lt"/>
              </a:rPr>
              <a:t>Alle Anwendungsprotokolle müssen ein Jahr nach Erhebung gelöscht werden.</a:t>
            </a:r>
          </a:p>
          <a:p>
            <a:pPr>
              <a:lnSpc>
                <a:spcPct val="100000"/>
              </a:lnSpc>
            </a:pPr>
            <a:r>
              <a:rPr lang="de-DE" sz="1400" b="1" dirty="0">
                <a:latin typeface="+mn-lt"/>
              </a:rPr>
              <a:t>Datenobjekte:</a:t>
            </a:r>
          </a:p>
          <a:p>
            <a:pPr marL="1028700" lvl="1" indent="-342900">
              <a:lnSpc>
                <a:spcPct val="100000"/>
              </a:lnSpc>
              <a:buFont typeface="+mj-lt"/>
              <a:buAutoNum type="arabicPeriod"/>
            </a:pPr>
            <a:r>
              <a:rPr lang="de-DE" dirty="0">
                <a:latin typeface="+mn-lt"/>
              </a:rPr>
              <a:t>Datenbanktabelle „</a:t>
            </a:r>
            <a:r>
              <a:rPr lang="de-DE" dirty="0" err="1">
                <a:latin typeface="+mn-lt"/>
              </a:rPr>
              <a:t>history</a:t>
            </a:r>
            <a:r>
              <a:rPr lang="de-DE" dirty="0">
                <a:latin typeface="+mn-lt"/>
              </a:rPr>
              <a:t>“</a:t>
            </a:r>
          </a:p>
          <a:p>
            <a:pPr>
              <a:lnSpc>
                <a:spcPct val="100000"/>
              </a:lnSpc>
            </a:pPr>
            <a:r>
              <a:rPr lang="de-DE" sz="1400" i="1" dirty="0">
                <a:latin typeface="+mn-lt"/>
              </a:rPr>
              <a:t>Umsetzung:</a:t>
            </a:r>
            <a:r>
              <a:rPr lang="de-DE" sz="1400" dirty="0">
                <a:latin typeface="+mn-lt"/>
              </a:rPr>
              <a:t> Die </a:t>
            </a:r>
            <a:r>
              <a:rPr lang="de-DE" sz="1400" dirty="0" err="1">
                <a:latin typeface="+mn-lt"/>
              </a:rPr>
              <a:t>HRinstruments</a:t>
            </a:r>
            <a:r>
              <a:rPr lang="de-DE" sz="1400" dirty="0">
                <a:latin typeface="+mn-lt"/>
              </a:rPr>
              <a:t> GmbH löscht täglich alle Datenobjekte, die das entsprechende Alter überschritten haben.</a:t>
            </a:r>
          </a:p>
          <a:p>
            <a:pPr>
              <a:lnSpc>
                <a:spcPct val="100000"/>
              </a:lnSpc>
            </a:pPr>
            <a:endParaRPr lang="de-DE" sz="1400" dirty="0">
              <a:latin typeface="+mn-lt"/>
            </a:endParaRPr>
          </a:p>
          <a:p>
            <a:pPr>
              <a:lnSpc>
                <a:spcPct val="100000"/>
              </a:lnSpc>
            </a:pPr>
            <a:endParaRPr lang="de-DE" sz="1400" dirty="0">
              <a:latin typeface="+mn-lt"/>
            </a:endParaRPr>
          </a:p>
          <a:p>
            <a:pPr>
              <a:lnSpc>
                <a:spcPct val="100000"/>
              </a:lnSpc>
            </a:pPr>
            <a:r>
              <a:rPr lang="de-DE" sz="1400" dirty="0">
                <a:latin typeface="+mn-lt"/>
              </a:rPr>
              <a:t>2. </a:t>
            </a:r>
            <a:r>
              <a:rPr lang="de-DE" sz="1400" b="1" dirty="0">
                <a:latin typeface="+mn-lt"/>
              </a:rPr>
              <a:t>Löschklasse</a:t>
            </a:r>
            <a:r>
              <a:rPr lang="de-DE" sz="1400" dirty="0">
                <a:latin typeface="+mn-lt"/>
              </a:rPr>
              <a:t> „Sofort“</a:t>
            </a:r>
          </a:p>
          <a:p>
            <a:pPr>
              <a:lnSpc>
                <a:spcPct val="100000"/>
              </a:lnSpc>
            </a:pPr>
            <a:r>
              <a:rPr lang="de-DE" sz="1400" b="1" dirty="0">
                <a:latin typeface="+mn-lt"/>
              </a:rPr>
              <a:t>Löschregel:</a:t>
            </a:r>
            <a:r>
              <a:rPr lang="de-DE" sz="1400" dirty="0">
                <a:latin typeface="+mn-lt"/>
              </a:rPr>
              <a:t> Endet das Arbeitsverhältnis zwischen dem Betroffenen (Mitarbeiter) und dem Kunden, so müssen dessen personenbezogene Daten in Anwendungsprotokollen anonymisiert werden.</a:t>
            </a:r>
          </a:p>
          <a:p>
            <a:pPr>
              <a:lnSpc>
                <a:spcPct val="100000"/>
              </a:lnSpc>
            </a:pPr>
            <a:r>
              <a:rPr lang="de-DE" sz="1400" b="1" dirty="0">
                <a:latin typeface="+mn-lt"/>
              </a:rPr>
              <a:t>Datenobjekte:</a:t>
            </a:r>
          </a:p>
          <a:p>
            <a:pPr marL="1028700" lvl="1" indent="-342900">
              <a:lnSpc>
                <a:spcPct val="100000"/>
              </a:lnSpc>
              <a:buFont typeface="+mj-lt"/>
              <a:buAutoNum type="arabicPeriod"/>
            </a:pPr>
            <a:r>
              <a:rPr lang="de-DE" dirty="0">
                <a:latin typeface="+mn-lt"/>
              </a:rPr>
              <a:t>Datenbanktabelle „</a:t>
            </a:r>
            <a:r>
              <a:rPr lang="de-DE" dirty="0" err="1">
                <a:latin typeface="+mn-lt"/>
              </a:rPr>
              <a:t>history</a:t>
            </a:r>
            <a:r>
              <a:rPr lang="de-DE" dirty="0">
                <a:latin typeface="+mn-lt"/>
              </a:rPr>
              <a:t>“</a:t>
            </a:r>
          </a:p>
          <a:p>
            <a:pPr>
              <a:lnSpc>
                <a:spcPct val="100000"/>
              </a:lnSpc>
            </a:pPr>
            <a:r>
              <a:rPr lang="de-DE" sz="1400" i="1" dirty="0">
                <a:latin typeface="+mn-lt"/>
              </a:rPr>
              <a:t>Umsetzung:</a:t>
            </a:r>
            <a:r>
              <a:rPr lang="de-DE" sz="1400" dirty="0">
                <a:latin typeface="+mn-lt"/>
              </a:rPr>
              <a:t> Da die Bedingung der Löschregel die gleiche wie bei den Stammdaten ist, ist hier die erwähnte Anonymisierung durch das Löschen des Stammdatensatzes relevant. Durch Löschen der Stammdaten werden die Datenobjekte anonymisiert und müssen somit nicht gelöscht werden.</a:t>
            </a:r>
          </a:p>
        </p:txBody>
      </p:sp>
      <p:grpSp>
        <p:nvGrpSpPr>
          <p:cNvPr id="7" name="Gruppieren 6">
            <a:extLst>
              <a:ext uri="{FF2B5EF4-FFF2-40B4-BE49-F238E27FC236}">
                <a16:creationId xmlns:a16="http://schemas.microsoft.com/office/drawing/2014/main" id="{8B288F45-29F9-6E17-4855-34199CF67091}"/>
              </a:ext>
            </a:extLst>
          </p:cNvPr>
          <p:cNvGrpSpPr/>
          <p:nvPr/>
        </p:nvGrpSpPr>
        <p:grpSpPr>
          <a:xfrm>
            <a:off x="10299403" y="5308942"/>
            <a:ext cx="1350552" cy="1323633"/>
            <a:chOff x="7181533" y="3194797"/>
            <a:chExt cx="1350552" cy="1323633"/>
          </a:xfrm>
        </p:grpSpPr>
        <p:sp>
          <p:nvSpPr>
            <p:cNvPr id="8" name="Freihandform: Form 7">
              <a:extLst>
                <a:ext uri="{FF2B5EF4-FFF2-40B4-BE49-F238E27FC236}">
                  <a16:creationId xmlns:a16="http://schemas.microsoft.com/office/drawing/2014/main" id="{C3251F3A-3E48-AD76-C68E-5B828A4EABE7}"/>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2839509D-9CC1-FA89-DCF3-B65FB4D6D1AD}"/>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C8F62A15-F4B4-9F95-0EFA-C3443AE7B6A3}"/>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0AC226C7-42D9-66EE-A3A3-928333990C17}"/>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5DCAB35B-29FD-FAF7-D665-62AA66481DCF}"/>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B06A3007-60D7-2359-3A8A-413A3BE4B21C}"/>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272EA333-459B-D5D3-C5E9-E47B58096FC8}"/>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9E93F4B2-9EF8-6B23-6842-ACEA7EEBB1BE}"/>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64B7AFE2-220F-228A-27E0-E3B054089949}"/>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E8869168-ACEC-CDDF-4348-F347F4C9BB36}"/>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643599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6EA008-AF70-0BF3-1060-8962BEC578E5}"/>
              </a:ext>
            </a:extLst>
          </p:cNvPr>
          <p:cNvSpPr>
            <a:spLocks noGrp="1"/>
          </p:cNvSpPr>
          <p:nvPr>
            <p:ph type="title"/>
          </p:nvPr>
        </p:nvSpPr>
        <p:spPr/>
        <p:txBody>
          <a:bodyPr/>
          <a:lstStyle/>
          <a:p>
            <a:r>
              <a:rPr lang="de-DE" dirty="0"/>
              <a:t>Löschregeln</a:t>
            </a:r>
          </a:p>
        </p:txBody>
      </p:sp>
      <p:sp>
        <p:nvSpPr>
          <p:cNvPr id="3" name="Fußzeilenplatzhalter 2">
            <a:extLst>
              <a:ext uri="{FF2B5EF4-FFF2-40B4-BE49-F238E27FC236}">
                <a16:creationId xmlns:a16="http://schemas.microsoft.com/office/drawing/2014/main" id="{E7EBCB5B-30B5-5759-DA82-F5B1582790D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1EB7338B-97D2-BCA6-529E-6F39F56BDA57}"/>
              </a:ext>
            </a:extLst>
          </p:cNvPr>
          <p:cNvSpPr>
            <a:spLocks noGrp="1"/>
          </p:cNvSpPr>
          <p:nvPr>
            <p:ph type="sldNum" sz="quarter" idx="12"/>
          </p:nvPr>
        </p:nvSpPr>
        <p:spPr/>
        <p:txBody>
          <a:bodyPr/>
          <a:lstStyle/>
          <a:p>
            <a:fld id="{D2497DF5-A2E6-4A0F-AF9A-3241C4C751F7}" type="slidenum">
              <a:rPr lang="de-DE" smtClean="0"/>
              <a:t>13</a:t>
            </a:fld>
            <a:endParaRPr lang="de-DE"/>
          </a:p>
        </p:txBody>
      </p:sp>
      <p:sp>
        <p:nvSpPr>
          <p:cNvPr id="5" name="Textplatzhalter 4">
            <a:extLst>
              <a:ext uri="{FF2B5EF4-FFF2-40B4-BE49-F238E27FC236}">
                <a16:creationId xmlns:a16="http://schemas.microsoft.com/office/drawing/2014/main" id="{DF2C736D-D382-253A-775D-142CE853740E}"/>
              </a:ext>
            </a:extLst>
          </p:cNvPr>
          <p:cNvSpPr>
            <a:spLocks noGrp="1"/>
          </p:cNvSpPr>
          <p:nvPr>
            <p:ph type="body" sz="quarter" idx="13"/>
          </p:nvPr>
        </p:nvSpPr>
        <p:spPr/>
        <p:txBody>
          <a:bodyPr/>
          <a:lstStyle/>
          <a:p>
            <a:r>
              <a:rPr lang="de-DE" dirty="0"/>
              <a:t>Webserver-Protokolle</a:t>
            </a:r>
          </a:p>
        </p:txBody>
      </p:sp>
      <p:sp>
        <p:nvSpPr>
          <p:cNvPr id="6" name="Textplatzhalter 1">
            <a:extLst>
              <a:ext uri="{FF2B5EF4-FFF2-40B4-BE49-F238E27FC236}">
                <a16:creationId xmlns:a16="http://schemas.microsoft.com/office/drawing/2014/main" id="{EE02AA3F-E550-999B-7EEE-8267572DF7E2}"/>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400" b="1" dirty="0">
                <a:latin typeface="+mn-lt"/>
              </a:rPr>
              <a:t>Löschklasse</a:t>
            </a:r>
            <a:r>
              <a:rPr lang="de-DE" sz="1400" dirty="0">
                <a:latin typeface="+mn-lt"/>
              </a:rPr>
              <a:t> „Logfiles“</a:t>
            </a:r>
          </a:p>
          <a:p>
            <a:pPr>
              <a:lnSpc>
                <a:spcPct val="100000"/>
              </a:lnSpc>
            </a:pPr>
            <a:r>
              <a:rPr lang="de-DE" sz="1400" b="1" dirty="0">
                <a:latin typeface="+mn-lt"/>
              </a:rPr>
              <a:t>Löschregel: </a:t>
            </a:r>
            <a:r>
              <a:rPr lang="de-DE" sz="1400" dirty="0">
                <a:latin typeface="+mn-lt"/>
              </a:rPr>
              <a:t>Alle Logfiles des Webservers müssen 7 Tage nach Erhebung gelöscht werden.</a:t>
            </a:r>
          </a:p>
          <a:p>
            <a:pPr>
              <a:lnSpc>
                <a:spcPct val="100000"/>
              </a:lnSpc>
            </a:pPr>
            <a:r>
              <a:rPr lang="de-DE" sz="1400" b="1" dirty="0">
                <a:latin typeface="+mn-lt"/>
              </a:rPr>
              <a:t>Datenobjekte:</a:t>
            </a:r>
          </a:p>
          <a:p>
            <a:pPr marL="1028700" lvl="1" indent="-342900">
              <a:lnSpc>
                <a:spcPct val="100000"/>
              </a:lnSpc>
              <a:buFont typeface="+mj-lt"/>
              <a:buAutoNum type="arabicPeriod"/>
            </a:pPr>
            <a:r>
              <a:rPr lang="de-DE" dirty="0">
                <a:latin typeface="+mn-lt"/>
              </a:rPr>
              <a:t>Apache „</a:t>
            </a:r>
            <a:r>
              <a:rPr lang="de-DE" dirty="0" err="1">
                <a:latin typeface="+mn-lt"/>
              </a:rPr>
              <a:t>access</a:t>
            </a:r>
            <a:r>
              <a:rPr lang="de-DE" dirty="0">
                <a:latin typeface="+mn-lt"/>
              </a:rPr>
              <a:t> log“</a:t>
            </a:r>
          </a:p>
          <a:p>
            <a:pPr>
              <a:lnSpc>
                <a:spcPct val="100000"/>
              </a:lnSpc>
            </a:pPr>
            <a:r>
              <a:rPr lang="de-DE" sz="1400" i="1" dirty="0">
                <a:latin typeface="+mn-lt"/>
              </a:rPr>
              <a:t>Umsetzung: </a:t>
            </a:r>
            <a:r>
              <a:rPr lang="de-DE" sz="1400" dirty="0">
                <a:latin typeface="+mn-lt"/>
              </a:rPr>
              <a:t>Die </a:t>
            </a:r>
            <a:r>
              <a:rPr lang="de-DE" sz="1400" dirty="0" err="1">
                <a:latin typeface="+mn-lt"/>
              </a:rPr>
              <a:t>HRinstruments</a:t>
            </a:r>
            <a:r>
              <a:rPr lang="de-DE" sz="1400" dirty="0">
                <a:latin typeface="+mn-lt"/>
              </a:rPr>
              <a:t> GmbH löscht täglich alle Datenobjekte, die das entsprechende Alter überschritten haben.</a:t>
            </a:r>
          </a:p>
        </p:txBody>
      </p:sp>
      <p:grpSp>
        <p:nvGrpSpPr>
          <p:cNvPr id="7" name="Gruppieren 6">
            <a:extLst>
              <a:ext uri="{FF2B5EF4-FFF2-40B4-BE49-F238E27FC236}">
                <a16:creationId xmlns:a16="http://schemas.microsoft.com/office/drawing/2014/main" id="{D5CC9391-B8E4-8D8B-AF1A-3A4747367BF5}"/>
              </a:ext>
            </a:extLst>
          </p:cNvPr>
          <p:cNvGrpSpPr/>
          <p:nvPr/>
        </p:nvGrpSpPr>
        <p:grpSpPr>
          <a:xfrm>
            <a:off x="10299403" y="5308942"/>
            <a:ext cx="1350552" cy="1323633"/>
            <a:chOff x="7181533" y="3194797"/>
            <a:chExt cx="1350552" cy="1323633"/>
          </a:xfrm>
        </p:grpSpPr>
        <p:sp>
          <p:nvSpPr>
            <p:cNvPr id="8" name="Freihandform: Form 7">
              <a:extLst>
                <a:ext uri="{FF2B5EF4-FFF2-40B4-BE49-F238E27FC236}">
                  <a16:creationId xmlns:a16="http://schemas.microsoft.com/office/drawing/2014/main" id="{FDE04221-2D95-A185-890B-D67F859E2F6E}"/>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4DD4D2E1-19EC-F020-208C-EDC57C23716D}"/>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167A123F-E584-980A-B494-31F8F5B55C84}"/>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494667CC-C997-CAA9-948E-DC77C898F4A3}"/>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EE17BCC8-82A5-5089-0B32-047053045028}"/>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9F72720B-A31D-1706-D7CE-C54C5C152FC0}"/>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2ED06691-1EEA-5B10-DEE6-18998AB81278}"/>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1BB7AF70-2CC6-5DCA-6F2A-7F7FA2336C95}"/>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94269274-7AB4-6B63-E357-3E6AA7C7FBCB}"/>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31082C7C-E702-94DC-DD1D-B5E356F81BC1}"/>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376844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AA7384-E57D-7539-EA38-B0F9A152B013}"/>
              </a:ext>
            </a:extLst>
          </p:cNvPr>
          <p:cNvSpPr>
            <a:spLocks noGrp="1"/>
          </p:cNvSpPr>
          <p:nvPr>
            <p:ph type="title"/>
          </p:nvPr>
        </p:nvSpPr>
        <p:spPr/>
        <p:txBody>
          <a:bodyPr/>
          <a:lstStyle/>
          <a:p>
            <a:r>
              <a:rPr lang="de-DE" dirty="0"/>
              <a:t>Löschregeln</a:t>
            </a:r>
          </a:p>
        </p:txBody>
      </p:sp>
      <p:sp>
        <p:nvSpPr>
          <p:cNvPr id="3" name="Fußzeilenplatzhalter 2">
            <a:extLst>
              <a:ext uri="{FF2B5EF4-FFF2-40B4-BE49-F238E27FC236}">
                <a16:creationId xmlns:a16="http://schemas.microsoft.com/office/drawing/2014/main" id="{956D259E-66F7-1706-0EBF-32F6C18B667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7EB2BC2-7E08-F6A4-B46E-C214202AB1AC}"/>
              </a:ext>
            </a:extLst>
          </p:cNvPr>
          <p:cNvSpPr>
            <a:spLocks noGrp="1"/>
          </p:cNvSpPr>
          <p:nvPr>
            <p:ph type="sldNum" sz="quarter" idx="12"/>
          </p:nvPr>
        </p:nvSpPr>
        <p:spPr/>
        <p:txBody>
          <a:bodyPr/>
          <a:lstStyle/>
          <a:p>
            <a:fld id="{D2497DF5-A2E6-4A0F-AF9A-3241C4C751F7}" type="slidenum">
              <a:rPr lang="de-DE" smtClean="0"/>
              <a:t>14</a:t>
            </a:fld>
            <a:endParaRPr lang="de-DE"/>
          </a:p>
        </p:txBody>
      </p:sp>
      <p:sp>
        <p:nvSpPr>
          <p:cNvPr id="5" name="Textplatzhalter 4">
            <a:extLst>
              <a:ext uri="{FF2B5EF4-FFF2-40B4-BE49-F238E27FC236}">
                <a16:creationId xmlns:a16="http://schemas.microsoft.com/office/drawing/2014/main" id="{1D6FFB45-10BC-F51E-701B-4AA3520A8FF9}"/>
              </a:ext>
            </a:extLst>
          </p:cNvPr>
          <p:cNvSpPr>
            <a:spLocks noGrp="1"/>
          </p:cNvSpPr>
          <p:nvPr>
            <p:ph type="body" sz="quarter" idx="13"/>
          </p:nvPr>
        </p:nvSpPr>
        <p:spPr/>
        <p:txBody>
          <a:bodyPr/>
          <a:lstStyle/>
          <a:p>
            <a:r>
              <a:rPr lang="de-DE" dirty="0"/>
              <a:t>SFTP-Protokolle</a:t>
            </a:r>
          </a:p>
        </p:txBody>
      </p:sp>
      <p:sp>
        <p:nvSpPr>
          <p:cNvPr id="6" name="Textplatzhalter 1">
            <a:extLst>
              <a:ext uri="{FF2B5EF4-FFF2-40B4-BE49-F238E27FC236}">
                <a16:creationId xmlns:a16="http://schemas.microsoft.com/office/drawing/2014/main" id="{53A9BF26-C678-46CB-F0DB-DFCD5F0B2BDC}"/>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400" b="1" dirty="0">
                <a:latin typeface="+mn-lt"/>
              </a:rPr>
              <a:t>Löschklasse</a:t>
            </a:r>
            <a:r>
              <a:rPr lang="de-DE" sz="1400" dirty="0">
                <a:latin typeface="+mn-lt"/>
              </a:rPr>
              <a:t> „Datenschutz-relevante Protokolle“</a:t>
            </a:r>
          </a:p>
          <a:p>
            <a:pPr>
              <a:lnSpc>
                <a:spcPct val="100000"/>
              </a:lnSpc>
            </a:pPr>
            <a:r>
              <a:rPr lang="de-DE" sz="1400" b="1" dirty="0">
                <a:latin typeface="+mn-lt"/>
              </a:rPr>
              <a:t>Löschregel:</a:t>
            </a:r>
            <a:r>
              <a:rPr lang="de-DE" sz="1400" dirty="0">
                <a:latin typeface="+mn-lt"/>
              </a:rPr>
              <a:t> Alle SFTP-Protokolle müssen ein Jahr nach Erhebung gelöscht werden.</a:t>
            </a:r>
          </a:p>
          <a:p>
            <a:pPr>
              <a:lnSpc>
                <a:spcPct val="100000"/>
              </a:lnSpc>
            </a:pPr>
            <a:r>
              <a:rPr lang="de-DE" sz="1400" b="1" dirty="0">
                <a:latin typeface="+mn-lt"/>
              </a:rPr>
              <a:t>Datenobjekte:</a:t>
            </a:r>
          </a:p>
          <a:p>
            <a:pPr marL="1028700" lvl="1" indent="-342900">
              <a:lnSpc>
                <a:spcPct val="100000"/>
              </a:lnSpc>
              <a:buFont typeface="+mj-lt"/>
              <a:buAutoNum type="arabicPeriod"/>
            </a:pPr>
            <a:r>
              <a:rPr lang="de-DE" dirty="0">
                <a:latin typeface="+mn-lt"/>
              </a:rPr>
              <a:t>Protokolle „</a:t>
            </a:r>
            <a:r>
              <a:rPr lang="de-DE" dirty="0" err="1">
                <a:latin typeface="+mn-lt"/>
              </a:rPr>
              <a:t>sftp</a:t>
            </a:r>
            <a:r>
              <a:rPr lang="de-DE" dirty="0">
                <a:latin typeface="+mn-lt"/>
              </a:rPr>
              <a:t>“</a:t>
            </a:r>
          </a:p>
          <a:p>
            <a:pPr>
              <a:lnSpc>
                <a:spcPct val="100000"/>
              </a:lnSpc>
            </a:pPr>
            <a:r>
              <a:rPr lang="de-DE" sz="1400" i="1" dirty="0">
                <a:latin typeface="+mn-lt"/>
              </a:rPr>
              <a:t>Umsetzung: </a:t>
            </a:r>
            <a:r>
              <a:rPr lang="de-DE" sz="1400" dirty="0">
                <a:latin typeface="+mn-lt"/>
              </a:rPr>
              <a:t>Die </a:t>
            </a:r>
            <a:r>
              <a:rPr lang="de-DE" sz="1400" dirty="0" err="1">
                <a:latin typeface="+mn-lt"/>
              </a:rPr>
              <a:t>HRinstruments</a:t>
            </a:r>
            <a:r>
              <a:rPr lang="de-DE" sz="1400" dirty="0">
                <a:latin typeface="+mn-lt"/>
              </a:rPr>
              <a:t> GmbH löscht täglich alle Datenobjekte, die das entsprechende Alter überschritten haben.</a:t>
            </a:r>
          </a:p>
          <a:p>
            <a:pPr>
              <a:lnSpc>
                <a:spcPct val="100000"/>
              </a:lnSpc>
            </a:pPr>
            <a:endParaRPr lang="de-DE" sz="1400" dirty="0">
              <a:latin typeface="+mn-lt"/>
            </a:endParaRPr>
          </a:p>
          <a:p>
            <a:pPr>
              <a:lnSpc>
                <a:spcPct val="100000"/>
              </a:lnSpc>
            </a:pPr>
            <a:r>
              <a:rPr lang="de-DE" sz="1400" dirty="0">
                <a:latin typeface="+mn-lt"/>
              </a:rPr>
              <a:t>Dem Kunden wird üblicherweise nur ein (1) SFTP-Zugang gewährt, um Dateien für den Organisationsdatenimport hochzuladen. Da in diesen Dateien personenbezogene Daten enthalten sind, ist die Löschklasse „Datenschutz-relevante Protokolle“ anzuwenden. Da dieser Zugang jedoch nicht Personen-bezogen ist, kann in diesem Fall nicht die Identität der Person bestimmt werden. Dies ist aus organisatorischen Gründen nicht anders möglich, da für die Datenübertragung die IT des Kunden als organisationale Funktion zuständig ist. Der Kunde hat daher Sorge zu tragen, dass diese Zugangsdaten nur entsprechend berechtigten Personen zugänglich sind.</a:t>
            </a:r>
          </a:p>
        </p:txBody>
      </p:sp>
      <p:grpSp>
        <p:nvGrpSpPr>
          <p:cNvPr id="7" name="Gruppieren 6">
            <a:extLst>
              <a:ext uri="{FF2B5EF4-FFF2-40B4-BE49-F238E27FC236}">
                <a16:creationId xmlns:a16="http://schemas.microsoft.com/office/drawing/2014/main" id="{71440265-EF2C-6D92-B0B9-28AEC060C715}"/>
              </a:ext>
            </a:extLst>
          </p:cNvPr>
          <p:cNvGrpSpPr/>
          <p:nvPr/>
        </p:nvGrpSpPr>
        <p:grpSpPr>
          <a:xfrm>
            <a:off x="10299403" y="5308942"/>
            <a:ext cx="1350552" cy="1323633"/>
            <a:chOff x="7181533" y="3194797"/>
            <a:chExt cx="1350552" cy="1323633"/>
          </a:xfrm>
        </p:grpSpPr>
        <p:sp>
          <p:nvSpPr>
            <p:cNvPr id="8" name="Freihandform: Form 7">
              <a:extLst>
                <a:ext uri="{FF2B5EF4-FFF2-40B4-BE49-F238E27FC236}">
                  <a16:creationId xmlns:a16="http://schemas.microsoft.com/office/drawing/2014/main" id="{BEBDBB19-A5BF-14D4-2E25-3BBD076A5F7E}"/>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B805AEA2-35D7-9C01-2C9D-EE44C8CA3449}"/>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61525C94-1EF7-7A32-D8E7-F651B39752E3}"/>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1AD27205-1380-CCBA-9656-8649DC37DED7}"/>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403138C5-3496-39A6-C531-CFA83101B9BE}"/>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E5B8E639-3A9A-5DC4-D96A-4823B2252709}"/>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185810CF-2033-D08F-E018-0D1F3219D359}"/>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BB491227-765A-4811-08D4-67EEE3FE2969}"/>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68AB760C-73A8-2063-657F-5BF73F71E9A1}"/>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47120288-54E3-FEC2-7AAB-4CE9142195F3}"/>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196347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34D63D-FE2C-9238-97FA-5766B9FDADA7}"/>
              </a:ext>
            </a:extLst>
          </p:cNvPr>
          <p:cNvSpPr>
            <a:spLocks noGrp="1"/>
          </p:cNvSpPr>
          <p:nvPr>
            <p:ph type="title"/>
          </p:nvPr>
        </p:nvSpPr>
        <p:spPr/>
        <p:txBody>
          <a:bodyPr/>
          <a:lstStyle/>
          <a:p>
            <a:r>
              <a:rPr lang="de-DE" dirty="0"/>
              <a:t>Löschregeln</a:t>
            </a:r>
          </a:p>
        </p:txBody>
      </p:sp>
      <p:sp>
        <p:nvSpPr>
          <p:cNvPr id="3" name="Fußzeilenplatzhalter 2">
            <a:extLst>
              <a:ext uri="{FF2B5EF4-FFF2-40B4-BE49-F238E27FC236}">
                <a16:creationId xmlns:a16="http://schemas.microsoft.com/office/drawing/2014/main" id="{2CB797E1-DE5D-E2DC-23B7-932C3686AF6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76D7657F-6781-E1E3-4C7D-38AADBA36409}"/>
              </a:ext>
            </a:extLst>
          </p:cNvPr>
          <p:cNvSpPr>
            <a:spLocks noGrp="1"/>
          </p:cNvSpPr>
          <p:nvPr>
            <p:ph type="sldNum" sz="quarter" idx="12"/>
          </p:nvPr>
        </p:nvSpPr>
        <p:spPr/>
        <p:txBody>
          <a:bodyPr/>
          <a:lstStyle/>
          <a:p>
            <a:fld id="{D2497DF5-A2E6-4A0F-AF9A-3241C4C751F7}" type="slidenum">
              <a:rPr lang="de-DE" smtClean="0"/>
              <a:t>15</a:t>
            </a:fld>
            <a:endParaRPr lang="de-DE"/>
          </a:p>
        </p:txBody>
      </p:sp>
      <p:sp>
        <p:nvSpPr>
          <p:cNvPr id="5" name="Textplatzhalter 4">
            <a:extLst>
              <a:ext uri="{FF2B5EF4-FFF2-40B4-BE49-F238E27FC236}">
                <a16:creationId xmlns:a16="http://schemas.microsoft.com/office/drawing/2014/main" id="{2540B41D-B09C-4057-15C7-296EEF4249CA}"/>
              </a:ext>
            </a:extLst>
          </p:cNvPr>
          <p:cNvSpPr>
            <a:spLocks noGrp="1"/>
          </p:cNvSpPr>
          <p:nvPr>
            <p:ph type="body" sz="quarter" idx="13"/>
          </p:nvPr>
        </p:nvSpPr>
        <p:spPr/>
        <p:txBody>
          <a:bodyPr/>
          <a:lstStyle/>
          <a:p>
            <a:r>
              <a:rPr lang="de-DE" dirty="0"/>
              <a:t>Backups</a:t>
            </a:r>
          </a:p>
        </p:txBody>
      </p:sp>
      <p:sp>
        <p:nvSpPr>
          <p:cNvPr id="6" name="Textplatzhalter 1">
            <a:extLst>
              <a:ext uri="{FF2B5EF4-FFF2-40B4-BE49-F238E27FC236}">
                <a16:creationId xmlns:a16="http://schemas.microsoft.com/office/drawing/2014/main" id="{02F9E255-4EC5-7BB2-DA5B-D2066C060217}"/>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400" b="1" dirty="0">
                <a:latin typeface="+mn-lt"/>
              </a:rPr>
              <a:t>Löschklasse</a:t>
            </a:r>
            <a:r>
              <a:rPr lang="de-DE" sz="1400" dirty="0">
                <a:latin typeface="+mn-lt"/>
              </a:rPr>
              <a:t> „Backups“</a:t>
            </a:r>
          </a:p>
          <a:p>
            <a:pPr>
              <a:lnSpc>
                <a:spcPct val="100000"/>
              </a:lnSpc>
            </a:pPr>
            <a:r>
              <a:rPr lang="de-DE" sz="1400" b="1" dirty="0">
                <a:latin typeface="+mn-lt"/>
              </a:rPr>
              <a:t>Löschregel:</a:t>
            </a:r>
            <a:r>
              <a:rPr lang="de-DE" sz="1400" dirty="0">
                <a:latin typeface="+mn-lt"/>
              </a:rPr>
              <a:t> Sobald eine vierte Volldatensicherung angelegt wurde, wird die älteste inkl. der zugehörigen inkrementellen Sicherungen gelöscht.</a:t>
            </a:r>
          </a:p>
          <a:p>
            <a:pPr>
              <a:lnSpc>
                <a:spcPct val="100000"/>
              </a:lnSpc>
            </a:pPr>
            <a:r>
              <a:rPr lang="de-DE" sz="1400" b="1" dirty="0">
                <a:latin typeface="+mn-lt"/>
              </a:rPr>
              <a:t>Datenobjekte:</a:t>
            </a:r>
          </a:p>
          <a:p>
            <a:pPr marL="1028700" lvl="1" indent="-342900">
              <a:lnSpc>
                <a:spcPct val="100000"/>
              </a:lnSpc>
              <a:buFont typeface="+mj-lt"/>
              <a:buAutoNum type="arabicPeriod"/>
            </a:pPr>
            <a:r>
              <a:rPr lang="de-DE" dirty="0">
                <a:latin typeface="+mn-lt"/>
              </a:rPr>
              <a:t>Komprimierte verschlüsselte Sicherungskopien</a:t>
            </a:r>
          </a:p>
          <a:p>
            <a:pPr>
              <a:lnSpc>
                <a:spcPct val="100000"/>
              </a:lnSpc>
            </a:pPr>
            <a:r>
              <a:rPr lang="de-DE" sz="1400" i="1" dirty="0">
                <a:latin typeface="+mn-lt"/>
              </a:rPr>
              <a:t>Umsetzung</a:t>
            </a:r>
            <a:r>
              <a:rPr lang="de-DE" sz="1400" dirty="0">
                <a:latin typeface="+mn-lt"/>
              </a:rPr>
              <a:t>: Wie in der Löschklasse beschrieben, wird von den Daten des Kunden täglich eine Sicherungskopie erstellt. Dies erfolgt jeden Samstag als Volldatensicherung und an den übrigen Tagen als inkrementelle Sicherung. Aufgrund der inkrementellen Sicherungen können die alten Backups nur wochenweise gelöscht werden. Um also sicherzustellen, dass zu jedem Zeitpunkt die Backups der letzten 14 Tage vorliegen, können die 15 bis 20 Tage alten Backups erst gelöscht werden, sobald die vierte Volldatensicherung vorliegt.</a:t>
            </a:r>
          </a:p>
          <a:p>
            <a:pPr>
              <a:lnSpc>
                <a:spcPct val="100000"/>
              </a:lnSpc>
            </a:pPr>
            <a:endParaRPr lang="de-DE" sz="1400" dirty="0">
              <a:latin typeface="+mn-lt"/>
            </a:endParaRPr>
          </a:p>
          <a:p>
            <a:pPr>
              <a:lnSpc>
                <a:spcPct val="100000"/>
              </a:lnSpc>
            </a:pPr>
            <a:r>
              <a:rPr lang="de-DE" sz="1400" dirty="0">
                <a:latin typeface="+mn-lt"/>
              </a:rPr>
              <a:t>Wie in der Löschklasse „Backups“ erläutert, ist die Löschklasse „Sofort“ hier nicht anwendbar.</a:t>
            </a:r>
          </a:p>
        </p:txBody>
      </p:sp>
      <p:grpSp>
        <p:nvGrpSpPr>
          <p:cNvPr id="7" name="Gruppieren 6">
            <a:extLst>
              <a:ext uri="{FF2B5EF4-FFF2-40B4-BE49-F238E27FC236}">
                <a16:creationId xmlns:a16="http://schemas.microsoft.com/office/drawing/2014/main" id="{D5228D4B-4CC9-72B3-EB64-C8997181663B}"/>
              </a:ext>
            </a:extLst>
          </p:cNvPr>
          <p:cNvGrpSpPr/>
          <p:nvPr/>
        </p:nvGrpSpPr>
        <p:grpSpPr>
          <a:xfrm>
            <a:off x="10299403" y="5308942"/>
            <a:ext cx="1350552" cy="1323633"/>
            <a:chOff x="7181533" y="3194797"/>
            <a:chExt cx="1350552" cy="1323633"/>
          </a:xfrm>
        </p:grpSpPr>
        <p:sp>
          <p:nvSpPr>
            <p:cNvPr id="8" name="Freihandform: Form 7">
              <a:extLst>
                <a:ext uri="{FF2B5EF4-FFF2-40B4-BE49-F238E27FC236}">
                  <a16:creationId xmlns:a16="http://schemas.microsoft.com/office/drawing/2014/main" id="{2B544B3B-E370-FD99-8D2C-9ADD9E378BD6}"/>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AD90E2F5-CD39-1B48-8A0E-5FC9FC9F95DD}"/>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5E27B93E-3AFF-3BDE-D3E5-B3C26C393844}"/>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1CCE20EF-BE95-AA41-6113-E30EC773FFA8}"/>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ACF628F7-11AB-9EF4-60AD-8B0EB6A25905}"/>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D692AC31-CA8F-A681-050F-02062D399D78}"/>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956AC610-66C8-BCA2-64EF-05B73F69F1F0}"/>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2850CAC1-DB3D-A82D-821C-846FF07BBF3B}"/>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F5AAD5F0-1050-655D-039A-CDBB9BD0DEA7}"/>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261980A7-0616-49E5-9FDA-8959CE426EBC}"/>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193694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a:extLst>
              <a:ext uri="{FF2B5EF4-FFF2-40B4-BE49-F238E27FC236}">
                <a16:creationId xmlns:a16="http://schemas.microsoft.com/office/drawing/2014/main" id="{1C39E89C-3701-4ABA-B031-AA15851C1DE2}"/>
              </a:ext>
            </a:extLst>
          </p:cNvPr>
          <p:cNvSpPr>
            <a:spLocks noGrp="1"/>
          </p:cNvSpPr>
          <p:nvPr>
            <p:ph type="subTitle" idx="1"/>
          </p:nvPr>
        </p:nvSpPr>
        <p:spPr/>
        <p:txBody>
          <a:bodyPr/>
          <a:lstStyle/>
          <a:p>
            <a:r>
              <a:rPr lang="de-DE" dirty="0"/>
              <a:t>Löschbegehren</a:t>
            </a:r>
          </a:p>
        </p:txBody>
      </p:sp>
      <p:sp>
        <p:nvSpPr>
          <p:cNvPr id="3" name="Textplatzhalter 2">
            <a:extLst>
              <a:ext uri="{FF2B5EF4-FFF2-40B4-BE49-F238E27FC236}">
                <a16:creationId xmlns:a16="http://schemas.microsoft.com/office/drawing/2014/main" id="{ADCD989C-E51E-6BC4-97DF-294C7822A43C}"/>
              </a:ext>
            </a:extLst>
          </p:cNvPr>
          <p:cNvSpPr>
            <a:spLocks noGrp="1"/>
          </p:cNvSpPr>
          <p:nvPr>
            <p:ph type="body" sz="quarter" idx="10"/>
          </p:nvPr>
        </p:nvSpPr>
        <p:spPr/>
        <p:txBody>
          <a:bodyPr/>
          <a:lstStyle/>
          <a:p>
            <a:r>
              <a:rPr lang="de-DE" dirty="0"/>
              <a:t>Sondersituationen</a:t>
            </a:r>
          </a:p>
        </p:txBody>
      </p:sp>
      <p:pic>
        <p:nvPicPr>
          <p:cNvPr id="4" name="Grafik 3">
            <a:extLst>
              <a:ext uri="{FF2B5EF4-FFF2-40B4-BE49-F238E27FC236}">
                <a16:creationId xmlns:a16="http://schemas.microsoft.com/office/drawing/2014/main" id="{2E0B0CFF-F09C-C476-6C3B-362CDF7E38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9380" y="1628872"/>
            <a:ext cx="5461200" cy="4701590"/>
          </a:xfrm>
          <a:prstGeom prst="rect">
            <a:avLst/>
          </a:prstGeom>
        </p:spPr>
      </p:pic>
    </p:spTree>
    <p:extLst>
      <p:ext uri="{BB962C8B-B14F-4D97-AF65-F5344CB8AC3E}">
        <p14:creationId xmlns:p14="http://schemas.microsoft.com/office/powerpoint/2010/main" val="2639924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840855-CB1B-0FE5-0F33-2C5352183935}"/>
              </a:ext>
            </a:extLst>
          </p:cNvPr>
          <p:cNvSpPr>
            <a:spLocks noGrp="1"/>
          </p:cNvSpPr>
          <p:nvPr>
            <p:ph type="title"/>
          </p:nvPr>
        </p:nvSpPr>
        <p:spPr/>
        <p:txBody>
          <a:bodyPr/>
          <a:lstStyle/>
          <a:p>
            <a:r>
              <a:rPr lang="de-DE" dirty="0"/>
              <a:t>Sondersituationen</a:t>
            </a:r>
          </a:p>
        </p:txBody>
      </p:sp>
      <p:sp>
        <p:nvSpPr>
          <p:cNvPr id="3" name="Fußzeilenplatzhalter 2">
            <a:extLst>
              <a:ext uri="{FF2B5EF4-FFF2-40B4-BE49-F238E27FC236}">
                <a16:creationId xmlns:a16="http://schemas.microsoft.com/office/drawing/2014/main" id="{FF362BD1-2717-631E-E15D-2D5354A4D0F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FCDCD7A-1E4D-0741-87AF-1199D743872D}"/>
              </a:ext>
            </a:extLst>
          </p:cNvPr>
          <p:cNvSpPr>
            <a:spLocks noGrp="1"/>
          </p:cNvSpPr>
          <p:nvPr>
            <p:ph type="sldNum" sz="quarter" idx="12"/>
          </p:nvPr>
        </p:nvSpPr>
        <p:spPr/>
        <p:txBody>
          <a:bodyPr/>
          <a:lstStyle/>
          <a:p>
            <a:fld id="{D2497DF5-A2E6-4A0F-AF9A-3241C4C751F7}" type="slidenum">
              <a:rPr lang="de-DE" smtClean="0"/>
              <a:t>17</a:t>
            </a:fld>
            <a:endParaRPr lang="de-DE"/>
          </a:p>
        </p:txBody>
      </p:sp>
      <p:sp>
        <p:nvSpPr>
          <p:cNvPr id="5" name="Textplatzhalter 4">
            <a:extLst>
              <a:ext uri="{FF2B5EF4-FFF2-40B4-BE49-F238E27FC236}">
                <a16:creationId xmlns:a16="http://schemas.microsoft.com/office/drawing/2014/main" id="{1F1882DD-0903-D500-3EF8-4D4F265FDBAF}"/>
              </a:ext>
            </a:extLst>
          </p:cNvPr>
          <p:cNvSpPr>
            <a:spLocks noGrp="1"/>
          </p:cNvSpPr>
          <p:nvPr>
            <p:ph type="body" sz="quarter" idx="13"/>
          </p:nvPr>
        </p:nvSpPr>
        <p:spPr/>
        <p:txBody>
          <a:bodyPr/>
          <a:lstStyle/>
          <a:p>
            <a:r>
              <a:rPr lang="de-DE" dirty="0"/>
              <a:t>Löschbegehren eines Betroffenen</a:t>
            </a:r>
          </a:p>
        </p:txBody>
      </p:sp>
      <p:sp>
        <p:nvSpPr>
          <p:cNvPr id="6" name="Textplatzhalter 1">
            <a:extLst>
              <a:ext uri="{FF2B5EF4-FFF2-40B4-BE49-F238E27FC236}">
                <a16:creationId xmlns:a16="http://schemas.microsoft.com/office/drawing/2014/main" id="{D8232178-57E4-C6A5-5495-98B04097BB75}"/>
              </a:ext>
            </a:extLst>
          </p:cNvPr>
          <p:cNvSpPr txBox="1">
            <a:spLocks/>
          </p:cNvSpPr>
          <p:nvPr/>
        </p:nvSpPr>
        <p:spPr>
          <a:xfrm>
            <a:off x="215997" y="1630728"/>
            <a:ext cx="10020204" cy="5001847"/>
          </a:xfrm>
          <a:prstGeom prst="rect">
            <a:avLst/>
          </a:prstGeom>
        </p:spPr>
        <p:txBody>
          <a:bodyPr vert="horz" lIns="91440" tIns="45720" rIns="91440" bIns="45720" rtlCol="0" anchor="t">
            <a:normAutofit fontScale="77500" lnSpcReduction="20000"/>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de-DE" sz="1800" b="1" dirty="0">
                <a:latin typeface="+mn-lt"/>
              </a:rPr>
              <a:t>Verantwortliche Stelle: </a:t>
            </a:r>
            <a:r>
              <a:rPr lang="de-DE" sz="1800" dirty="0">
                <a:latin typeface="+mn-lt"/>
              </a:rPr>
              <a:t>Key Account Manager des Kunden (KAM)</a:t>
            </a:r>
          </a:p>
          <a:p>
            <a:pPr>
              <a:lnSpc>
                <a:spcPct val="120000"/>
              </a:lnSpc>
            </a:pPr>
            <a:endParaRPr lang="de-DE" sz="1800" dirty="0">
              <a:latin typeface="+mn-lt"/>
            </a:endParaRPr>
          </a:p>
          <a:p>
            <a:pPr>
              <a:lnSpc>
                <a:spcPct val="120000"/>
              </a:lnSpc>
            </a:pPr>
            <a:r>
              <a:rPr lang="de-DE" sz="1800" b="1" dirty="0">
                <a:latin typeface="+mn-lt"/>
              </a:rPr>
              <a:t>Prozessbeschreibung:</a:t>
            </a:r>
          </a:p>
          <a:p>
            <a:pPr>
              <a:lnSpc>
                <a:spcPct val="120000"/>
              </a:lnSpc>
            </a:pPr>
            <a:r>
              <a:rPr lang="de-DE" sz="1800" dirty="0">
                <a:latin typeface="+mn-lt"/>
              </a:rPr>
              <a:t>Möchte ein Betroffener seine Daten löschen lassen, so muss er sich an den für die Datenverarbeitung Verantwortlichen wenden, d.h. den Kunden. Geht ein Löschbegehren direkt bei der </a:t>
            </a:r>
            <a:r>
              <a:rPr lang="de-DE" sz="1800" dirty="0" err="1">
                <a:latin typeface="+mn-lt"/>
              </a:rPr>
              <a:t>HRinstruments</a:t>
            </a:r>
            <a:r>
              <a:rPr lang="de-DE" sz="1800" dirty="0">
                <a:latin typeface="+mn-lt"/>
              </a:rPr>
              <a:t> GmbH ein, so leitet diese es zunächst an die Weisungsberechtigten des Kunden weiter, um den Prozess „Meldung zur Berichtigung, Einschränkung oder Löschung“ zu beginnen:</a:t>
            </a:r>
          </a:p>
          <a:p>
            <a:pPr marL="342900" indent="-342900">
              <a:lnSpc>
                <a:spcPct val="120000"/>
              </a:lnSpc>
              <a:buFont typeface="+mj-lt"/>
              <a:buAutoNum type="arabicPeriod"/>
            </a:pPr>
            <a:r>
              <a:rPr lang="de-DE" sz="1800" dirty="0">
                <a:latin typeface="+mn-lt"/>
              </a:rPr>
              <a:t>Ein Weisungsberechtigter des Kunden nimmt das Löschbegehren entgegen. Er leitet es an die Weisungsempfänger bei der </a:t>
            </a:r>
            <a:r>
              <a:rPr lang="de-DE" sz="1800" dirty="0" err="1">
                <a:latin typeface="+mn-lt"/>
              </a:rPr>
              <a:t>HRinstruments</a:t>
            </a:r>
            <a:r>
              <a:rPr lang="de-DE" sz="1800" dirty="0">
                <a:latin typeface="+mn-lt"/>
              </a:rPr>
              <a:t> GmbH weiter.</a:t>
            </a:r>
          </a:p>
          <a:p>
            <a:pPr marL="342900" indent="-342900">
              <a:lnSpc>
                <a:spcPct val="120000"/>
              </a:lnSpc>
              <a:buFont typeface="+mj-lt"/>
              <a:buAutoNum type="arabicPeriod"/>
            </a:pPr>
            <a:r>
              <a:rPr lang="de-DE" sz="1800" dirty="0">
                <a:latin typeface="+mn-lt"/>
              </a:rPr>
              <a:t>Ist der Weisungsempfänger nicht gleichzeitig der KAM des Kunden, so leitet er das Löschbegehren an den entsprechenden KAM weiter.</a:t>
            </a:r>
          </a:p>
          <a:p>
            <a:pPr marL="342900" indent="-342900">
              <a:lnSpc>
                <a:spcPct val="120000"/>
              </a:lnSpc>
              <a:buFont typeface="+mj-lt"/>
              <a:buAutoNum type="arabicPeriod"/>
            </a:pPr>
            <a:r>
              <a:rPr lang="de-DE" sz="1800" dirty="0">
                <a:latin typeface="+mn-lt"/>
              </a:rPr>
              <a:t>Der KAM beauftragt die Löschung bei der IT der </a:t>
            </a:r>
            <a:r>
              <a:rPr lang="de-DE" sz="1800" dirty="0" err="1">
                <a:latin typeface="+mn-lt"/>
              </a:rPr>
              <a:t>HRinstruments</a:t>
            </a:r>
            <a:r>
              <a:rPr lang="de-DE" sz="1800" dirty="0">
                <a:latin typeface="+mn-lt"/>
              </a:rPr>
              <a:t> GmbH.</a:t>
            </a:r>
          </a:p>
          <a:p>
            <a:pPr marL="342900" indent="-342900">
              <a:lnSpc>
                <a:spcPct val="120000"/>
              </a:lnSpc>
              <a:buFont typeface="+mj-lt"/>
              <a:buAutoNum type="arabicPeriod"/>
            </a:pPr>
            <a:r>
              <a:rPr lang="de-DE" sz="1800" dirty="0">
                <a:latin typeface="+mn-lt"/>
              </a:rPr>
              <a:t>Die IT identifiziert die betroffenen Daten, löscht diese und meldet den Vollzug dann an den KAM.</a:t>
            </a:r>
          </a:p>
          <a:p>
            <a:pPr marL="342900" indent="-342900">
              <a:lnSpc>
                <a:spcPct val="120000"/>
              </a:lnSpc>
              <a:buFont typeface="+mj-lt"/>
              <a:buAutoNum type="arabicPeriod"/>
            </a:pPr>
            <a:r>
              <a:rPr lang="de-DE" sz="1800" dirty="0">
                <a:latin typeface="+mn-lt"/>
              </a:rPr>
              <a:t>Der KAM bestätigt dann den Weisungsberechtigten den Vollzug.</a:t>
            </a:r>
          </a:p>
          <a:p>
            <a:pPr>
              <a:lnSpc>
                <a:spcPct val="120000"/>
              </a:lnSpc>
            </a:pPr>
            <a:r>
              <a:rPr lang="de-DE" sz="1800" dirty="0">
                <a:latin typeface="+mn-lt"/>
              </a:rPr>
              <a:t>Jeder Prozessschritt wird protokolliert und das Löschbegehren wird archiviert.</a:t>
            </a:r>
          </a:p>
          <a:p>
            <a:pPr>
              <a:lnSpc>
                <a:spcPct val="120000"/>
              </a:lnSpc>
            </a:pPr>
            <a:r>
              <a:rPr lang="de-DE" sz="1800" dirty="0">
                <a:latin typeface="+mn-lt"/>
              </a:rPr>
              <a:t>Gemäß Art. 12 Abs 3 DSGVO erfolgt die Löschung der Daten unverzüglich, in jedem Fall aber innerhalb eines Monats nach Eingang des Antrags.</a:t>
            </a:r>
          </a:p>
          <a:p>
            <a:endParaRPr lang="de-DE" dirty="0"/>
          </a:p>
        </p:txBody>
      </p:sp>
      <p:grpSp>
        <p:nvGrpSpPr>
          <p:cNvPr id="7" name="Gruppieren 6">
            <a:extLst>
              <a:ext uri="{FF2B5EF4-FFF2-40B4-BE49-F238E27FC236}">
                <a16:creationId xmlns:a16="http://schemas.microsoft.com/office/drawing/2014/main" id="{187CC02A-4D3A-8753-34D8-A2A1700195F1}"/>
              </a:ext>
            </a:extLst>
          </p:cNvPr>
          <p:cNvGrpSpPr/>
          <p:nvPr/>
        </p:nvGrpSpPr>
        <p:grpSpPr>
          <a:xfrm>
            <a:off x="10299403" y="5308942"/>
            <a:ext cx="1350552" cy="1323633"/>
            <a:chOff x="7181533" y="3194797"/>
            <a:chExt cx="1350552" cy="1323633"/>
          </a:xfrm>
        </p:grpSpPr>
        <p:sp>
          <p:nvSpPr>
            <p:cNvPr id="8" name="Freihandform: Form 7">
              <a:extLst>
                <a:ext uri="{FF2B5EF4-FFF2-40B4-BE49-F238E27FC236}">
                  <a16:creationId xmlns:a16="http://schemas.microsoft.com/office/drawing/2014/main" id="{4284E187-F5A0-5152-2E2E-74EE8033358E}"/>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51936184-768A-15D2-08BA-1AA499BEEEB5}"/>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9E32D189-AEF2-4812-382E-EEBEF775AB18}"/>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058934FE-B533-9922-8EA4-C2029CBB72FB}"/>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605EF6F9-2AD4-A63C-8EE4-42A841491DB2}"/>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31D512C4-7DCA-7CDE-F6E9-68D9A204E3BE}"/>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6C388EDE-8DA9-A3E6-2FD6-A6145FF40427}"/>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95DBE9B0-A2B7-1D57-5EC0-A49D56842C5F}"/>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B8C47E0E-5B64-CA6B-F030-6E787DB8157E}"/>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F7FCBA75-710C-2F9B-6374-C7245C6C0207}"/>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439986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8A03F34B-7450-D22E-BC3D-D0A7631E4AE6}"/>
              </a:ext>
            </a:extLst>
          </p:cNvPr>
          <p:cNvSpPr>
            <a:spLocks noGrp="1"/>
          </p:cNvSpPr>
          <p:nvPr>
            <p:ph type="ftr" sz="quarter" idx="11"/>
          </p:nvPr>
        </p:nvSpPr>
        <p:spPr/>
        <p:txBody>
          <a:bodyPr/>
          <a:lstStyle/>
          <a:p>
            <a:endParaRPr lang="de-DE"/>
          </a:p>
        </p:txBody>
      </p:sp>
      <p:sp>
        <p:nvSpPr>
          <p:cNvPr id="3" name="Foliennummernplatzhalter 2">
            <a:extLst>
              <a:ext uri="{FF2B5EF4-FFF2-40B4-BE49-F238E27FC236}">
                <a16:creationId xmlns:a16="http://schemas.microsoft.com/office/drawing/2014/main" id="{1DA7798B-3F65-A4A7-E31A-03F0F74D31F4}"/>
              </a:ext>
            </a:extLst>
          </p:cNvPr>
          <p:cNvSpPr>
            <a:spLocks noGrp="1"/>
          </p:cNvSpPr>
          <p:nvPr>
            <p:ph type="sldNum" sz="quarter" idx="12"/>
          </p:nvPr>
        </p:nvSpPr>
        <p:spPr/>
        <p:txBody>
          <a:bodyPr/>
          <a:lstStyle/>
          <a:p>
            <a:fld id="{D2497DF5-A2E6-4A0F-AF9A-3241C4C751F7}" type="slidenum">
              <a:rPr lang="de-DE" smtClean="0"/>
              <a:t>18</a:t>
            </a:fld>
            <a:endParaRPr lang="de-DE"/>
          </a:p>
        </p:txBody>
      </p:sp>
      <p:sp>
        <p:nvSpPr>
          <p:cNvPr id="4" name="Titel 3">
            <a:extLst>
              <a:ext uri="{FF2B5EF4-FFF2-40B4-BE49-F238E27FC236}">
                <a16:creationId xmlns:a16="http://schemas.microsoft.com/office/drawing/2014/main" id="{5A55CE47-17B0-67D4-DD36-19765B2E73BF}"/>
              </a:ext>
            </a:extLst>
          </p:cNvPr>
          <p:cNvSpPr>
            <a:spLocks noGrp="1"/>
          </p:cNvSpPr>
          <p:nvPr>
            <p:ph type="title"/>
          </p:nvPr>
        </p:nvSpPr>
        <p:spPr/>
        <p:txBody>
          <a:bodyPr/>
          <a:lstStyle/>
          <a:p>
            <a:endParaRPr lang="de-DE"/>
          </a:p>
        </p:txBody>
      </p:sp>
      <p:sp>
        <p:nvSpPr>
          <p:cNvPr id="5" name="Textplatzhalter 4">
            <a:extLst>
              <a:ext uri="{FF2B5EF4-FFF2-40B4-BE49-F238E27FC236}">
                <a16:creationId xmlns:a16="http://schemas.microsoft.com/office/drawing/2014/main" id="{2881B778-97BE-38EE-8911-0A12D5CF58E1}"/>
              </a:ext>
            </a:extLst>
          </p:cNvPr>
          <p:cNvSpPr>
            <a:spLocks noGrp="1"/>
          </p:cNvSpPr>
          <p:nvPr>
            <p:ph type="body" sz="quarter" idx="13"/>
          </p:nvPr>
        </p:nvSpPr>
        <p:spPr/>
        <p:txBody>
          <a:bodyPr/>
          <a:lstStyle/>
          <a:p>
            <a:r>
              <a:rPr lang="de-DE" dirty="0"/>
              <a:t>Wir stehen Ihnen gerne für weitere Rückfragen zur Verfügung.</a:t>
            </a:r>
          </a:p>
          <a:p>
            <a:endParaRPr lang="de-DE" dirty="0"/>
          </a:p>
        </p:txBody>
      </p:sp>
      <p:sp>
        <p:nvSpPr>
          <p:cNvPr id="6" name="Untertitel 5">
            <a:extLst>
              <a:ext uri="{FF2B5EF4-FFF2-40B4-BE49-F238E27FC236}">
                <a16:creationId xmlns:a16="http://schemas.microsoft.com/office/drawing/2014/main" id="{BA21D1C3-EE79-7531-CA8E-0C94D76F348E}"/>
              </a:ext>
            </a:extLst>
          </p:cNvPr>
          <p:cNvSpPr>
            <a:spLocks noGrp="1"/>
          </p:cNvSpPr>
          <p:nvPr>
            <p:ph type="subTitle" idx="1"/>
          </p:nvPr>
        </p:nvSpPr>
        <p:spPr/>
        <p:txBody>
          <a:bodyPr/>
          <a:lstStyle/>
          <a:p>
            <a:endParaRPr lang="de-DE"/>
          </a:p>
        </p:txBody>
      </p:sp>
      <p:pic>
        <p:nvPicPr>
          <p:cNvPr id="7" name="Grafik 6">
            <a:extLst>
              <a:ext uri="{FF2B5EF4-FFF2-40B4-BE49-F238E27FC236}">
                <a16:creationId xmlns:a16="http://schemas.microsoft.com/office/drawing/2014/main" id="{F69498B5-F25C-0812-3DAB-44E89B76D6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21673" y="2310063"/>
            <a:ext cx="6804266" cy="4065290"/>
          </a:xfrm>
          <a:prstGeom prst="rect">
            <a:avLst/>
          </a:prstGeom>
        </p:spPr>
      </p:pic>
    </p:spTree>
    <p:extLst>
      <p:ext uri="{BB962C8B-B14F-4D97-AF65-F5344CB8AC3E}">
        <p14:creationId xmlns:p14="http://schemas.microsoft.com/office/powerpoint/2010/main" val="2087990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6E30A6C-C290-1253-CE2B-203709C0BDBC}"/>
              </a:ext>
            </a:extLst>
          </p:cNvPr>
          <p:cNvSpPr>
            <a:spLocks noGrp="1"/>
          </p:cNvSpPr>
          <p:nvPr>
            <p:ph type="body" sz="quarter" idx="10"/>
          </p:nvPr>
        </p:nvSpPr>
        <p:spPr/>
        <p:txBody>
          <a:bodyPr/>
          <a:lstStyle/>
          <a:p>
            <a:r>
              <a:rPr lang="de-DE" dirty="0"/>
              <a:t>Einleitung</a:t>
            </a:r>
          </a:p>
        </p:txBody>
      </p:sp>
      <p:sp>
        <p:nvSpPr>
          <p:cNvPr id="3" name="Textplatzhalter 2">
            <a:extLst>
              <a:ext uri="{FF2B5EF4-FFF2-40B4-BE49-F238E27FC236}">
                <a16:creationId xmlns:a16="http://schemas.microsoft.com/office/drawing/2014/main" id="{D33C10DC-BFAB-899B-DF52-1D1A70301D9E}"/>
              </a:ext>
            </a:extLst>
          </p:cNvPr>
          <p:cNvSpPr>
            <a:spLocks noGrp="1"/>
          </p:cNvSpPr>
          <p:nvPr>
            <p:ph type="body" sz="quarter" idx="14"/>
          </p:nvPr>
        </p:nvSpPr>
        <p:spPr/>
        <p:txBody>
          <a:bodyPr/>
          <a:lstStyle/>
          <a:p>
            <a:r>
              <a:rPr lang="de-DE" dirty="0"/>
              <a:t>Löschregeln</a:t>
            </a:r>
          </a:p>
        </p:txBody>
      </p:sp>
      <p:sp>
        <p:nvSpPr>
          <p:cNvPr id="4" name="Textplatzhalter 3">
            <a:extLst>
              <a:ext uri="{FF2B5EF4-FFF2-40B4-BE49-F238E27FC236}">
                <a16:creationId xmlns:a16="http://schemas.microsoft.com/office/drawing/2014/main" id="{1B95BABE-BD07-C4BE-002C-B7699AEBDAB1}"/>
              </a:ext>
            </a:extLst>
          </p:cNvPr>
          <p:cNvSpPr>
            <a:spLocks noGrp="1"/>
          </p:cNvSpPr>
          <p:nvPr>
            <p:ph type="body" sz="quarter" idx="15"/>
          </p:nvPr>
        </p:nvSpPr>
        <p:spPr/>
        <p:txBody>
          <a:bodyPr/>
          <a:lstStyle/>
          <a:p>
            <a:r>
              <a:rPr lang="de-DE" dirty="0"/>
              <a:t>3</a:t>
            </a:r>
          </a:p>
        </p:txBody>
      </p:sp>
      <p:sp>
        <p:nvSpPr>
          <p:cNvPr id="5" name="Textplatzhalter 4">
            <a:extLst>
              <a:ext uri="{FF2B5EF4-FFF2-40B4-BE49-F238E27FC236}">
                <a16:creationId xmlns:a16="http://schemas.microsoft.com/office/drawing/2014/main" id="{09453C1D-C750-C41C-A9FC-78292DDC7374}"/>
              </a:ext>
            </a:extLst>
          </p:cNvPr>
          <p:cNvSpPr>
            <a:spLocks noGrp="1"/>
          </p:cNvSpPr>
          <p:nvPr>
            <p:ph type="body" sz="quarter" idx="16"/>
          </p:nvPr>
        </p:nvSpPr>
        <p:spPr/>
        <p:txBody>
          <a:bodyPr/>
          <a:lstStyle/>
          <a:p>
            <a:r>
              <a:rPr lang="de-DE" dirty="0"/>
              <a:t>Löschklassen</a:t>
            </a:r>
          </a:p>
        </p:txBody>
      </p:sp>
      <p:sp>
        <p:nvSpPr>
          <p:cNvPr id="6" name="Textplatzhalter 5">
            <a:extLst>
              <a:ext uri="{FF2B5EF4-FFF2-40B4-BE49-F238E27FC236}">
                <a16:creationId xmlns:a16="http://schemas.microsoft.com/office/drawing/2014/main" id="{49BF330B-05EA-4981-111E-2D49CFD42DE2}"/>
              </a:ext>
            </a:extLst>
          </p:cNvPr>
          <p:cNvSpPr>
            <a:spLocks noGrp="1"/>
          </p:cNvSpPr>
          <p:nvPr>
            <p:ph type="body" sz="quarter" idx="17"/>
          </p:nvPr>
        </p:nvSpPr>
        <p:spPr/>
        <p:txBody>
          <a:bodyPr/>
          <a:lstStyle/>
          <a:p>
            <a:r>
              <a:rPr lang="de-DE" dirty="0"/>
              <a:t>Sondersituationen</a:t>
            </a:r>
          </a:p>
        </p:txBody>
      </p:sp>
      <p:sp>
        <p:nvSpPr>
          <p:cNvPr id="7" name="Textplatzhalter 6">
            <a:extLst>
              <a:ext uri="{FF2B5EF4-FFF2-40B4-BE49-F238E27FC236}">
                <a16:creationId xmlns:a16="http://schemas.microsoft.com/office/drawing/2014/main" id="{9184A1F6-D2DD-776D-A615-FBC2A5EDF220}"/>
              </a:ext>
            </a:extLst>
          </p:cNvPr>
          <p:cNvSpPr>
            <a:spLocks noGrp="1"/>
          </p:cNvSpPr>
          <p:nvPr>
            <p:ph type="body" sz="quarter" idx="20"/>
          </p:nvPr>
        </p:nvSpPr>
        <p:spPr/>
        <p:txBody>
          <a:bodyPr/>
          <a:lstStyle/>
          <a:p>
            <a:endParaRPr lang="de-DE"/>
          </a:p>
        </p:txBody>
      </p:sp>
      <p:sp>
        <p:nvSpPr>
          <p:cNvPr id="8" name="Textplatzhalter 7">
            <a:extLst>
              <a:ext uri="{FF2B5EF4-FFF2-40B4-BE49-F238E27FC236}">
                <a16:creationId xmlns:a16="http://schemas.microsoft.com/office/drawing/2014/main" id="{C09489AC-E59A-B975-9BF1-AE31B4919C93}"/>
              </a:ext>
            </a:extLst>
          </p:cNvPr>
          <p:cNvSpPr>
            <a:spLocks noGrp="1"/>
          </p:cNvSpPr>
          <p:nvPr>
            <p:ph type="body" sz="quarter" idx="21"/>
          </p:nvPr>
        </p:nvSpPr>
        <p:spPr/>
        <p:txBody>
          <a:bodyPr/>
          <a:lstStyle/>
          <a:p>
            <a:endParaRPr lang="de-DE"/>
          </a:p>
        </p:txBody>
      </p:sp>
      <p:sp>
        <p:nvSpPr>
          <p:cNvPr id="9" name="Textplatzhalter 8">
            <a:extLst>
              <a:ext uri="{FF2B5EF4-FFF2-40B4-BE49-F238E27FC236}">
                <a16:creationId xmlns:a16="http://schemas.microsoft.com/office/drawing/2014/main" id="{5E208FEC-E7BF-5FD1-CB0A-B36F76949010}"/>
              </a:ext>
            </a:extLst>
          </p:cNvPr>
          <p:cNvSpPr>
            <a:spLocks noGrp="1"/>
          </p:cNvSpPr>
          <p:nvPr>
            <p:ph type="body" sz="quarter" idx="25"/>
          </p:nvPr>
        </p:nvSpPr>
        <p:spPr/>
        <p:txBody>
          <a:bodyPr/>
          <a:lstStyle/>
          <a:p>
            <a:r>
              <a:rPr lang="de-DE" dirty="0"/>
              <a:t>4</a:t>
            </a:r>
          </a:p>
        </p:txBody>
      </p:sp>
      <p:sp>
        <p:nvSpPr>
          <p:cNvPr id="10" name="Textplatzhalter 9">
            <a:extLst>
              <a:ext uri="{FF2B5EF4-FFF2-40B4-BE49-F238E27FC236}">
                <a16:creationId xmlns:a16="http://schemas.microsoft.com/office/drawing/2014/main" id="{265BCA4E-85C3-B80B-3686-C2D46EB62F69}"/>
              </a:ext>
            </a:extLst>
          </p:cNvPr>
          <p:cNvSpPr>
            <a:spLocks noGrp="1"/>
          </p:cNvSpPr>
          <p:nvPr>
            <p:ph type="body" sz="quarter" idx="26"/>
          </p:nvPr>
        </p:nvSpPr>
        <p:spPr/>
        <p:txBody>
          <a:bodyPr/>
          <a:lstStyle/>
          <a:p>
            <a:endParaRPr lang="de-DE"/>
          </a:p>
        </p:txBody>
      </p:sp>
      <p:sp>
        <p:nvSpPr>
          <p:cNvPr id="11" name="Textplatzhalter 10">
            <a:extLst>
              <a:ext uri="{FF2B5EF4-FFF2-40B4-BE49-F238E27FC236}">
                <a16:creationId xmlns:a16="http://schemas.microsoft.com/office/drawing/2014/main" id="{7D7405F6-C8D9-4F53-467E-61EF7728D5B1}"/>
              </a:ext>
            </a:extLst>
          </p:cNvPr>
          <p:cNvSpPr>
            <a:spLocks noGrp="1"/>
          </p:cNvSpPr>
          <p:nvPr>
            <p:ph type="body" sz="quarter" idx="27"/>
          </p:nvPr>
        </p:nvSpPr>
        <p:spPr/>
        <p:txBody>
          <a:bodyPr>
            <a:normAutofit/>
          </a:bodyPr>
          <a:lstStyle/>
          <a:p>
            <a:r>
              <a:rPr lang="de-DE" dirty="0"/>
              <a:t>1 </a:t>
            </a:r>
          </a:p>
        </p:txBody>
      </p:sp>
      <p:sp>
        <p:nvSpPr>
          <p:cNvPr id="12" name="Textplatzhalter 11">
            <a:extLst>
              <a:ext uri="{FF2B5EF4-FFF2-40B4-BE49-F238E27FC236}">
                <a16:creationId xmlns:a16="http://schemas.microsoft.com/office/drawing/2014/main" id="{7D7A79B9-506D-025C-5A67-164FD2F70FCD}"/>
              </a:ext>
            </a:extLst>
          </p:cNvPr>
          <p:cNvSpPr>
            <a:spLocks noGrp="1"/>
          </p:cNvSpPr>
          <p:nvPr>
            <p:ph type="body" sz="quarter" idx="28"/>
          </p:nvPr>
        </p:nvSpPr>
        <p:spPr/>
        <p:txBody>
          <a:bodyPr/>
          <a:lstStyle/>
          <a:p>
            <a:r>
              <a:rPr lang="de-DE" dirty="0"/>
              <a:t>2</a:t>
            </a:r>
          </a:p>
        </p:txBody>
      </p:sp>
      <p:sp>
        <p:nvSpPr>
          <p:cNvPr id="13" name="Textplatzhalter 12">
            <a:extLst>
              <a:ext uri="{FF2B5EF4-FFF2-40B4-BE49-F238E27FC236}">
                <a16:creationId xmlns:a16="http://schemas.microsoft.com/office/drawing/2014/main" id="{135C8221-F0E1-FEB1-1146-EF1E0001B19B}"/>
              </a:ext>
            </a:extLst>
          </p:cNvPr>
          <p:cNvSpPr>
            <a:spLocks noGrp="1"/>
          </p:cNvSpPr>
          <p:nvPr>
            <p:ph type="body" sz="quarter" idx="29"/>
          </p:nvPr>
        </p:nvSpPr>
        <p:spPr/>
        <p:txBody>
          <a:bodyPr/>
          <a:lstStyle/>
          <a:p>
            <a:endParaRPr lang="de-DE"/>
          </a:p>
        </p:txBody>
      </p:sp>
      <p:sp>
        <p:nvSpPr>
          <p:cNvPr id="14" name="Textplatzhalter 13">
            <a:extLst>
              <a:ext uri="{FF2B5EF4-FFF2-40B4-BE49-F238E27FC236}">
                <a16:creationId xmlns:a16="http://schemas.microsoft.com/office/drawing/2014/main" id="{6D412FD3-8270-57A6-11DB-F0131616F576}"/>
              </a:ext>
            </a:extLst>
          </p:cNvPr>
          <p:cNvSpPr>
            <a:spLocks noGrp="1"/>
          </p:cNvSpPr>
          <p:nvPr>
            <p:ph type="body" sz="quarter" idx="30"/>
          </p:nvPr>
        </p:nvSpPr>
        <p:spPr/>
        <p:txBody>
          <a:bodyPr/>
          <a:lstStyle/>
          <a:p>
            <a:endParaRPr lang="de-DE"/>
          </a:p>
        </p:txBody>
      </p:sp>
      <p:sp>
        <p:nvSpPr>
          <p:cNvPr id="15" name="Textplatzhalter 14">
            <a:extLst>
              <a:ext uri="{FF2B5EF4-FFF2-40B4-BE49-F238E27FC236}">
                <a16:creationId xmlns:a16="http://schemas.microsoft.com/office/drawing/2014/main" id="{DC819286-395A-A557-6C52-F26A04312DDE}"/>
              </a:ext>
            </a:extLst>
          </p:cNvPr>
          <p:cNvSpPr>
            <a:spLocks noGrp="1"/>
          </p:cNvSpPr>
          <p:nvPr>
            <p:ph type="body" sz="quarter" idx="31"/>
          </p:nvPr>
        </p:nvSpPr>
        <p:spPr/>
        <p:txBody>
          <a:bodyPr/>
          <a:lstStyle/>
          <a:p>
            <a:endParaRPr lang="de-DE"/>
          </a:p>
        </p:txBody>
      </p:sp>
      <p:sp>
        <p:nvSpPr>
          <p:cNvPr id="17" name="Textplatzhalter 16">
            <a:extLst>
              <a:ext uri="{FF2B5EF4-FFF2-40B4-BE49-F238E27FC236}">
                <a16:creationId xmlns:a16="http://schemas.microsoft.com/office/drawing/2014/main" id="{037A4EE4-7D65-C530-A1E9-5317AD31AE6F}"/>
              </a:ext>
            </a:extLst>
          </p:cNvPr>
          <p:cNvSpPr>
            <a:spLocks noGrp="1"/>
          </p:cNvSpPr>
          <p:nvPr>
            <p:ph type="body" sz="quarter" idx="33"/>
          </p:nvPr>
        </p:nvSpPr>
        <p:spPr/>
        <p:txBody>
          <a:bodyPr/>
          <a:lstStyle/>
          <a:p>
            <a:endParaRPr lang="de-DE"/>
          </a:p>
        </p:txBody>
      </p:sp>
      <p:sp>
        <p:nvSpPr>
          <p:cNvPr id="19" name="Textplatzhalter 18">
            <a:extLst>
              <a:ext uri="{FF2B5EF4-FFF2-40B4-BE49-F238E27FC236}">
                <a16:creationId xmlns:a16="http://schemas.microsoft.com/office/drawing/2014/main" id="{07D817F7-6F04-8932-A34F-EA80BA5A591D}"/>
              </a:ext>
            </a:extLst>
          </p:cNvPr>
          <p:cNvSpPr>
            <a:spLocks noGrp="1"/>
          </p:cNvSpPr>
          <p:nvPr>
            <p:ph type="body" sz="quarter" idx="35"/>
          </p:nvPr>
        </p:nvSpPr>
        <p:spPr/>
        <p:txBody>
          <a:bodyPr/>
          <a:lstStyle/>
          <a:p>
            <a:endParaRPr lang="de-DE"/>
          </a:p>
        </p:txBody>
      </p:sp>
      <p:sp>
        <p:nvSpPr>
          <p:cNvPr id="20" name="Titel 19">
            <a:extLst>
              <a:ext uri="{FF2B5EF4-FFF2-40B4-BE49-F238E27FC236}">
                <a16:creationId xmlns:a16="http://schemas.microsoft.com/office/drawing/2014/main" id="{46B9A283-283D-07D8-32E7-2973407DCD86}"/>
              </a:ext>
            </a:extLst>
          </p:cNvPr>
          <p:cNvSpPr>
            <a:spLocks noGrp="1"/>
          </p:cNvSpPr>
          <p:nvPr>
            <p:ph type="title"/>
          </p:nvPr>
        </p:nvSpPr>
        <p:spPr/>
        <p:txBody>
          <a:bodyPr/>
          <a:lstStyle/>
          <a:p>
            <a:endParaRPr lang="de-DE"/>
          </a:p>
        </p:txBody>
      </p:sp>
      <p:pic>
        <p:nvPicPr>
          <p:cNvPr id="21" name="Grafik 20">
            <a:extLst>
              <a:ext uri="{FF2B5EF4-FFF2-40B4-BE49-F238E27FC236}">
                <a16:creationId xmlns:a16="http://schemas.microsoft.com/office/drawing/2014/main" id="{A64DC239-C45A-071B-CDFE-D4008B98D1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6914" y="3481088"/>
            <a:ext cx="3657648" cy="3148897"/>
          </a:xfrm>
          <a:prstGeom prst="rect">
            <a:avLst/>
          </a:prstGeom>
        </p:spPr>
      </p:pic>
    </p:spTree>
    <p:extLst>
      <p:ext uri="{BB962C8B-B14F-4D97-AF65-F5344CB8AC3E}">
        <p14:creationId xmlns:p14="http://schemas.microsoft.com/office/powerpoint/2010/main" val="1038891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a:extLst>
              <a:ext uri="{FF2B5EF4-FFF2-40B4-BE49-F238E27FC236}">
                <a16:creationId xmlns:a16="http://schemas.microsoft.com/office/drawing/2014/main" id="{113A1EED-AC93-FB0D-4934-BAF935AC41E6}"/>
              </a:ext>
            </a:extLst>
          </p:cNvPr>
          <p:cNvSpPr>
            <a:spLocks noGrp="1"/>
          </p:cNvSpPr>
          <p:nvPr>
            <p:ph type="subTitle" idx="1"/>
          </p:nvPr>
        </p:nvSpPr>
        <p:spPr/>
        <p:txBody>
          <a:bodyPr/>
          <a:lstStyle/>
          <a:p>
            <a:r>
              <a:rPr lang="de-DE" dirty="0"/>
              <a:t>DSGVO und Rechtskonformität</a:t>
            </a:r>
          </a:p>
        </p:txBody>
      </p:sp>
      <p:sp>
        <p:nvSpPr>
          <p:cNvPr id="3" name="Textplatzhalter 2">
            <a:extLst>
              <a:ext uri="{FF2B5EF4-FFF2-40B4-BE49-F238E27FC236}">
                <a16:creationId xmlns:a16="http://schemas.microsoft.com/office/drawing/2014/main" id="{6BA26AD1-B7DB-7226-0B34-3DE26B6C7139}"/>
              </a:ext>
            </a:extLst>
          </p:cNvPr>
          <p:cNvSpPr>
            <a:spLocks noGrp="1"/>
          </p:cNvSpPr>
          <p:nvPr>
            <p:ph type="body" sz="quarter" idx="10"/>
          </p:nvPr>
        </p:nvSpPr>
        <p:spPr/>
        <p:txBody>
          <a:bodyPr/>
          <a:lstStyle/>
          <a:p>
            <a:r>
              <a:rPr lang="de-DE" dirty="0"/>
              <a:t>Einleitung</a:t>
            </a:r>
          </a:p>
        </p:txBody>
      </p:sp>
      <p:pic>
        <p:nvPicPr>
          <p:cNvPr id="4" name="Grafik 3">
            <a:extLst>
              <a:ext uri="{FF2B5EF4-FFF2-40B4-BE49-F238E27FC236}">
                <a16:creationId xmlns:a16="http://schemas.microsoft.com/office/drawing/2014/main" id="{04632BF6-2323-200C-4FCE-C6EF2319A8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9749" y="1931621"/>
            <a:ext cx="5460462" cy="4700954"/>
          </a:xfrm>
          <a:prstGeom prst="rect">
            <a:avLst/>
          </a:prstGeom>
        </p:spPr>
      </p:pic>
    </p:spTree>
    <p:extLst>
      <p:ext uri="{BB962C8B-B14F-4D97-AF65-F5344CB8AC3E}">
        <p14:creationId xmlns:p14="http://schemas.microsoft.com/office/powerpoint/2010/main" val="1474029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FF83A4-422C-5454-1AF1-74DA276AFB5E}"/>
              </a:ext>
            </a:extLst>
          </p:cNvPr>
          <p:cNvSpPr>
            <a:spLocks noGrp="1"/>
          </p:cNvSpPr>
          <p:nvPr>
            <p:ph type="title"/>
          </p:nvPr>
        </p:nvSpPr>
        <p:spPr/>
        <p:txBody>
          <a:bodyPr/>
          <a:lstStyle/>
          <a:p>
            <a:r>
              <a:rPr lang="de-DE" dirty="0"/>
              <a:t>Löschklassen</a:t>
            </a:r>
          </a:p>
        </p:txBody>
      </p:sp>
      <p:sp>
        <p:nvSpPr>
          <p:cNvPr id="3" name="Fußzeilenplatzhalter 2">
            <a:extLst>
              <a:ext uri="{FF2B5EF4-FFF2-40B4-BE49-F238E27FC236}">
                <a16:creationId xmlns:a16="http://schemas.microsoft.com/office/drawing/2014/main" id="{A832991F-C104-8325-D681-17A915C6956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8063FBF-103E-99DA-2E9A-3EE594864BE8}"/>
              </a:ext>
            </a:extLst>
          </p:cNvPr>
          <p:cNvSpPr>
            <a:spLocks noGrp="1"/>
          </p:cNvSpPr>
          <p:nvPr>
            <p:ph type="sldNum" sz="quarter" idx="12"/>
          </p:nvPr>
        </p:nvSpPr>
        <p:spPr/>
        <p:txBody>
          <a:bodyPr/>
          <a:lstStyle/>
          <a:p>
            <a:fld id="{D2497DF5-A2E6-4A0F-AF9A-3241C4C751F7}" type="slidenum">
              <a:rPr lang="de-DE" smtClean="0"/>
              <a:t>4</a:t>
            </a:fld>
            <a:endParaRPr lang="de-DE"/>
          </a:p>
        </p:txBody>
      </p:sp>
      <p:sp>
        <p:nvSpPr>
          <p:cNvPr id="5" name="Textplatzhalter 4">
            <a:extLst>
              <a:ext uri="{FF2B5EF4-FFF2-40B4-BE49-F238E27FC236}">
                <a16:creationId xmlns:a16="http://schemas.microsoft.com/office/drawing/2014/main" id="{57840BDF-408E-4006-01C5-6C44A2B32650}"/>
              </a:ext>
            </a:extLst>
          </p:cNvPr>
          <p:cNvSpPr>
            <a:spLocks noGrp="1"/>
          </p:cNvSpPr>
          <p:nvPr>
            <p:ph type="body" sz="quarter" idx="13"/>
          </p:nvPr>
        </p:nvSpPr>
        <p:spPr/>
        <p:txBody>
          <a:bodyPr/>
          <a:lstStyle/>
          <a:p>
            <a:r>
              <a:rPr lang="de-DE" dirty="0"/>
              <a:t>Sofort</a:t>
            </a:r>
          </a:p>
        </p:txBody>
      </p:sp>
      <p:sp>
        <p:nvSpPr>
          <p:cNvPr id="6" name="Textplatzhalter 1">
            <a:extLst>
              <a:ext uri="{FF2B5EF4-FFF2-40B4-BE49-F238E27FC236}">
                <a16:creationId xmlns:a16="http://schemas.microsoft.com/office/drawing/2014/main" id="{CDBD106E-43BD-D3D7-A18D-062044FCC467}"/>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400" b="1" dirty="0">
                <a:latin typeface="+mn-lt"/>
              </a:rPr>
              <a:t>Abstrakter Startzeitpunkt:</a:t>
            </a:r>
            <a:r>
              <a:rPr lang="de-DE" sz="1400" dirty="0">
                <a:latin typeface="+mn-lt"/>
              </a:rPr>
              <a:t> Ab Ende der Beziehung zum Betroffenen</a:t>
            </a:r>
          </a:p>
          <a:p>
            <a:pPr>
              <a:lnSpc>
                <a:spcPct val="100000"/>
              </a:lnSpc>
            </a:pPr>
            <a:r>
              <a:rPr lang="de-DE" sz="1400" b="1" dirty="0">
                <a:latin typeface="+mn-lt"/>
              </a:rPr>
              <a:t>Standardlöschfrist: </a:t>
            </a:r>
            <a:r>
              <a:rPr lang="de-DE" sz="1400" dirty="0">
                <a:latin typeface="+mn-lt"/>
              </a:rPr>
              <a:t>Sofort</a:t>
            </a:r>
            <a:br>
              <a:rPr lang="de-DE" sz="1400" dirty="0">
                <a:latin typeface="+mn-lt"/>
              </a:rPr>
            </a:br>
            <a:endParaRPr lang="de-DE" sz="1400" dirty="0">
              <a:latin typeface="+mn-lt"/>
            </a:endParaRPr>
          </a:p>
          <a:p>
            <a:pPr>
              <a:lnSpc>
                <a:spcPct val="100000"/>
              </a:lnSpc>
            </a:pPr>
            <a:r>
              <a:rPr lang="de-DE" sz="1400" b="1" dirty="0">
                <a:latin typeface="+mn-lt"/>
              </a:rPr>
              <a:t>Erläuterung:</a:t>
            </a:r>
          </a:p>
          <a:p>
            <a:pPr>
              <a:lnSpc>
                <a:spcPct val="100000"/>
              </a:lnSpc>
            </a:pPr>
            <a:r>
              <a:rPr lang="de-DE" sz="1400" dirty="0">
                <a:latin typeface="+mn-lt"/>
              </a:rPr>
              <a:t>Die Vereinbarung über die Verarbeitung personenbezogener Daten im Auftrag (AV) umfasst als Kategorie betroffener Personen lediglich „Beschäftigte“. Endet das Arbeitsverhältnis zwischen dem Betroffenen (Mitarbeiter) und dem Kunden, so ist dieser nicht mehr durch den Auftrag abgedeckt. Damit ist eine Verarbeitung seiner Daten nicht länger erlaubt.</a:t>
            </a:r>
          </a:p>
          <a:p>
            <a:endParaRPr lang="de-DE" dirty="0"/>
          </a:p>
        </p:txBody>
      </p:sp>
      <p:grpSp>
        <p:nvGrpSpPr>
          <p:cNvPr id="7" name="Gruppieren 6">
            <a:extLst>
              <a:ext uri="{FF2B5EF4-FFF2-40B4-BE49-F238E27FC236}">
                <a16:creationId xmlns:a16="http://schemas.microsoft.com/office/drawing/2014/main" id="{7AD4494A-E53E-BBFD-A45D-E7CC55D280E4}"/>
              </a:ext>
            </a:extLst>
          </p:cNvPr>
          <p:cNvGrpSpPr/>
          <p:nvPr/>
        </p:nvGrpSpPr>
        <p:grpSpPr>
          <a:xfrm>
            <a:off x="10241528" y="5308942"/>
            <a:ext cx="1350552" cy="1323633"/>
            <a:chOff x="7181533" y="3194797"/>
            <a:chExt cx="1350552" cy="1323633"/>
          </a:xfrm>
        </p:grpSpPr>
        <p:sp>
          <p:nvSpPr>
            <p:cNvPr id="8" name="Freihandform: Form 7">
              <a:extLst>
                <a:ext uri="{FF2B5EF4-FFF2-40B4-BE49-F238E27FC236}">
                  <a16:creationId xmlns:a16="http://schemas.microsoft.com/office/drawing/2014/main" id="{BC26D998-E7A3-5752-505D-19D2A6B1EF7F}"/>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EB4A33DB-8764-3FF8-0FC1-40CF22FE41D3}"/>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59D13A57-1736-70D9-7EA5-EB9796AD97A6}"/>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003C26CF-2CE3-0DE5-CB07-E623C83C7E25}"/>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3F54F647-F776-F4BA-3ABC-45E96B7912B1}"/>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3783BDD7-2DC6-F9E6-3D1C-18ABBBA16623}"/>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0ADEDC30-D59F-8A99-3CA5-523ECB581479}"/>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06BCFC43-9221-EC98-CFD6-8692C51990C5}"/>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411AEA06-0B8E-45ED-E354-213D6769D8B4}"/>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CAB34164-DF07-0D1A-1DA8-8E2F82BCAC2D}"/>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073906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7D6416-12D6-4853-3B42-DE836CE1E11D}"/>
              </a:ext>
            </a:extLst>
          </p:cNvPr>
          <p:cNvSpPr>
            <a:spLocks noGrp="1"/>
          </p:cNvSpPr>
          <p:nvPr>
            <p:ph type="title"/>
          </p:nvPr>
        </p:nvSpPr>
        <p:spPr/>
        <p:txBody>
          <a:bodyPr/>
          <a:lstStyle/>
          <a:p>
            <a:r>
              <a:rPr lang="de-DE" dirty="0"/>
              <a:t>Löschklassen</a:t>
            </a:r>
          </a:p>
        </p:txBody>
      </p:sp>
      <p:sp>
        <p:nvSpPr>
          <p:cNvPr id="3" name="Fußzeilenplatzhalter 2">
            <a:extLst>
              <a:ext uri="{FF2B5EF4-FFF2-40B4-BE49-F238E27FC236}">
                <a16:creationId xmlns:a16="http://schemas.microsoft.com/office/drawing/2014/main" id="{5B1F2D2B-B0EA-7E27-2731-C2421E34E2A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E92634C6-112C-F811-315B-A020E3C05A7B}"/>
              </a:ext>
            </a:extLst>
          </p:cNvPr>
          <p:cNvSpPr>
            <a:spLocks noGrp="1"/>
          </p:cNvSpPr>
          <p:nvPr>
            <p:ph type="sldNum" sz="quarter" idx="12"/>
          </p:nvPr>
        </p:nvSpPr>
        <p:spPr/>
        <p:txBody>
          <a:bodyPr/>
          <a:lstStyle/>
          <a:p>
            <a:fld id="{D2497DF5-A2E6-4A0F-AF9A-3241C4C751F7}" type="slidenum">
              <a:rPr lang="de-DE" smtClean="0"/>
              <a:t>5</a:t>
            </a:fld>
            <a:endParaRPr lang="de-DE"/>
          </a:p>
        </p:txBody>
      </p:sp>
      <p:sp>
        <p:nvSpPr>
          <p:cNvPr id="5" name="Textplatzhalter 4">
            <a:extLst>
              <a:ext uri="{FF2B5EF4-FFF2-40B4-BE49-F238E27FC236}">
                <a16:creationId xmlns:a16="http://schemas.microsoft.com/office/drawing/2014/main" id="{912B3886-3C2F-75D8-1F12-6DD348A044F8}"/>
              </a:ext>
            </a:extLst>
          </p:cNvPr>
          <p:cNvSpPr>
            <a:spLocks noGrp="1"/>
          </p:cNvSpPr>
          <p:nvPr>
            <p:ph type="body" sz="quarter" idx="13"/>
          </p:nvPr>
        </p:nvSpPr>
        <p:spPr/>
        <p:txBody>
          <a:bodyPr/>
          <a:lstStyle/>
          <a:p>
            <a:r>
              <a:rPr lang="de-DE" dirty="0"/>
              <a:t>Logfiles</a:t>
            </a:r>
          </a:p>
        </p:txBody>
      </p:sp>
      <p:sp>
        <p:nvSpPr>
          <p:cNvPr id="6" name="Textplatzhalter 1">
            <a:extLst>
              <a:ext uri="{FF2B5EF4-FFF2-40B4-BE49-F238E27FC236}">
                <a16:creationId xmlns:a16="http://schemas.microsoft.com/office/drawing/2014/main" id="{42B48808-1ED2-A166-5F7C-8A1D30C3072A}"/>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400" b="1" dirty="0">
                <a:latin typeface="+mn-lt"/>
              </a:rPr>
              <a:t>Abstrakter Startzeitpunkt:</a:t>
            </a:r>
            <a:r>
              <a:rPr lang="de-DE" sz="1400" dirty="0">
                <a:latin typeface="+mn-lt"/>
              </a:rPr>
              <a:t> Ab Erhebung</a:t>
            </a:r>
          </a:p>
          <a:p>
            <a:pPr>
              <a:lnSpc>
                <a:spcPct val="100000"/>
              </a:lnSpc>
            </a:pPr>
            <a:r>
              <a:rPr lang="de-DE" sz="1400" b="1" dirty="0">
                <a:latin typeface="+mn-lt"/>
              </a:rPr>
              <a:t>Standardlöschfrist:</a:t>
            </a:r>
            <a:r>
              <a:rPr lang="de-DE" sz="1400" dirty="0">
                <a:latin typeface="+mn-lt"/>
              </a:rPr>
              <a:t> 7 Tage</a:t>
            </a:r>
            <a:br>
              <a:rPr lang="de-DE" sz="1400" dirty="0">
                <a:latin typeface="+mn-lt"/>
              </a:rPr>
            </a:br>
            <a:endParaRPr lang="de-DE" sz="1400" dirty="0">
              <a:latin typeface="+mn-lt"/>
            </a:endParaRPr>
          </a:p>
          <a:p>
            <a:pPr>
              <a:lnSpc>
                <a:spcPct val="100000"/>
              </a:lnSpc>
            </a:pPr>
            <a:r>
              <a:rPr lang="de-DE" sz="1400" b="1" dirty="0">
                <a:latin typeface="+mn-lt"/>
              </a:rPr>
              <a:t>Erläuterung:</a:t>
            </a:r>
          </a:p>
          <a:p>
            <a:pPr>
              <a:lnSpc>
                <a:spcPct val="100000"/>
              </a:lnSpc>
            </a:pPr>
            <a:r>
              <a:rPr lang="de-DE" sz="1400" dirty="0">
                <a:latin typeface="+mn-lt"/>
              </a:rPr>
              <a:t>Zur Abwehr von Störungen und Fehlern an Telekommunikationsanlagen (§ 96 Abs. 1 Satz 2 i.V. m. § 100 Abs. 1 TKG) werden die Server-Zugriffe inkl. IP-Adressen protokolliert (BGH-Urteil vom 3. Juli 2014, Az. III ZR 391/13).</a:t>
            </a:r>
            <a:endParaRPr lang="de-DE" sz="1400" dirty="0">
              <a:highlight>
                <a:srgbClr val="FFFF00"/>
              </a:highlight>
              <a:latin typeface="+mn-lt"/>
            </a:endParaRPr>
          </a:p>
          <a:p>
            <a:endParaRPr lang="de-DE" dirty="0"/>
          </a:p>
        </p:txBody>
      </p:sp>
      <p:grpSp>
        <p:nvGrpSpPr>
          <p:cNvPr id="7" name="Gruppieren 6">
            <a:extLst>
              <a:ext uri="{FF2B5EF4-FFF2-40B4-BE49-F238E27FC236}">
                <a16:creationId xmlns:a16="http://schemas.microsoft.com/office/drawing/2014/main" id="{51746FF0-0962-0912-36A6-46936A974DE6}"/>
              </a:ext>
            </a:extLst>
          </p:cNvPr>
          <p:cNvGrpSpPr/>
          <p:nvPr/>
        </p:nvGrpSpPr>
        <p:grpSpPr>
          <a:xfrm>
            <a:off x="10241528" y="5308942"/>
            <a:ext cx="1350552" cy="1323633"/>
            <a:chOff x="7181533" y="3194797"/>
            <a:chExt cx="1350552" cy="1323633"/>
          </a:xfrm>
        </p:grpSpPr>
        <p:sp>
          <p:nvSpPr>
            <p:cNvPr id="8" name="Freihandform: Form 7">
              <a:extLst>
                <a:ext uri="{FF2B5EF4-FFF2-40B4-BE49-F238E27FC236}">
                  <a16:creationId xmlns:a16="http://schemas.microsoft.com/office/drawing/2014/main" id="{F98F4E38-22EB-3E2E-CF80-F277C22CD563}"/>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C028D99C-6592-7E69-EC9D-F1E1C8DD3B5A}"/>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738F549D-6475-61AF-7128-9DDAA91C8830}"/>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217EC69A-9797-D305-E09A-738B1FC27648}"/>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006CB4F0-CE4E-AC25-3A15-5FA1754CA7DC}"/>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99CF940D-8D53-A531-6EF7-74256F2815E0}"/>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13CBC5F6-D1B8-7B28-A948-5C72F060EF3C}"/>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F0F742FC-28C1-40A9-4A54-E9F1AE952E8B}"/>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A118A470-5BAB-1FE4-1581-C648FEDB6453}"/>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3106CE8B-4240-2181-B8BA-51453F308EC4}"/>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2927305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C445B5-C59A-B464-16B8-A33741B8B159}"/>
              </a:ext>
            </a:extLst>
          </p:cNvPr>
          <p:cNvSpPr>
            <a:spLocks noGrp="1"/>
          </p:cNvSpPr>
          <p:nvPr>
            <p:ph type="title"/>
          </p:nvPr>
        </p:nvSpPr>
        <p:spPr/>
        <p:txBody>
          <a:bodyPr/>
          <a:lstStyle/>
          <a:p>
            <a:r>
              <a:rPr lang="de-DE" dirty="0"/>
              <a:t>Löschklassen</a:t>
            </a:r>
          </a:p>
        </p:txBody>
      </p:sp>
      <p:sp>
        <p:nvSpPr>
          <p:cNvPr id="3" name="Fußzeilenplatzhalter 2">
            <a:extLst>
              <a:ext uri="{FF2B5EF4-FFF2-40B4-BE49-F238E27FC236}">
                <a16:creationId xmlns:a16="http://schemas.microsoft.com/office/drawing/2014/main" id="{C0B60D38-CA6A-F48E-020C-E9A29973C3D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7365FCFA-DE2D-9B0E-717F-E3CEE5586921}"/>
              </a:ext>
            </a:extLst>
          </p:cNvPr>
          <p:cNvSpPr>
            <a:spLocks noGrp="1"/>
          </p:cNvSpPr>
          <p:nvPr>
            <p:ph type="sldNum" sz="quarter" idx="12"/>
          </p:nvPr>
        </p:nvSpPr>
        <p:spPr/>
        <p:txBody>
          <a:bodyPr/>
          <a:lstStyle/>
          <a:p>
            <a:fld id="{D2497DF5-A2E6-4A0F-AF9A-3241C4C751F7}" type="slidenum">
              <a:rPr lang="de-DE" smtClean="0"/>
              <a:t>6</a:t>
            </a:fld>
            <a:endParaRPr lang="de-DE"/>
          </a:p>
        </p:txBody>
      </p:sp>
      <p:sp>
        <p:nvSpPr>
          <p:cNvPr id="5" name="Textplatzhalter 4">
            <a:extLst>
              <a:ext uri="{FF2B5EF4-FFF2-40B4-BE49-F238E27FC236}">
                <a16:creationId xmlns:a16="http://schemas.microsoft.com/office/drawing/2014/main" id="{3888CCDB-E6A8-688D-F3E9-FC8694A1B4AC}"/>
              </a:ext>
            </a:extLst>
          </p:cNvPr>
          <p:cNvSpPr>
            <a:spLocks noGrp="1"/>
          </p:cNvSpPr>
          <p:nvPr>
            <p:ph type="body" sz="quarter" idx="13"/>
          </p:nvPr>
        </p:nvSpPr>
        <p:spPr/>
        <p:txBody>
          <a:bodyPr/>
          <a:lstStyle/>
          <a:p>
            <a:r>
              <a:rPr lang="de-DE" dirty="0"/>
              <a:t>Datenschutzrelevante Protokolle</a:t>
            </a:r>
          </a:p>
        </p:txBody>
      </p:sp>
      <p:sp>
        <p:nvSpPr>
          <p:cNvPr id="6" name="Textplatzhalter 1">
            <a:extLst>
              <a:ext uri="{FF2B5EF4-FFF2-40B4-BE49-F238E27FC236}">
                <a16:creationId xmlns:a16="http://schemas.microsoft.com/office/drawing/2014/main" id="{3107135E-E852-91CE-B1F6-F981F1F0528F}"/>
              </a:ext>
            </a:extLst>
          </p:cNvPr>
          <p:cNvSpPr txBox="1">
            <a:spLocks/>
          </p:cNvSpPr>
          <p:nvPr/>
        </p:nvSpPr>
        <p:spPr>
          <a:xfrm>
            <a:off x="215997" y="1630728"/>
            <a:ext cx="10020204" cy="5140186"/>
          </a:xfrm>
          <a:prstGeom prst="rect">
            <a:avLst/>
          </a:prstGeom>
        </p:spPr>
        <p:txBody>
          <a:bodyPr vert="horz" lIns="91440" tIns="45720" rIns="91440" bIns="45720" rtlCol="0" anchor="t">
            <a:normAutofit fontScale="62500" lnSpcReduction="20000"/>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de-DE" b="1" dirty="0">
                <a:latin typeface="+mn-lt"/>
              </a:rPr>
              <a:t>Abstrakter Startzeitpunkt:</a:t>
            </a:r>
            <a:r>
              <a:rPr lang="de-DE" dirty="0">
                <a:latin typeface="+mn-lt"/>
              </a:rPr>
              <a:t> Ab Erhebung</a:t>
            </a:r>
          </a:p>
          <a:p>
            <a:pPr>
              <a:lnSpc>
                <a:spcPct val="120000"/>
              </a:lnSpc>
            </a:pPr>
            <a:r>
              <a:rPr lang="de-DE" b="1" dirty="0">
                <a:latin typeface="+mn-lt"/>
              </a:rPr>
              <a:t>Standardlöschfrist:</a:t>
            </a:r>
            <a:r>
              <a:rPr lang="de-DE" dirty="0">
                <a:latin typeface="+mn-lt"/>
              </a:rPr>
              <a:t> 1 Jahr</a:t>
            </a:r>
            <a:br>
              <a:rPr lang="de-DE" dirty="0">
                <a:latin typeface="+mn-lt"/>
              </a:rPr>
            </a:br>
            <a:endParaRPr lang="de-DE" dirty="0">
              <a:latin typeface="+mn-lt"/>
            </a:endParaRPr>
          </a:p>
          <a:p>
            <a:pPr>
              <a:lnSpc>
                <a:spcPct val="120000"/>
              </a:lnSpc>
            </a:pPr>
            <a:r>
              <a:rPr lang="de-DE" b="1" dirty="0">
                <a:latin typeface="+mn-lt"/>
              </a:rPr>
              <a:t>Erläuterung:</a:t>
            </a:r>
          </a:p>
          <a:p>
            <a:pPr fontAlgn="base">
              <a:lnSpc>
                <a:spcPct val="120000"/>
              </a:lnSpc>
            </a:pPr>
            <a:r>
              <a:rPr lang="de-DE" dirty="0">
                <a:latin typeface="+mn-lt"/>
              </a:rPr>
              <a:t>Gemeint sind Protokolle über die Erhebung, Veränderung, Abfrage, Offenlegung einschließlich Übermittlung, Kombination und Löschung von personenbezogenen Daten bei automatisierter Verarbeitung.</a:t>
            </a:r>
          </a:p>
          <a:p>
            <a:pPr>
              <a:lnSpc>
                <a:spcPct val="120000"/>
              </a:lnSpc>
            </a:pPr>
            <a:r>
              <a:rPr lang="de-DE" dirty="0">
                <a:latin typeface="+mn-lt"/>
              </a:rPr>
              <a:t>Es bestehen derzeit keine gesetzlichen Vorgaben zur Speicherdauer. Der § 76 BDSG-neu Abs. 4 legt zwar einen Löschzeitpunkt fest („am Ende des folgenden Jahres“), dieser Paragraph findet aber nach § 45 BDSG-neu für die </a:t>
            </a:r>
            <a:r>
              <a:rPr lang="de-DE" dirty="0" err="1">
                <a:latin typeface="+mn-lt"/>
              </a:rPr>
              <a:t>HRinstruments</a:t>
            </a:r>
            <a:r>
              <a:rPr lang="de-DE" dirty="0">
                <a:latin typeface="+mn-lt"/>
              </a:rPr>
              <a:t> GmbH keine Anwendung. Gemäß einem Dokument des Landesbeauftragten für Datenschutz und Informationsfreiheit Baden-Württemberg ist „ein Maßstab mithin die Erforderlichkeit der Aufgabenerfüllung. Gibt es keinen zwingenden Grund für das weitere Vorhalten von Protokolldateien, besteht eine Pflicht zur Löschung. Mit Blick auf einige Landesdatenschutzgesetze, in denen die Speicherdauer für Protokolldaten selbst bei der Verarbeitung ausschließlich automatisiert gespeicherte Daten auf ein Jahr begrenzt wird (z. B. § 6 Abs. 4 LDSG S-H oder § 22 Abs. 4 DSG M-V), sollte die Speicherdauer grundsätzlich auf höchstens ein Jahr begrenzt werden, soweit nicht spezialgesetzliche Regelungen oder verfahrensspezifische Bedingungen andere Löschfristen zwingend erfordern.“ </a:t>
            </a:r>
            <a:r>
              <a:rPr lang="de-DE" baseline="30000" dirty="0">
                <a:latin typeface="+mn-lt"/>
              </a:rPr>
              <a:t>1</a:t>
            </a:r>
          </a:p>
          <a:p>
            <a:pPr>
              <a:lnSpc>
                <a:spcPct val="120000"/>
              </a:lnSpc>
            </a:pPr>
            <a:r>
              <a:rPr lang="de-DE" dirty="0">
                <a:latin typeface="+mn-lt"/>
              </a:rPr>
              <a:t>Die </a:t>
            </a:r>
            <a:r>
              <a:rPr lang="de-DE" dirty="0" err="1">
                <a:latin typeface="+mn-lt"/>
              </a:rPr>
              <a:t>HRinstruments</a:t>
            </a:r>
            <a:r>
              <a:rPr lang="de-DE" dirty="0">
                <a:latin typeface="+mn-lt"/>
              </a:rPr>
              <a:t> GmbH hat sich in Abwägung dieser Orientierungshilfe, der darin zitierten Gesetze und ihrer Aufgabenerfüllung für den Kunden für eine Löschfirst von einem Jahr entschieden.</a:t>
            </a:r>
            <a:br>
              <a:rPr lang="de-DE" dirty="0">
                <a:latin typeface="Avenir Book" panose="02000503020000020003"/>
              </a:rPr>
            </a:br>
            <a:endParaRPr lang="de-DE" dirty="0">
              <a:latin typeface="Avenir Book" panose="02000503020000020003"/>
            </a:endParaRPr>
          </a:p>
          <a:p>
            <a:pPr marL="228600" indent="-228600">
              <a:lnSpc>
                <a:spcPct val="100000"/>
              </a:lnSpc>
              <a:spcBef>
                <a:spcPts val="0"/>
              </a:spcBef>
              <a:buFont typeface="+mj-lt"/>
              <a:buAutoNum type="arabicPeriod"/>
              <a:defRPr/>
            </a:pPr>
            <a:r>
              <a:rPr lang="de-DE" sz="1000" dirty="0">
                <a:solidFill>
                  <a:prstClr val="black"/>
                </a:solidFill>
                <a:latin typeface="+mn-lt"/>
              </a:rPr>
              <a:t>Arbeitskreis „Technische und organisatorische Datenschutzfragen“ der Konferenz der Datenschutzbeauftragten des Bundes und der Länder: Orientierungshilfe „Protokollierung“, unter</a:t>
            </a:r>
            <a:br>
              <a:rPr lang="de-DE" sz="1000" dirty="0">
                <a:solidFill>
                  <a:prstClr val="black"/>
                </a:solidFill>
                <a:latin typeface="+mn-lt"/>
              </a:rPr>
            </a:br>
            <a:r>
              <a:rPr lang="de-DE" sz="1000" dirty="0">
                <a:solidFill>
                  <a:schemeClr val="accent1"/>
                </a:solidFill>
                <a:latin typeface="+mn-lt"/>
                <a:hlinkClick r:id="rId2">
                  <a:extLst>
                    <a:ext uri="{A12FA001-AC4F-418D-AE19-62706E023703}">
                      <ahyp:hlinkClr xmlns:ahyp="http://schemas.microsoft.com/office/drawing/2018/hyperlinkcolor" val="tx"/>
                    </a:ext>
                  </a:extLst>
                </a:hlinkClick>
              </a:rPr>
              <a:t>https://www.baden-wuerttemberg.datenschutz.de/wp-content/uploads/2013/04/Orientierungshilfe_Protokollierung_AK_Technik_.pdf</a:t>
            </a:r>
            <a:r>
              <a:rPr lang="de-DE" sz="1000" dirty="0">
                <a:solidFill>
                  <a:schemeClr val="accent1"/>
                </a:solidFill>
                <a:latin typeface="+mn-lt"/>
              </a:rPr>
              <a:t> </a:t>
            </a:r>
            <a:r>
              <a:rPr lang="de-DE" sz="1000" dirty="0">
                <a:solidFill>
                  <a:prstClr val="black"/>
                </a:solidFill>
                <a:latin typeface="+mn-lt"/>
              </a:rPr>
              <a:t>(abgerufen am 18.12.2019)</a:t>
            </a:r>
          </a:p>
          <a:p>
            <a:endParaRPr lang="de-DE" baseline="30000" dirty="0">
              <a:latin typeface="Avenir Book" panose="02000503020000020003"/>
            </a:endParaRPr>
          </a:p>
          <a:p>
            <a:endParaRPr lang="de-DE" dirty="0">
              <a:latin typeface="Avenir Book" panose="02000503020000020003"/>
            </a:endParaRPr>
          </a:p>
        </p:txBody>
      </p:sp>
      <p:grpSp>
        <p:nvGrpSpPr>
          <p:cNvPr id="7" name="Gruppieren 6">
            <a:extLst>
              <a:ext uri="{FF2B5EF4-FFF2-40B4-BE49-F238E27FC236}">
                <a16:creationId xmlns:a16="http://schemas.microsoft.com/office/drawing/2014/main" id="{E3718C37-9F03-94BF-F097-C74F3CFDB7F6}"/>
              </a:ext>
            </a:extLst>
          </p:cNvPr>
          <p:cNvGrpSpPr/>
          <p:nvPr/>
        </p:nvGrpSpPr>
        <p:grpSpPr>
          <a:xfrm>
            <a:off x="10241528" y="5308942"/>
            <a:ext cx="1350552" cy="1323633"/>
            <a:chOff x="7181533" y="3194797"/>
            <a:chExt cx="1350552" cy="1323633"/>
          </a:xfrm>
        </p:grpSpPr>
        <p:sp>
          <p:nvSpPr>
            <p:cNvPr id="8" name="Freihandform: Form 7">
              <a:extLst>
                <a:ext uri="{FF2B5EF4-FFF2-40B4-BE49-F238E27FC236}">
                  <a16:creationId xmlns:a16="http://schemas.microsoft.com/office/drawing/2014/main" id="{F5E269AC-4F63-647D-A486-9C8A968CA386}"/>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615CB7A7-9A8E-AF1D-4B7C-F2154D952231}"/>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E7F0286D-B420-CC53-8B5E-7C3CB3847FBA}"/>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96FC3C22-56EB-6C44-A26F-22D9F2D3AF9D}"/>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CF8B22E0-E34B-4363-BFB5-B38D900DC24D}"/>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2AE30EE9-A6C6-D3B3-8960-FACB10BA7E0C}"/>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5BA6D72F-D1D7-5895-DC56-C821DF08E9E4}"/>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B754F65C-AF36-B00E-B846-D30ACE8D0189}"/>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187DBABF-138B-9442-928C-AB8ABD30F32D}"/>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080D1BE7-9B11-B9F9-A2DF-FED6F30EF1A6}"/>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036296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993BC2-2913-870F-113C-6A94C097BB37}"/>
              </a:ext>
            </a:extLst>
          </p:cNvPr>
          <p:cNvSpPr>
            <a:spLocks noGrp="1"/>
          </p:cNvSpPr>
          <p:nvPr>
            <p:ph type="title"/>
          </p:nvPr>
        </p:nvSpPr>
        <p:spPr/>
        <p:txBody>
          <a:bodyPr/>
          <a:lstStyle/>
          <a:p>
            <a:r>
              <a:rPr lang="de-DE" dirty="0"/>
              <a:t>Löschklassen</a:t>
            </a:r>
          </a:p>
        </p:txBody>
      </p:sp>
      <p:sp>
        <p:nvSpPr>
          <p:cNvPr id="3" name="Fußzeilenplatzhalter 2">
            <a:extLst>
              <a:ext uri="{FF2B5EF4-FFF2-40B4-BE49-F238E27FC236}">
                <a16:creationId xmlns:a16="http://schemas.microsoft.com/office/drawing/2014/main" id="{C346BE15-2CEE-F9CB-090E-C0AB8FD1A94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044BE76-AA7A-529F-896F-E0B1E8B53090}"/>
              </a:ext>
            </a:extLst>
          </p:cNvPr>
          <p:cNvSpPr>
            <a:spLocks noGrp="1"/>
          </p:cNvSpPr>
          <p:nvPr>
            <p:ph type="sldNum" sz="quarter" idx="12"/>
          </p:nvPr>
        </p:nvSpPr>
        <p:spPr/>
        <p:txBody>
          <a:bodyPr/>
          <a:lstStyle/>
          <a:p>
            <a:fld id="{D2497DF5-A2E6-4A0F-AF9A-3241C4C751F7}" type="slidenum">
              <a:rPr lang="de-DE" smtClean="0"/>
              <a:t>7</a:t>
            </a:fld>
            <a:endParaRPr lang="de-DE"/>
          </a:p>
        </p:txBody>
      </p:sp>
      <p:sp>
        <p:nvSpPr>
          <p:cNvPr id="5" name="Textplatzhalter 4">
            <a:extLst>
              <a:ext uri="{FF2B5EF4-FFF2-40B4-BE49-F238E27FC236}">
                <a16:creationId xmlns:a16="http://schemas.microsoft.com/office/drawing/2014/main" id="{43D3B19D-D0CC-ADA3-9C7D-8ABA568586EB}"/>
              </a:ext>
            </a:extLst>
          </p:cNvPr>
          <p:cNvSpPr>
            <a:spLocks noGrp="1"/>
          </p:cNvSpPr>
          <p:nvPr>
            <p:ph type="body" sz="quarter" idx="13"/>
          </p:nvPr>
        </p:nvSpPr>
        <p:spPr/>
        <p:txBody>
          <a:bodyPr/>
          <a:lstStyle/>
          <a:p>
            <a:r>
              <a:rPr lang="de-DE" dirty="0"/>
              <a:t>Backups</a:t>
            </a:r>
          </a:p>
        </p:txBody>
      </p:sp>
      <p:sp>
        <p:nvSpPr>
          <p:cNvPr id="6" name="Textplatzhalter 1">
            <a:extLst>
              <a:ext uri="{FF2B5EF4-FFF2-40B4-BE49-F238E27FC236}">
                <a16:creationId xmlns:a16="http://schemas.microsoft.com/office/drawing/2014/main" id="{3114E51E-A94C-5F71-20F7-05DE4EBC446C}"/>
              </a:ext>
            </a:extLst>
          </p:cNvPr>
          <p:cNvSpPr txBox="1">
            <a:spLocks/>
          </p:cNvSpPr>
          <p:nvPr/>
        </p:nvSpPr>
        <p:spPr>
          <a:xfrm>
            <a:off x="215997" y="1630728"/>
            <a:ext cx="10020204" cy="500184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400" b="1" dirty="0">
                <a:latin typeface="+mn-lt"/>
              </a:rPr>
              <a:t>Abstrakter Startzeitpunkt:</a:t>
            </a:r>
            <a:r>
              <a:rPr lang="de-DE" sz="1400" dirty="0">
                <a:latin typeface="+mn-lt"/>
              </a:rPr>
              <a:t> Ab Erhebung</a:t>
            </a:r>
          </a:p>
          <a:p>
            <a:pPr>
              <a:lnSpc>
                <a:spcPct val="100000"/>
              </a:lnSpc>
            </a:pPr>
            <a:r>
              <a:rPr lang="de-DE" sz="1400" b="1" dirty="0">
                <a:latin typeface="+mn-lt"/>
              </a:rPr>
              <a:t>Standardlöschfrist:</a:t>
            </a:r>
            <a:r>
              <a:rPr lang="de-DE" sz="1400" dirty="0">
                <a:latin typeface="+mn-lt"/>
              </a:rPr>
              <a:t> 14 Tage</a:t>
            </a:r>
            <a:br>
              <a:rPr lang="de-DE" sz="1400" dirty="0">
                <a:latin typeface="+mn-lt"/>
              </a:rPr>
            </a:br>
            <a:endParaRPr lang="de-DE" sz="1400" dirty="0">
              <a:latin typeface="+mn-lt"/>
            </a:endParaRPr>
          </a:p>
          <a:p>
            <a:pPr>
              <a:lnSpc>
                <a:spcPct val="100000"/>
              </a:lnSpc>
            </a:pPr>
            <a:r>
              <a:rPr lang="de-DE" sz="1400" b="1" dirty="0">
                <a:latin typeface="+mn-lt"/>
              </a:rPr>
              <a:t>Erläuterung:</a:t>
            </a:r>
          </a:p>
          <a:p>
            <a:pPr>
              <a:lnSpc>
                <a:spcPct val="100000"/>
              </a:lnSpc>
            </a:pPr>
            <a:r>
              <a:rPr lang="de-DE" sz="1400" dirty="0">
                <a:latin typeface="+mn-lt"/>
              </a:rPr>
              <a:t>Für eine Wiederherstellung nach einem potentiellen Störfall müssen die Sicherungskopien eine gewisse Zeit vorgehalten gehalten werden. Dadurch wird die Löschfrist für Teile der enthaltenen Daten überschritten. Ein sinnvolles Sicherungs- und Wiederherstellungs-Konzept kann aber nur umgesetzt werden, wenn für die Datenbestände in Sicherungskopien akzeptiert wird, dass die Regellöschfristen überschritten werden. Durch spezifische Vorhaltefristen für Sicherungskopien dürfen die Löschfristen der Datenarten, die in der Sicherungskopie enthalten sind, um ein datenschutzrechtlich vertretbares Maß überschritten werden. </a:t>
            </a:r>
          </a:p>
          <a:p>
            <a:pPr>
              <a:lnSpc>
                <a:spcPct val="100000"/>
              </a:lnSpc>
            </a:pPr>
            <a:r>
              <a:rPr lang="de-DE" sz="1400" dirty="0">
                <a:latin typeface="+mn-lt"/>
              </a:rPr>
              <a:t>Die Sicherungskopien enthalten alle Daten des jeweiligen Kunden. Somit ist die kürzeste anzuwendende Löschfrist die der Löschklasse „Sofort“. Es ist praktisch unmöglich, einzelne Datenobjekte aus den Sicherungskopien zu löschen. Die </a:t>
            </a:r>
            <a:r>
              <a:rPr lang="de-DE" sz="1400" dirty="0" err="1">
                <a:latin typeface="+mn-lt"/>
              </a:rPr>
              <a:t>HRinstruments</a:t>
            </a:r>
            <a:r>
              <a:rPr lang="de-DE" sz="1400" dirty="0">
                <a:latin typeface="+mn-lt"/>
              </a:rPr>
              <a:t> GmbH hat sich in Abwägung der Regellöschfristen, der Verfügbarkeitsanforderungen, des Wiederherstellungsaufwands, des Änderungsvolumens und der Änderungszeitpunkte für eine wöchentliche Volldatensicherung mit 2 Generationen plus täglicher inkrementeller Datensicherung entschieden. Die Löschfrist der Löschklasse „Sofort“ wird somit um 14 Tage überschritten.</a:t>
            </a:r>
            <a:endParaRPr lang="de-DE" sz="1400" dirty="0">
              <a:highlight>
                <a:srgbClr val="FFFF00"/>
              </a:highlight>
              <a:latin typeface="+mn-lt"/>
            </a:endParaRPr>
          </a:p>
          <a:p>
            <a:endParaRPr lang="de-DE" baseline="30000" dirty="0"/>
          </a:p>
          <a:p>
            <a:endParaRPr lang="de-DE" dirty="0"/>
          </a:p>
        </p:txBody>
      </p:sp>
      <p:grpSp>
        <p:nvGrpSpPr>
          <p:cNvPr id="7" name="Gruppieren 6">
            <a:extLst>
              <a:ext uri="{FF2B5EF4-FFF2-40B4-BE49-F238E27FC236}">
                <a16:creationId xmlns:a16="http://schemas.microsoft.com/office/drawing/2014/main" id="{3861EC6A-DF99-7D9C-439A-67FB2B92FF39}"/>
              </a:ext>
            </a:extLst>
          </p:cNvPr>
          <p:cNvGrpSpPr/>
          <p:nvPr/>
        </p:nvGrpSpPr>
        <p:grpSpPr>
          <a:xfrm>
            <a:off x="10241528" y="5308942"/>
            <a:ext cx="1350552" cy="1323633"/>
            <a:chOff x="7181533" y="3194797"/>
            <a:chExt cx="1350552" cy="1323633"/>
          </a:xfrm>
        </p:grpSpPr>
        <p:sp>
          <p:nvSpPr>
            <p:cNvPr id="8" name="Freihandform: Form 7">
              <a:extLst>
                <a:ext uri="{FF2B5EF4-FFF2-40B4-BE49-F238E27FC236}">
                  <a16:creationId xmlns:a16="http://schemas.microsoft.com/office/drawing/2014/main" id="{FC12EA04-F68F-71ED-3750-07486F67D6E5}"/>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B67E858D-042C-AC4C-5FDB-7B72AE255352}"/>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3DFCDC9E-BC4A-F0C8-A96F-7FC807781FC1}"/>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41501888-DE4B-0E61-2D81-77389F9039D7}"/>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7973D714-4374-5686-9BA6-267FA4081232}"/>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AC2A9D51-80A5-D372-5EE5-4D5E49B487B5}"/>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84FE6C44-79DA-AA81-2E6A-D614D948FA78}"/>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F1BE3243-37A1-3160-34E4-1692712E86EF}"/>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E11D1461-E7C1-8DC7-4761-933BA1E400EF}"/>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58FFD74A-8DCC-12F3-86F9-04BEDC259854}"/>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043348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a:extLst>
              <a:ext uri="{FF2B5EF4-FFF2-40B4-BE49-F238E27FC236}">
                <a16:creationId xmlns:a16="http://schemas.microsoft.com/office/drawing/2014/main" id="{1C53260C-5982-BE0B-7010-F2F50BF2AD54}"/>
              </a:ext>
            </a:extLst>
          </p:cNvPr>
          <p:cNvSpPr>
            <a:spLocks noGrp="1"/>
          </p:cNvSpPr>
          <p:nvPr>
            <p:ph type="subTitle" idx="1"/>
          </p:nvPr>
        </p:nvSpPr>
        <p:spPr/>
        <p:txBody>
          <a:bodyPr/>
          <a:lstStyle/>
          <a:p>
            <a:r>
              <a:rPr lang="de-DE" dirty="0"/>
              <a:t>Vorgehen zur Löschung</a:t>
            </a:r>
          </a:p>
        </p:txBody>
      </p:sp>
      <p:sp>
        <p:nvSpPr>
          <p:cNvPr id="3" name="Textplatzhalter 2">
            <a:extLst>
              <a:ext uri="{FF2B5EF4-FFF2-40B4-BE49-F238E27FC236}">
                <a16:creationId xmlns:a16="http://schemas.microsoft.com/office/drawing/2014/main" id="{E9A2E80F-EB03-5E4B-7E7B-6FEE7671F417}"/>
              </a:ext>
            </a:extLst>
          </p:cNvPr>
          <p:cNvSpPr>
            <a:spLocks noGrp="1"/>
          </p:cNvSpPr>
          <p:nvPr>
            <p:ph type="body" sz="quarter" idx="10"/>
          </p:nvPr>
        </p:nvSpPr>
        <p:spPr/>
        <p:txBody>
          <a:bodyPr/>
          <a:lstStyle/>
          <a:p>
            <a:r>
              <a:rPr lang="de-DE" dirty="0"/>
              <a:t>Löschregeln</a:t>
            </a:r>
          </a:p>
        </p:txBody>
      </p:sp>
      <p:pic>
        <p:nvPicPr>
          <p:cNvPr id="4" name="Grafik 3">
            <a:extLst>
              <a:ext uri="{FF2B5EF4-FFF2-40B4-BE49-F238E27FC236}">
                <a16:creationId xmlns:a16="http://schemas.microsoft.com/office/drawing/2014/main" id="{896ADD84-7281-AC12-A063-EC8379DB6B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7684" y="2157046"/>
            <a:ext cx="5460462" cy="4700954"/>
          </a:xfrm>
          <a:prstGeom prst="rect">
            <a:avLst/>
          </a:prstGeom>
        </p:spPr>
      </p:pic>
    </p:spTree>
    <p:extLst>
      <p:ext uri="{BB962C8B-B14F-4D97-AF65-F5344CB8AC3E}">
        <p14:creationId xmlns:p14="http://schemas.microsoft.com/office/powerpoint/2010/main" val="851966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098588-5CEC-13F0-B372-E8E2F0783FB8}"/>
              </a:ext>
            </a:extLst>
          </p:cNvPr>
          <p:cNvSpPr>
            <a:spLocks noGrp="1"/>
          </p:cNvSpPr>
          <p:nvPr>
            <p:ph type="title"/>
          </p:nvPr>
        </p:nvSpPr>
        <p:spPr/>
        <p:txBody>
          <a:bodyPr/>
          <a:lstStyle/>
          <a:p>
            <a:r>
              <a:rPr lang="de-DE" dirty="0"/>
              <a:t>Löschregeln</a:t>
            </a:r>
          </a:p>
        </p:txBody>
      </p:sp>
      <p:sp>
        <p:nvSpPr>
          <p:cNvPr id="3" name="Fußzeilenplatzhalter 2">
            <a:extLst>
              <a:ext uri="{FF2B5EF4-FFF2-40B4-BE49-F238E27FC236}">
                <a16:creationId xmlns:a16="http://schemas.microsoft.com/office/drawing/2014/main" id="{4B4B4E4D-CCF2-5395-AACE-646D76D69E4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1D98DA6F-E3B7-4CE9-3BD6-ADD7AF2CC5E4}"/>
              </a:ext>
            </a:extLst>
          </p:cNvPr>
          <p:cNvSpPr>
            <a:spLocks noGrp="1"/>
          </p:cNvSpPr>
          <p:nvPr>
            <p:ph type="sldNum" sz="quarter" idx="12"/>
          </p:nvPr>
        </p:nvSpPr>
        <p:spPr/>
        <p:txBody>
          <a:bodyPr/>
          <a:lstStyle/>
          <a:p>
            <a:fld id="{D2497DF5-A2E6-4A0F-AF9A-3241C4C751F7}" type="slidenum">
              <a:rPr lang="de-DE" smtClean="0"/>
              <a:t>9</a:t>
            </a:fld>
            <a:endParaRPr lang="de-DE"/>
          </a:p>
        </p:txBody>
      </p:sp>
      <p:sp>
        <p:nvSpPr>
          <p:cNvPr id="5" name="Textplatzhalter 4">
            <a:extLst>
              <a:ext uri="{FF2B5EF4-FFF2-40B4-BE49-F238E27FC236}">
                <a16:creationId xmlns:a16="http://schemas.microsoft.com/office/drawing/2014/main" id="{93EBFBB6-CBCE-BB0D-A2F4-1F9113FF7574}"/>
              </a:ext>
            </a:extLst>
          </p:cNvPr>
          <p:cNvSpPr>
            <a:spLocks noGrp="1"/>
          </p:cNvSpPr>
          <p:nvPr>
            <p:ph type="body" sz="quarter" idx="13"/>
          </p:nvPr>
        </p:nvSpPr>
        <p:spPr/>
        <p:txBody>
          <a:bodyPr/>
          <a:lstStyle/>
          <a:p>
            <a:r>
              <a:rPr lang="de-DE" dirty="0"/>
              <a:t>Stammdaten</a:t>
            </a:r>
          </a:p>
        </p:txBody>
      </p:sp>
      <p:sp>
        <p:nvSpPr>
          <p:cNvPr id="6" name="Textplatzhalter 1">
            <a:extLst>
              <a:ext uri="{FF2B5EF4-FFF2-40B4-BE49-F238E27FC236}">
                <a16:creationId xmlns:a16="http://schemas.microsoft.com/office/drawing/2014/main" id="{0EBC91B6-38EA-F463-8293-2C3043D70111}"/>
              </a:ext>
            </a:extLst>
          </p:cNvPr>
          <p:cNvSpPr txBox="1">
            <a:spLocks/>
          </p:cNvSpPr>
          <p:nvPr/>
        </p:nvSpPr>
        <p:spPr>
          <a:xfrm>
            <a:off x="215997" y="1630728"/>
            <a:ext cx="10020204" cy="5001847"/>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Wingdings" panose="05000000000000000000" pitchFamily="2" charset="2"/>
              <a:buNone/>
              <a:defRPr sz="2200" kern="1200">
                <a:solidFill>
                  <a:schemeClr val="tx2"/>
                </a:solidFill>
                <a:latin typeface="+mj-lt"/>
                <a:ea typeface="Verdana" panose="020B0604030504040204" pitchFamily="34" charset="0"/>
                <a:cs typeface="+mn-cs"/>
              </a:defRPr>
            </a:lvl1pPr>
            <a:lvl2pPr marL="457200" indent="0" algn="l" defTabSz="914400" rtl="0" eaLnBrk="1" latinLnBrk="0" hangingPunct="1">
              <a:lnSpc>
                <a:spcPct val="90000"/>
              </a:lnSpc>
              <a:spcBef>
                <a:spcPts val="500"/>
              </a:spcBef>
              <a:buFont typeface="Wingdings" panose="05000000000000000000" pitchFamily="2" charset="2"/>
              <a:buNone/>
              <a:defRPr sz="1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2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1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400" b="1" dirty="0">
                <a:latin typeface="+mn-lt"/>
              </a:rPr>
              <a:t>Löschklasse</a:t>
            </a:r>
            <a:r>
              <a:rPr lang="de-DE" sz="1400" dirty="0">
                <a:latin typeface="+mn-lt"/>
              </a:rPr>
              <a:t> „Sofort“</a:t>
            </a:r>
          </a:p>
          <a:p>
            <a:r>
              <a:rPr lang="de-DE" sz="1400" b="1" dirty="0">
                <a:latin typeface="+mn-lt"/>
              </a:rPr>
              <a:t>Löschregel:</a:t>
            </a:r>
            <a:r>
              <a:rPr lang="de-DE" sz="1400" dirty="0">
                <a:latin typeface="+mn-lt"/>
              </a:rPr>
              <a:t> Endet das Arbeitsverhältnis zwischen dem Betroffenen (Mitarbeiter) und dem Kunden, so müssen dessen Stammdaten unverzüglich gelöscht werden.</a:t>
            </a:r>
          </a:p>
          <a:p>
            <a:r>
              <a:rPr lang="de-DE" sz="1400" b="1" dirty="0">
                <a:latin typeface="+mn-lt"/>
              </a:rPr>
              <a:t>Datenobjekte:</a:t>
            </a:r>
          </a:p>
          <a:p>
            <a:pPr marL="1028700" lvl="1" indent="-342900">
              <a:buFont typeface="+mj-lt"/>
              <a:buAutoNum type="arabicPeriod"/>
            </a:pPr>
            <a:r>
              <a:rPr lang="de-DE" dirty="0">
                <a:latin typeface="+mn-lt"/>
              </a:rPr>
              <a:t>Benutzer-ID</a:t>
            </a:r>
          </a:p>
          <a:p>
            <a:pPr marL="1028700" lvl="1" indent="-342900">
              <a:buFont typeface="+mj-lt"/>
              <a:buAutoNum type="arabicPeriod"/>
            </a:pPr>
            <a:r>
              <a:rPr lang="de-DE" dirty="0">
                <a:latin typeface="+mn-lt"/>
              </a:rPr>
              <a:t>Personalnummer</a:t>
            </a:r>
          </a:p>
          <a:p>
            <a:pPr marL="1028700" lvl="1" indent="-342900">
              <a:buFont typeface="+mj-lt"/>
              <a:buAutoNum type="arabicPeriod"/>
            </a:pPr>
            <a:r>
              <a:rPr lang="de-DE" dirty="0">
                <a:latin typeface="+mn-lt"/>
              </a:rPr>
              <a:t>Vorname</a:t>
            </a:r>
          </a:p>
          <a:p>
            <a:pPr marL="1028700" lvl="1" indent="-342900">
              <a:buFont typeface="+mj-lt"/>
              <a:buAutoNum type="arabicPeriod"/>
            </a:pPr>
            <a:r>
              <a:rPr lang="de-DE" dirty="0">
                <a:latin typeface="+mn-lt"/>
              </a:rPr>
              <a:t>Nachname </a:t>
            </a:r>
          </a:p>
          <a:p>
            <a:pPr marL="1028700" lvl="1" indent="-342900">
              <a:buFont typeface="+mj-lt"/>
              <a:buAutoNum type="arabicPeriod"/>
            </a:pPr>
            <a:r>
              <a:rPr lang="de-DE" dirty="0">
                <a:latin typeface="+mn-lt"/>
              </a:rPr>
              <a:t>E-Mail-Adresse </a:t>
            </a:r>
          </a:p>
          <a:p>
            <a:pPr marL="1028700" lvl="1" indent="-342900">
              <a:buFont typeface="+mj-lt"/>
              <a:buAutoNum type="arabicPeriod"/>
            </a:pPr>
            <a:r>
              <a:rPr lang="de-DE" dirty="0">
                <a:latin typeface="+mn-lt"/>
              </a:rPr>
              <a:t>Geschlecht</a:t>
            </a:r>
          </a:p>
          <a:p>
            <a:pPr marL="1028700" lvl="1" indent="-342900">
              <a:buFont typeface="+mj-lt"/>
              <a:buAutoNum type="arabicPeriod"/>
            </a:pPr>
            <a:r>
              <a:rPr lang="de-DE" dirty="0">
                <a:latin typeface="+mn-lt"/>
              </a:rPr>
              <a:t>Organisationseinheit</a:t>
            </a:r>
          </a:p>
          <a:p>
            <a:pPr marL="1028700" lvl="1" indent="-342900">
              <a:buFont typeface="+mj-lt"/>
              <a:buAutoNum type="arabicPeriod"/>
            </a:pPr>
            <a:r>
              <a:rPr lang="de-DE" dirty="0">
                <a:latin typeface="+mn-lt"/>
              </a:rPr>
              <a:t>Führungskraft</a:t>
            </a:r>
          </a:p>
          <a:p>
            <a:pPr marL="1028700" lvl="1" indent="-342900">
              <a:buFont typeface="+mj-lt"/>
              <a:buAutoNum type="arabicPeriod"/>
            </a:pPr>
            <a:r>
              <a:rPr lang="de-DE" dirty="0">
                <a:latin typeface="+mn-lt"/>
              </a:rPr>
              <a:t>Beliebige vom Kunden spezifizierte Attribute aus dem Benutzer-Import</a:t>
            </a:r>
          </a:p>
          <a:p>
            <a:r>
              <a:rPr lang="de-DE" sz="1400" i="1" dirty="0">
                <a:latin typeface="+mn-lt"/>
              </a:rPr>
              <a:t>Umsetzung:</a:t>
            </a:r>
            <a:r>
              <a:rPr lang="de-DE" sz="1400" dirty="0">
                <a:latin typeface="+mn-lt"/>
              </a:rPr>
              <a:t> Wurde eine Daten-Schnittstelle zum Kunden eingerichtet, so kann die Löschung automatisch im Rahmen des nächtlichen Datenabgleichs erfolgen – vorausgesetzt der Datensatz des Mitarbeiters wurde an der Daten-Quelle bereits gelöscht. Ohne Schnittstelle muss die Löschung manuell vorgenommen werden. Der Kunde kann dies selbst durch einen eigenen Administrator durchführen lassen oder alternativ durch eine weisungsberechtigte Person die Löschung bei der </a:t>
            </a:r>
            <a:r>
              <a:rPr lang="de-DE" sz="1400" dirty="0" err="1">
                <a:latin typeface="+mn-lt"/>
              </a:rPr>
              <a:t>HRinstruments</a:t>
            </a:r>
            <a:r>
              <a:rPr lang="de-DE" sz="1400" dirty="0">
                <a:latin typeface="+mn-lt"/>
              </a:rPr>
              <a:t> GmbH schriftlich beauftragen lassen.</a:t>
            </a:r>
          </a:p>
          <a:p>
            <a:r>
              <a:rPr lang="de-DE" sz="1400" i="1" dirty="0">
                <a:latin typeface="+mn-lt"/>
              </a:rPr>
              <a:t>Anonymisierung</a:t>
            </a:r>
            <a:r>
              <a:rPr lang="de-DE" sz="1400" dirty="0">
                <a:latin typeface="+mn-lt"/>
              </a:rPr>
              <a:t>: Durch das Löschen des Stammdaten-Satzes werden effektiv alle anderen Daten des Betroffenen in den Systemen der </a:t>
            </a:r>
            <a:r>
              <a:rPr lang="de-DE" sz="1400" dirty="0" err="1">
                <a:latin typeface="+mn-lt"/>
              </a:rPr>
              <a:t>HRinstruments</a:t>
            </a:r>
            <a:r>
              <a:rPr lang="de-DE" sz="1400" dirty="0">
                <a:latin typeface="+mn-lt"/>
              </a:rPr>
              <a:t> GmbH anonymisiert. Dies wird in den folgenden Folien jeweils spezifiziert.</a:t>
            </a:r>
          </a:p>
          <a:p>
            <a:endParaRPr lang="de-DE" dirty="0">
              <a:latin typeface="Avenir Book" panose="02000503020000020003"/>
            </a:endParaRPr>
          </a:p>
        </p:txBody>
      </p:sp>
      <p:grpSp>
        <p:nvGrpSpPr>
          <p:cNvPr id="7" name="Gruppieren 6">
            <a:extLst>
              <a:ext uri="{FF2B5EF4-FFF2-40B4-BE49-F238E27FC236}">
                <a16:creationId xmlns:a16="http://schemas.microsoft.com/office/drawing/2014/main" id="{9578D3BC-42ED-CCEA-C76F-8A5C0D90F79C}"/>
              </a:ext>
            </a:extLst>
          </p:cNvPr>
          <p:cNvGrpSpPr/>
          <p:nvPr/>
        </p:nvGrpSpPr>
        <p:grpSpPr>
          <a:xfrm>
            <a:off x="10299403" y="5308942"/>
            <a:ext cx="1350552" cy="1323633"/>
            <a:chOff x="7181533" y="3194797"/>
            <a:chExt cx="1350552" cy="1323633"/>
          </a:xfrm>
        </p:grpSpPr>
        <p:sp>
          <p:nvSpPr>
            <p:cNvPr id="8" name="Freihandform: Form 7">
              <a:extLst>
                <a:ext uri="{FF2B5EF4-FFF2-40B4-BE49-F238E27FC236}">
                  <a16:creationId xmlns:a16="http://schemas.microsoft.com/office/drawing/2014/main" id="{B5177FA4-B3E8-1888-44CF-4DEF2830BEB2}"/>
                </a:ext>
              </a:extLst>
            </p:cNvPr>
            <p:cNvSpPr/>
            <p:nvPr/>
          </p:nvSpPr>
          <p:spPr>
            <a:xfrm>
              <a:off x="7181536" y="3194797"/>
              <a:ext cx="931624" cy="1323633"/>
            </a:xfrm>
            <a:custGeom>
              <a:avLst/>
              <a:gdLst>
                <a:gd name="connsiteX0" fmla="*/ 933143 w 931624"/>
                <a:gd name="connsiteY0" fmla="*/ 73473 h 1323633"/>
                <a:gd name="connsiteX1" fmla="*/ 846765 w 931624"/>
                <a:gd name="connsiteY1" fmla="*/ 1324650 h 1323633"/>
                <a:gd name="connsiteX2" fmla="*/ 88220 w 931624"/>
                <a:gd name="connsiteY2" fmla="*/ 1324650 h 1323633"/>
                <a:gd name="connsiteX3" fmla="*/ 1852 w 931624"/>
                <a:gd name="connsiteY3" fmla="*/ 73473 h 1323633"/>
                <a:gd name="connsiteX4" fmla="*/ 69447 w 931624"/>
                <a:gd name="connsiteY4" fmla="*/ 1016 h 1323633"/>
                <a:gd name="connsiteX5" fmla="*/ 865542 w 931624"/>
                <a:gd name="connsiteY5" fmla="*/ 1016 h 1323633"/>
                <a:gd name="connsiteX6" fmla="*/ 933143 w 931624"/>
                <a:gd name="connsiteY6" fmla="*/ 73473 h 1323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624" h="1323633">
                  <a:moveTo>
                    <a:pt x="933143" y="73473"/>
                  </a:moveTo>
                  <a:lnTo>
                    <a:pt x="846765" y="1324650"/>
                  </a:lnTo>
                  <a:lnTo>
                    <a:pt x="88220" y="1324650"/>
                  </a:lnTo>
                  <a:lnTo>
                    <a:pt x="1852" y="73473"/>
                  </a:lnTo>
                  <a:cubicBezTo>
                    <a:pt x="-874" y="34289"/>
                    <a:pt x="30180" y="1016"/>
                    <a:pt x="69447" y="1016"/>
                  </a:cubicBezTo>
                  <a:lnTo>
                    <a:pt x="865542" y="1016"/>
                  </a:lnTo>
                  <a:cubicBezTo>
                    <a:pt x="904810" y="1016"/>
                    <a:pt x="935868" y="34289"/>
                    <a:pt x="933143" y="73473"/>
                  </a:cubicBezTo>
                </a:path>
              </a:pathLst>
            </a:custGeom>
            <a:solidFill>
              <a:srgbClr val="DCEEFF"/>
            </a:solidFill>
            <a:ln w="4642" cap="flat">
              <a:noFill/>
              <a:prstDash val="solid"/>
              <a:miter/>
            </a:ln>
          </p:spPr>
          <p:txBody>
            <a:bodyPr rtlCol="0" anchor="ctr"/>
            <a:lstStyle/>
            <a:p>
              <a:endParaRPr lang="de-DE"/>
            </a:p>
          </p:txBody>
        </p:sp>
        <p:sp>
          <p:nvSpPr>
            <p:cNvPr id="9" name="Freihandform: Form 8">
              <a:extLst>
                <a:ext uri="{FF2B5EF4-FFF2-40B4-BE49-F238E27FC236}">
                  <a16:creationId xmlns:a16="http://schemas.microsoft.com/office/drawing/2014/main" id="{7B0A8613-D8BF-0778-C455-A6050BEEA980}"/>
                </a:ext>
              </a:extLst>
            </p:cNvPr>
            <p:cNvSpPr/>
            <p:nvPr/>
          </p:nvSpPr>
          <p:spPr>
            <a:xfrm>
              <a:off x="7647350" y="3476973"/>
              <a:ext cx="4643" cy="843782"/>
            </a:xfrm>
            <a:custGeom>
              <a:avLst/>
              <a:gdLst>
                <a:gd name="connsiteX0" fmla="*/ 1685 w 4643"/>
                <a:gd name="connsiteY0" fmla="*/ 1016 h 843782"/>
                <a:gd name="connsiteX1" fmla="*/ 1685 w 4643"/>
                <a:gd name="connsiteY1" fmla="*/ 844798 h 843782"/>
              </a:gdLst>
              <a:ahLst/>
              <a:cxnLst>
                <a:cxn ang="0">
                  <a:pos x="connsiteX0" y="connsiteY0"/>
                </a:cxn>
                <a:cxn ang="0">
                  <a:pos x="connsiteX1" y="connsiteY1"/>
                </a:cxn>
              </a:cxnLst>
              <a:rect l="l" t="t" r="r" b="b"/>
              <a:pathLst>
                <a:path w="4643" h="843782">
                  <a:moveTo>
                    <a:pt x="1685" y="1016"/>
                  </a:moveTo>
                  <a:lnTo>
                    <a:pt x="1685" y="844798"/>
                  </a:lnTo>
                </a:path>
              </a:pathLst>
            </a:custGeom>
            <a:noFill/>
            <a:ln w="74277" cap="rnd">
              <a:solidFill>
                <a:srgbClr val="B6D4FF"/>
              </a:solid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85AAB56F-994C-FD70-F7B2-9D085F114655}"/>
                </a:ext>
              </a:extLst>
            </p:cNvPr>
            <p:cNvSpPr/>
            <p:nvPr/>
          </p:nvSpPr>
          <p:spPr>
            <a:xfrm>
              <a:off x="7857752" y="3476973"/>
              <a:ext cx="58671" cy="843782"/>
            </a:xfrm>
            <a:custGeom>
              <a:avLst/>
              <a:gdLst>
                <a:gd name="connsiteX0" fmla="*/ 60356 w 58671"/>
                <a:gd name="connsiteY0" fmla="*/ 1016 h 843782"/>
                <a:gd name="connsiteX1" fmla="*/ 1685 w 58671"/>
                <a:gd name="connsiteY1" fmla="*/ 844798 h 843782"/>
              </a:gdLst>
              <a:ahLst/>
              <a:cxnLst>
                <a:cxn ang="0">
                  <a:pos x="connsiteX0" y="connsiteY0"/>
                </a:cxn>
                <a:cxn ang="0">
                  <a:pos x="connsiteX1" y="connsiteY1"/>
                </a:cxn>
              </a:cxnLst>
              <a:rect l="l" t="t" r="r" b="b"/>
              <a:pathLst>
                <a:path w="58671" h="843782">
                  <a:moveTo>
                    <a:pt x="60356" y="1016"/>
                  </a:moveTo>
                  <a:lnTo>
                    <a:pt x="1685" y="844798"/>
                  </a:lnTo>
                </a:path>
              </a:pathLst>
            </a:custGeom>
            <a:noFill/>
            <a:ln w="74277" cap="rnd">
              <a:solidFill>
                <a:srgbClr val="B6D4FF"/>
              </a:solid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1CE2A735-7605-B23B-CDC5-54A7D2035CB9}"/>
                </a:ext>
              </a:extLst>
            </p:cNvPr>
            <p:cNvSpPr/>
            <p:nvPr/>
          </p:nvSpPr>
          <p:spPr>
            <a:xfrm>
              <a:off x="7378275" y="3476973"/>
              <a:ext cx="58671" cy="843782"/>
            </a:xfrm>
            <a:custGeom>
              <a:avLst/>
              <a:gdLst>
                <a:gd name="connsiteX0" fmla="*/ 1685 w 58671"/>
                <a:gd name="connsiteY0" fmla="*/ 1016 h 843782"/>
                <a:gd name="connsiteX1" fmla="*/ 60356 w 58671"/>
                <a:gd name="connsiteY1" fmla="*/ 844798 h 843782"/>
              </a:gdLst>
              <a:ahLst/>
              <a:cxnLst>
                <a:cxn ang="0">
                  <a:pos x="connsiteX0" y="connsiteY0"/>
                </a:cxn>
                <a:cxn ang="0">
                  <a:pos x="connsiteX1" y="connsiteY1"/>
                </a:cxn>
              </a:cxnLst>
              <a:rect l="l" t="t" r="r" b="b"/>
              <a:pathLst>
                <a:path w="58671" h="843782">
                  <a:moveTo>
                    <a:pt x="1685" y="1016"/>
                  </a:moveTo>
                  <a:lnTo>
                    <a:pt x="60356" y="844798"/>
                  </a:lnTo>
                </a:path>
              </a:pathLst>
            </a:custGeom>
            <a:noFill/>
            <a:ln w="74277" cap="rnd">
              <a:solidFill>
                <a:srgbClr val="B6D4FF"/>
              </a:solid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F5F43C24-A51E-6E3B-1D6A-7DC8B3C1CDFC}"/>
                </a:ext>
              </a:extLst>
            </p:cNvPr>
            <p:cNvSpPr/>
            <p:nvPr/>
          </p:nvSpPr>
          <p:spPr>
            <a:xfrm>
              <a:off x="7181533" y="3304207"/>
              <a:ext cx="931627" cy="4643"/>
            </a:xfrm>
            <a:custGeom>
              <a:avLst/>
              <a:gdLst>
                <a:gd name="connsiteX0" fmla="*/ 1685 w 931627"/>
                <a:gd name="connsiteY0" fmla="*/ 1016 h 4643"/>
                <a:gd name="connsiteX1" fmla="*/ 933312 w 931627"/>
                <a:gd name="connsiteY1" fmla="*/ 1016 h 4643"/>
              </a:gdLst>
              <a:ahLst/>
              <a:cxnLst>
                <a:cxn ang="0">
                  <a:pos x="connsiteX0" y="connsiteY0"/>
                </a:cxn>
                <a:cxn ang="0">
                  <a:pos x="connsiteX1" y="connsiteY1"/>
                </a:cxn>
              </a:cxnLst>
              <a:rect l="l" t="t" r="r" b="b"/>
              <a:pathLst>
                <a:path w="931627" h="4643">
                  <a:moveTo>
                    <a:pt x="1685" y="1016"/>
                  </a:moveTo>
                  <a:lnTo>
                    <a:pt x="933312" y="1016"/>
                  </a:lnTo>
                </a:path>
              </a:pathLst>
            </a:custGeom>
            <a:noFill/>
            <a:ln w="64992" cap="flat">
              <a:solidFill>
                <a:srgbClr val="CCE3FF"/>
              </a:solidFill>
              <a:prstDash val="solid"/>
              <a:miter/>
            </a:ln>
          </p:spPr>
          <p:txBody>
            <a:bodyPr rtlCol="0" anchor="ctr"/>
            <a:lstStyle/>
            <a:p>
              <a:endParaRPr lang="de-DE"/>
            </a:p>
          </p:txBody>
        </p:sp>
        <p:grpSp>
          <p:nvGrpSpPr>
            <p:cNvPr id="13" name="Gruppieren 12">
              <a:extLst>
                <a:ext uri="{FF2B5EF4-FFF2-40B4-BE49-F238E27FC236}">
                  <a16:creationId xmlns:a16="http://schemas.microsoft.com/office/drawing/2014/main" id="{D4A5FD2C-AE22-5C6C-2F6C-C7D76C57EB3C}"/>
                </a:ext>
              </a:extLst>
            </p:cNvPr>
            <p:cNvGrpSpPr/>
            <p:nvPr/>
          </p:nvGrpSpPr>
          <p:grpSpPr>
            <a:xfrm rot="3982951">
              <a:off x="7909163" y="3887982"/>
              <a:ext cx="999344" cy="246500"/>
              <a:chOff x="7146063" y="3026961"/>
              <a:chExt cx="999344" cy="246500"/>
            </a:xfrm>
          </p:grpSpPr>
          <p:sp>
            <p:nvSpPr>
              <p:cNvPr id="14" name="Freihandform: Form 13">
                <a:extLst>
                  <a:ext uri="{FF2B5EF4-FFF2-40B4-BE49-F238E27FC236}">
                    <a16:creationId xmlns:a16="http://schemas.microsoft.com/office/drawing/2014/main" id="{DEF6E008-6115-9F03-7620-82778F444FB4}"/>
                  </a:ext>
                </a:extLst>
              </p:cNvPr>
              <p:cNvSpPr/>
              <p:nvPr/>
            </p:nvSpPr>
            <p:spPr>
              <a:xfrm>
                <a:off x="7146063" y="3133557"/>
                <a:ext cx="999344" cy="139904"/>
              </a:xfrm>
              <a:custGeom>
                <a:avLst/>
                <a:gdLst>
                  <a:gd name="connsiteX0" fmla="*/ 1001029 w 999344"/>
                  <a:gd name="connsiteY0" fmla="*/ 140920 h 139904"/>
                  <a:gd name="connsiteX1" fmla="*/ 1685 w 999344"/>
                  <a:gd name="connsiteY1" fmla="*/ 140920 h 139904"/>
                  <a:gd name="connsiteX2" fmla="*/ 1685 w 999344"/>
                  <a:gd name="connsiteY2" fmla="*/ 87862 h 139904"/>
                  <a:gd name="connsiteX3" fmla="*/ 88536 w 999344"/>
                  <a:gd name="connsiteY3" fmla="*/ 1016 h 139904"/>
                  <a:gd name="connsiteX4" fmla="*/ 914183 w 999344"/>
                  <a:gd name="connsiteY4" fmla="*/ 1016 h 139904"/>
                  <a:gd name="connsiteX5" fmla="*/ 1001029 w 999344"/>
                  <a:gd name="connsiteY5" fmla="*/ 87862 h 139904"/>
                  <a:gd name="connsiteX6" fmla="*/ 1001029 w 999344"/>
                  <a:gd name="connsiteY6" fmla="*/ 140920 h 13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344" h="139904">
                    <a:moveTo>
                      <a:pt x="1001029" y="140920"/>
                    </a:moveTo>
                    <a:lnTo>
                      <a:pt x="1685" y="140920"/>
                    </a:lnTo>
                    <a:lnTo>
                      <a:pt x="1685" y="87862"/>
                    </a:lnTo>
                    <a:cubicBezTo>
                      <a:pt x="1685" y="39898"/>
                      <a:pt x="40567" y="1016"/>
                      <a:pt x="88536" y="1016"/>
                    </a:cubicBezTo>
                    <a:lnTo>
                      <a:pt x="914183" y="1016"/>
                    </a:lnTo>
                    <a:cubicBezTo>
                      <a:pt x="962147" y="1016"/>
                      <a:pt x="1001029" y="39898"/>
                      <a:pt x="1001029" y="87862"/>
                    </a:cubicBezTo>
                    <a:lnTo>
                      <a:pt x="1001029" y="140920"/>
                    </a:lnTo>
                    <a:close/>
                  </a:path>
                </a:pathLst>
              </a:custGeom>
              <a:solidFill>
                <a:srgbClr val="DCEEFF"/>
              </a:solidFill>
              <a:ln w="4642"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51EAE37C-ECAD-E1EA-EEF7-240FF37F772E}"/>
                  </a:ext>
                </a:extLst>
              </p:cNvPr>
              <p:cNvSpPr/>
              <p:nvPr/>
            </p:nvSpPr>
            <p:spPr>
              <a:xfrm>
                <a:off x="7463522" y="3062315"/>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4C23AACB-DA00-BB89-135F-E100B6401EF3}"/>
                  </a:ext>
                </a:extLst>
              </p:cNvPr>
              <p:cNvSpPr/>
              <p:nvPr/>
            </p:nvSpPr>
            <p:spPr>
              <a:xfrm>
                <a:off x="7776547" y="3053934"/>
                <a:ext cx="40363" cy="89618"/>
              </a:xfrm>
              <a:custGeom>
                <a:avLst/>
                <a:gdLst>
                  <a:gd name="connsiteX0" fmla="*/ 1685 w 40363"/>
                  <a:gd name="connsiteY0" fmla="*/ 90634 h 89618"/>
                  <a:gd name="connsiteX1" fmla="*/ 42048 w 40363"/>
                  <a:gd name="connsiteY1" fmla="*/ 90634 h 89618"/>
                  <a:gd name="connsiteX2" fmla="*/ 42048 w 40363"/>
                  <a:gd name="connsiteY2" fmla="*/ 1016 h 89618"/>
                  <a:gd name="connsiteX3" fmla="*/ 1685 w 40363"/>
                  <a:gd name="connsiteY3" fmla="*/ 1016 h 89618"/>
                </a:gdLst>
                <a:ahLst/>
                <a:cxnLst>
                  <a:cxn ang="0">
                    <a:pos x="connsiteX0" y="connsiteY0"/>
                  </a:cxn>
                  <a:cxn ang="0">
                    <a:pos x="connsiteX1" y="connsiteY1"/>
                  </a:cxn>
                  <a:cxn ang="0">
                    <a:pos x="connsiteX2" y="connsiteY2"/>
                  </a:cxn>
                  <a:cxn ang="0">
                    <a:pos x="connsiteX3" y="connsiteY3"/>
                  </a:cxn>
                </a:cxnLst>
                <a:rect l="l" t="t" r="r" b="b"/>
                <a:pathLst>
                  <a:path w="40363" h="89618">
                    <a:moveTo>
                      <a:pt x="1685" y="90634"/>
                    </a:moveTo>
                    <a:lnTo>
                      <a:pt x="42048" y="90634"/>
                    </a:lnTo>
                    <a:lnTo>
                      <a:pt x="42048" y="1016"/>
                    </a:lnTo>
                    <a:lnTo>
                      <a:pt x="1685" y="1016"/>
                    </a:lnTo>
                    <a:close/>
                  </a:path>
                </a:pathLst>
              </a:custGeom>
              <a:solidFill>
                <a:srgbClr val="DCEEFF"/>
              </a:solidFill>
              <a:ln w="4642"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50BA27A2-27F2-962A-BA47-3A5629E4E581}"/>
                  </a:ext>
                </a:extLst>
              </p:cNvPr>
              <p:cNvSpPr/>
              <p:nvPr/>
            </p:nvSpPr>
            <p:spPr>
              <a:xfrm>
                <a:off x="7463522" y="3026961"/>
                <a:ext cx="353388" cy="49645"/>
              </a:xfrm>
              <a:custGeom>
                <a:avLst/>
                <a:gdLst>
                  <a:gd name="connsiteX0" fmla="*/ 1685 w 353388"/>
                  <a:gd name="connsiteY0" fmla="*/ 50661 h 49645"/>
                  <a:gd name="connsiteX1" fmla="*/ 355074 w 353388"/>
                  <a:gd name="connsiteY1" fmla="*/ 50661 h 49645"/>
                  <a:gd name="connsiteX2" fmla="*/ 355074 w 353388"/>
                  <a:gd name="connsiteY2" fmla="*/ 1016 h 49645"/>
                  <a:gd name="connsiteX3" fmla="*/ 1685 w 353388"/>
                  <a:gd name="connsiteY3" fmla="*/ 1016 h 49645"/>
                </a:gdLst>
                <a:ahLst/>
                <a:cxnLst>
                  <a:cxn ang="0">
                    <a:pos x="connsiteX0" y="connsiteY0"/>
                  </a:cxn>
                  <a:cxn ang="0">
                    <a:pos x="connsiteX1" y="connsiteY1"/>
                  </a:cxn>
                  <a:cxn ang="0">
                    <a:pos x="connsiteX2" y="connsiteY2"/>
                  </a:cxn>
                  <a:cxn ang="0">
                    <a:pos x="connsiteX3" y="connsiteY3"/>
                  </a:cxn>
                </a:cxnLst>
                <a:rect l="l" t="t" r="r" b="b"/>
                <a:pathLst>
                  <a:path w="353388" h="49645">
                    <a:moveTo>
                      <a:pt x="1685" y="50661"/>
                    </a:moveTo>
                    <a:lnTo>
                      <a:pt x="355074" y="50661"/>
                    </a:lnTo>
                    <a:lnTo>
                      <a:pt x="355074" y="1016"/>
                    </a:lnTo>
                    <a:lnTo>
                      <a:pt x="1685" y="1016"/>
                    </a:lnTo>
                    <a:close/>
                  </a:path>
                </a:pathLst>
              </a:custGeom>
              <a:solidFill>
                <a:srgbClr val="DCEEFF"/>
              </a:solidFill>
              <a:ln w="4642"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2465035915"/>
      </p:ext>
    </p:extLst>
  </p:cSld>
  <p:clrMapOvr>
    <a:masterClrMapping/>
  </p:clrMapOvr>
</p:sld>
</file>

<file path=ppt/theme/theme1.xml><?xml version="1.0" encoding="utf-8"?>
<a:theme xmlns:a="http://schemas.openxmlformats.org/drawingml/2006/main" name="Titel und Abschnitte">
  <a:themeElements>
    <a:clrScheme name="HRI 2022">
      <a:dk1>
        <a:srgbClr val="1F455D"/>
      </a:dk1>
      <a:lt1>
        <a:srgbClr val="FFFFFF"/>
      </a:lt1>
      <a:dk2>
        <a:srgbClr val="1F455D"/>
      </a:dk2>
      <a:lt2>
        <a:srgbClr val="BFBFBF"/>
      </a:lt2>
      <a:accent1>
        <a:srgbClr val="0056A4"/>
      </a:accent1>
      <a:accent2>
        <a:srgbClr val="79C6C0"/>
      </a:accent2>
      <a:accent3>
        <a:srgbClr val="3A8C84"/>
      </a:accent3>
      <a:accent4>
        <a:srgbClr val="F2B361"/>
      </a:accent4>
      <a:accent5>
        <a:srgbClr val="F29111"/>
      </a:accent5>
      <a:accent6>
        <a:srgbClr val="922D50"/>
      </a:accent6>
      <a:hlink>
        <a:srgbClr val="0056A4"/>
      </a:hlink>
      <a:folHlink>
        <a:srgbClr val="922D50"/>
      </a:folHlink>
    </a:clrScheme>
    <a:fontScheme name="Benutzerdefiniert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alte">
  <a:themeElements>
    <a:clrScheme name="HRI 2022">
      <a:dk1>
        <a:srgbClr val="1F455D"/>
      </a:dk1>
      <a:lt1>
        <a:srgbClr val="FFFFFF"/>
      </a:lt1>
      <a:dk2>
        <a:srgbClr val="1F455D"/>
      </a:dk2>
      <a:lt2>
        <a:srgbClr val="BFBFBF"/>
      </a:lt2>
      <a:accent1>
        <a:srgbClr val="0056A4"/>
      </a:accent1>
      <a:accent2>
        <a:srgbClr val="79C6C0"/>
      </a:accent2>
      <a:accent3>
        <a:srgbClr val="3A8C84"/>
      </a:accent3>
      <a:accent4>
        <a:srgbClr val="F2B361"/>
      </a:accent4>
      <a:accent5>
        <a:srgbClr val="F29111"/>
      </a:accent5>
      <a:accent6>
        <a:srgbClr val="922D50"/>
      </a:accent6>
      <a:hlink>
        <a:srgbClr val="0056A4"/>
      </a:hlink>
      <a:folHlink>
        <a:srgbClr val="922D50"/>
      </a:folHlink>
    </a:clrScheme>
    <a:fontScheme name="Benutzerdefiniert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äulen Inhalte">
  <a:themeElements>
    <a:clrScheme name="HRI 2022">
      <a:dk1>
        <a:srgbClr val="1F455D"/>
      </a:dk1>
      <a:lt1>
        <a:srgbClr val="FFFFFF"/>
      </a:lt1>
      <a:dk2>
        <a:srgbClr val="1F455D"/>
      </a:dk2>
      <a:lt2>
        <a:srgbClr val="BFBFBF"/>
      </a:lt2>
      <a:accent1>
        <a:srgbClr val="0056A4"/>
      </a:accent1>
      <a:accent2>
        <a:srgbClr val="79C6C0"/>
      </a:accent2>
      <a:accent3>
        <a:srgbClr val="3A8C84"/>
      </a:accent3>
      <a:accent4>
        <a:srgbClr val="F2B361"/>
      </a:accent4>
      <a:accent5>
        <a:srgbClr val="F29111"/>
      </a:accent5>
      <a:accent6>
        <a:srgbClr val="922D50"/>
      </a:accent6>
      <a:hlink>
        <a:srgbClr val="0056A4"/>
      </a:hlink>
      <a:folHlink>
        <a:srgbClr val="922D50"/>
      </a:folHlink>
    </a:clrScheme>
    <a:fontScheme name="Benutzerdefiniert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1672</Words>
  <Application>Microsoft Office PowerPoint</Application>
  <PresentationFormat>Breitbild</PresentationFormat>
  <Paragraphs>146</Paragraphs>
  <Slides>18</Slides>
  <Notes>0</Notes>
  <HiddenSlides>0</HiddenSlides>
  <MMClips>0</MMClips>
  <ScaleCrop>false</ScaleCrop>
  <HeadingPairs>
    <vt:vector size="6" baseType="variant">
      <vt:variant>
        <vt:lpstr>Verwendete Schriftarten</vt:lpstr>
      </vt:variant>
      <vt:variant>
        <vt:i4>9</vt:i4>
      </vt:variant>
      <vt:variant>
        <vt:lpstr>Design</vt:lpstr>
      </vt:variant>
      <vt:variant>
        <vt:i4>3</vt:i4>
      </vt:variant>
      <vt:variant>
        <vt:lpstr>Folientitel</vt:lpstr>
      </vt:variant>
      <vt:variant>
        <vt:i4>18</vt:i4>
      </vt:variant>
    </vt:vector>
  </HeadingPairs>
  <TitlesOfParts>
    <vt:vector size="30" baseType="lpstr">
      <vt:lpstr>Arial</vt:lpstr>
      <vt:lpstr>Arvo</vt:lpstr>
      <vt:lpstr>Avenir Book</vt:lpstr>
      <vt:lpstr>Calibri</vt:lpstr>
      <vt:lpstr>Verdana</vt:lpstr>
      <vt:lpstr>Verdana Pro</vt:lpstr>
      <vt:lpstr>Verdana Pro Cond</vt:lpstr>
      <vt:lpstr>Verdana Pro Semibold</vt:lpstr>
      <vt:lpstr>Wingdings</vt:lpstr>
      <vt:lpstr>Titel und Abschnitte</vt:lpstr>
      <vt:lpstr>Inhalte</vt:lpstr>
      <vt:lpstr>Säulen Inhalte</vt:lpstr>
      <vt:lpstr>Löschkonzept</vt:lpstr>
      <vt:lpstr>PowerPoint-Präsentation</vt:lpstr>
      <vt:lpstr>PowerPoint-Präsentation</vt:lpstr>
      <vt:lpstr>Löschklassen</vt:lpstr>
      <vt:lpstr>Löschklassen</vt:lpstr>
      <vt:lpstr>Löschklassen</vt:lpstr>
      <vt:lpstr>Löschklassen</vt:lpstr>
      <vt:lpstr>PowerPoint-Präsentation</vt:lpstr>
      <vt:lpstr>Löschregeln</vt:lpstr>
      <vt:lpstr>Löschregeln</vt:lpstr>
      <vt:lpstr>Löschregeln</vt:lpstr>
      <vt:lpstr>Löschregeln</vt:lpstr>
      <vt:lpstr>Löschregeln</vt:lpstr>
      <vt:lpstr>Löschregeln</vt:lpstr>
      <vt:lpstr>Löschregeln</vt:lpstr>
      <vt:lpstr>PowerPoint-Präsentation</vt:lpstr>
      <vt:lpstr>Sondersituationen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Isabelle Plank</dc:creator>
  <cp:lastModifiedBy>Hans Schoft</cp:lastModifiedBy>
  <cp:revision>6</cp:revision>
  <dcterms:created xsi:type="dcterms:W3CDTF">2022-06-27T09:52:57Z</dcterms:created>
  <dcterms:modified xsi:type="dcterms:W3CDTF">2022-08-22T07:38:29Z</dcterms:modified>
</cp:coreProperties>
</file>