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7" r:id="rId2"/>
    <p:sldMasterId id="2147483729" r:id="rId3"/>
  </p:sldMasterIdLst>
  <p:notesMasterIdLst>
    <p:notesMasterId r:id="rId20"/>
  </p:notesMasterIdLst>
  <p:sldIdLst>
    <p:sldId id="306" r:id="rId4"/>
    <p:sldId id="314" r:id="rId5"/>
    <p:sldId id="315" r:id="rId6"/>
    <p:sldId id="316" r:id="rId7"/>
    <p:sldId id="317" r:id="rId8"/>
    <p:sldId id="318" r:id="rId9"/>
    <p:sldId id="319" r:id="rId10"/>
    <p:sldId id="320" r:id="rId11"/>
    <p:sldId id="4648" r:id="rId12"/>
    <p:sldId id="4649" r:id="rId13"/>
    <p:sldId id="4650" r:id="rId14"/>
    <p:sldId id="4651" r:id="rId15"/>
    <p:sldId id="4652" r:id="rId16"/>
    <p:sldId id="4653" r:id="rId17"/>
    <p:sldId id="4654" r:id="rId18"/>
    <p:sldId id="322"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6600"/>
    <a:srgbClr val="BFBFBF"/>
    <a:srgbClr val="FFFFFF"/>
    <a:srgbClr val="1F455D"/>
    <a:srgbClr val="922D50"/>
    <a:srgbClr val="F29111"/>
    <a:srgbClr val="F2B361"/>
    <a:srgbClr val="3A8C84"/>
    <a:srgbClr val="79C6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5D06AF-4415-4DFC-AC04-F08E0B25FCB1}" v="122" dt="2022-08-09T13:38:15.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26" autoAdjust="0"/>
  </p:normalViewPr>
  <p:slideViewPr>
    <p:cSldViewPr snapToGrid="0" showGuides="1">
      <p:cViewPr>
        <p:scale>
          <a:sx n="100" d="100"/>
          <a:sy n="100" d="100"/>
        </p:scale>
        <p:origin x="990" y="27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Slupina" userId="98b51237-c617-441b-ae06-6bb23739eb21" providerId="ADAL" clId="{9694D403-0487-4E83-9AA7-21F11591BB6F}"/>
    <pc:docChg chg="undo custSel addSld delSld modSld sldOrd modMainMaster addSection modSection">
      <pc:chgData name="Caroline Slupina" userId="98b51237-c617-441b-ae06-6bb23739eb21" providerId="ADAL" clId="{9694D403-0487-4E83-9AA7-21F11591BB6F}" dt="2022-07-25T13:29:32.908" v="1381" actId="1076"/>
      <pc:docMkLst>
        <pc:docMk/>
      </pc:docMkLst>
      <pc:sldChg chg="addSp delSp modSp mod">
        <pc:chgData name="Caroline Slupina" userId="98b51237-c617-441b-ae06-6bb23739eb21" providerId="ADAL" clId="{9694D403-0487-4E83-9AA7-21F11591BB6F}" dt="2022-07-11T09:37:46.316" v="418" actId="478"/>
        <pc:sldMkLst>
          <pc:docMk/>
          <pc:sldMk cId="262589615" sldId="256"/>
        </pc:sldMkLst>
        <pc:spChg chg="add del mod">
          <ac:chgData name="Caroline Slupina" userId="98b51237-c617-441b-ae06-6bb23739eb21" providerId="ADAL" clId="{9694D403-0487-4E83-9AA7-21F11591BB6F}" dt="2022-07-11T09:37:46.316" v="418" actId="478"/>
          <ac:spMkLst>
            <pc:docMk/>
            <pc:sldMk cId="262589615" sldId="256"/>
            <ac:spMk id="4" creationId="{94DE1ADB-9949-2354-0EFA-462423453A78}"/>
          </ac:spMkLst>
        </pc:spChg>
      </pc:sldChg>
      <pc:sldChg chg="ord">
        <pc:chgData name="Caroline Slupina" userId="98b51237-c617-441b-ae06-6bb23739eb21" providerId="ADAL" clId="{9694D403-0487-4E83-9AA7-21F11591BB6F}" dt="2022-07-11T12:48:36.121" v="489"/>
        <pc:sldMkLst>
          <pc:docMk/>
          <pc:sldMk cId="2039042481" sldId="259"/>
        </pc:sldMkLst>
      </pc:sldChg>
      <pc:sldChg chg="delSp modSp mod">
        <pc:chgData name="Caroline Slupina" userId="98b51237-c617-441b-ae06-6bb23739eb21" providerId="ADAL" clId="{9694D403-0487-4E83-9AA7-21F11591BB6F}" dt="2022-07-11T12:42:16.651" v="450" actId="1076"/>
        <pc:sldMkLst>
          <pc:docMk/>
          <pc:sldMk cId="123830675" sldId="262"/>
        </pc:sldMkLst>
        <pc:spChg chg="del">
          <ac:chgData name="Caroline Slupina" userId="98b51237-c617-441b-ae06-6bb23739eb21" providerId="ADAL" clId="{9694D403-0487-4E83-9AA7-21F11591BB6F}" dt="2022-07-11T12:42:09.161" v="449" actId="478"/>
          <ac:spMkLst>
            <pc:docMk/>
            <pc:sldMk cId="123830675" sldId="262"/>
            <ac:spMk id="34" creationId="{0C7EF951-16A9-52D2-F5AB-1B32B9118289}"/>
          </ac:spMkLst>
        </pc:spChg>
        <pc:spChg chg="mod">
          <ac:chgData name="Caroline Slupina" userId="98b51237-c617-441b-ae06-6bb23739eb21" providerId="ADAL" clId="{9694D403-0487-4E83-9AA7-21F11591BB6F}" dt="2022-07-11T12:42:16.651" v="450" actId="1076"/>
          <ac:spMkLst>
            <pc:docMk/>
            <pc:sldMk cId="123830675" sldId="262"/>
            <ac:spMk id="35" creationId="{A2C62EB0-CF46-E129-762C-1A3657E5B0DC}"/>
          </ac:spMkLst>
        </pc:spChg>
      </pc:sldChg>
      <pc:sldChg chg="addSp delSp modSp add mod modClrScheme chgLayout">
        <pc:chgData name="Caroline Slupina" userId="98b51237-c617-441b-ae06-6bb23739eb21" providerId="ADAL" clId="{9694D403-0487-4E83-9AA7-21F11591BB6F}" dt="2022-07-06T15:22:31.693" v="247" actId="478"/>
        <pc:sldMkLst>
          <pc:docMk/>
          <pc:sldMk cId="637773958" sldId="289"/>
        </pc:sldMkLst>
        <pc:spChg chg="del mod">
          <ac:chgData name="Caroline Slupina" userId="98b51237-c617-441b-ae06-6bb23739eb21" providerId="ADAL" clId="{9694D403-0487-4E83-9AA7-21F11591BB6F}" dt="2022-07-06T15:19:43.938" v="220" actId="700"/>
          <ac:spMkLst>
            <pc:docMk/>
            <pc:sldMk cId="637773958" sldId="289"/>
            <ac:spMk id="2" creationId="{67C5138A-985B-EA25-F04E-0E07063F674A}"/>
          </ac:spMkLst>
        </pc:spChg>
        <pc:spChg chg="del">
          <ac:chgData name="Caroline Slupina" userId="98b51237-c617-441b-ae06-6bb23739eb21" providerId="ADAL" clId="{9694D403-0487-4E83-9AA7-21F11591BB6F}" dt="2022-07-06T15:19:43.938" v="220" actId="700"/>
          <ac:spMkLst>
            <pc:docMk/>
            <pc:sldMk cId="637773958" sldId="289"/>
            <ac:spMk id="3" creationId="{3B2EBD7F-BB9B-7476-A2ED-C3D26EB39D85}"/>
          </ac:spMkLst>
        </pc:spChg>
        <pc:spChg chg="del mod">
          <ac:chgData name="Caroline Slupina" userId="98b51237-c617-441b-ae06-6bb23739eb21" providerId="ADAL" clId="{9694D403-0487-4E83-9AA7-21F11591BB6F}" dt="2022-07-06T15:19:43.938" v="220" actId="700"/>
          <ac:spMkLst>
            <pc:docMk/>
            <pc:sldMk cId="637773958" sldId="289"/>
            <ac:spMk id="4" creationId="{C4F4C41C-8423-0119-51F7-8C8EB3B64DB4}"/>
          </ac:spMkLst>
        </pc:spChg>
        <pc:spChg chg="mod ord">
          <ac:chgData name="Caroline Slupina" userId="98b51237-c617-441b-ae06-6bb23739eb21" providerId="ADAL" clId="{9694D403-0487-4E83-9AA7-21F11591BB6F}" dt="2022-07-06T15:19:47.352" v="221" actId="700"/>
          <ac:spMkLst>
            <pc:docMk/>
            <pc:sldMk cId="637773958" sldId="289"/>
            <ac:spMk id="5" creationId="{6640BE58-9756-2C56-BF40-EECCD342BFE1}"/>
          </ac:spMkLst>
        </pc:spChg>
        <pc:spChg chg="mod ord">
          <ac:chgData name="Caroline Slupina" userId="98b51237-c617-441b-ae06-6bb23739eb21" providerId="ADAL" clId="{9694D403-0487-4E83-9AA7-21F11591BB6F}" dt="2022-07-06T15:19:47.352" v="221" actId="700"/>
          <ac:spMkLst>
            <pc:docMk/>
            <pc:sldMk cId="637773958" sldId="289"/>
            <ac:spMk id="6" creationId="{C749E771-CEBD-17DE-C80A-AB51A575E439}"/>
          </ac:spMkLst>
        </pc:spChg>
        <pc:spChg chg="add mod ord">
          <ac:chgData name="Caroline Slupina" userId="98b51237-c617-441b-ae06-6bb23739eb21" providerId="ADAL" clId="{9694D403-0487-4E83-9AA7-21F11591BB6F}" dt="2022-07-06T15:19:47.352" v="221" actId="700"/>
          <ac:spMkLst>
            <pc:docMk/>
            <pc:sldMk cId="637773958" sldId="289"/>
            <ac:spMk id="7" creationId="{994FC990-E3AE-FEEB-0BED-3B4F316E5E0C}"/>
          </ac:spMkLst>
        </pc:spChg>
        <pc:spChg chg="add mod ord">
          <ac:chgData name="Caroline Slupina" userId="98b51237-c617-441b-ae06-6bb23739eb21" providerId="ADAL" clId="{9694D403-0487-4E83-9AA7-21F11591BB6F}" dt="2022-07-06T15:19:47.352" v="221" actId="700"/>
          <ac:spMkLst>
            <pc:docMk/>
            <pc:sldMk cId="637773958" sldId="289"/>
            <ac:spMk id="8" creationId="{947FF65E-8B67-1427-1ED1-F7006BC93FA6}"/>
          </ac:spMkLst>
        </pc:spChg>
        <pc:spChg chg="add del mod">
          <ac:chgData name="Caroline Slupina" userId="98b51237-c617-441b-ae06-6bb23739eb21" providerId="ADAL" clId="{9694D403-0487-4E83-9AA7-21F11591BB6F}" dt="2022-07-06T15:22:31.693" v="247" actId="478"/>
          <ac:spMkLst>
            <pc:docMk/>
            <pc:sldMk cId="637773958" sldId="289"/>
            <ac:spMk id="9" creationId="{5D172F55-1F2E-07AA-E7B3-A62A303D403C}"/>
          </ac:spMkLst>
        </pc:spChg>
        <pc:cxnChg chg="add del mod">
          <ac:chgData name="Caroline Slupina" userId="98b51237-c617-441b-ae06-6bb23739eb21" providerId="ADAL" clId="{9694D403-0487-4E83-9AA7-21F11591BB6F}" dt="2022-07-06T15:22:31.693" v="247" actId="478"/>
          <ac:cxnSpMkLst>
            <pc:docMk/>
            <pc:sldMk cId="637773958" sldId="289"/>
            <ac:cxnSpMk id="11" creationId="{A0EEC023-E3F7-7B05-384F-273F55F936A7}"/>
          </ac:cxnSpMkLst>
        </pc:cxnChg>
        <pc:cxnChg chg="add del mod">
          <ac:chgData name="Caroline Slupina" userId="98b51237-c617-441b-ae06-6bb23739eb21" providerId="ADAL" clId="{9694D403-0487-4E83-9AA7-21F11591BB6F}" dt="2022-07-06T15:22:31.693" v="247" actId="478"/>
          <ac:cxnSpMkLst>
            <pc:docMk/>
            <pc:sldMk cId="637773958" sldId="289"/>
            <ac:cxnSpMk id="13" creationId="{381AE117-B0CC-3BE8-DD31-6C641D1C825E}"/>
          </ac:cxnSpMkLst>
        </pc:cxnChg>
        <pc:cxnChg chg="add del mod">
          <ac:chgData name="Caroline Slupina" userId="98b51237-c617-441b-ae06-6bb23739eb21" providerId="ADAL" clId="{9694D403-0487-4E83-9AA7-21F11591BB6F}" dt="2022-07-06T15:22:31.693" v="247" actId="478"/>
          <ac:cxnSpMkLst>
            <pc:docMk/>
            <pc:sldMk cId="637773958" sldId="289"/>
            <ac:cxnSpMk id="14" creationId="{68797C1E-E38F-0038-3515-942F26C2DA2D}"/>
          </ac:cxnSpMkLst>
        </pc:cxnChg>
      </pc:sldChg>
      <pc:sldChg chg="addSp delSp modSp new mod modClrScheme chgLayout">
        <pc:chgData name="Caroline Slupina" userId="98b51237-c617-441b-ae06-6bb23739eb21" providerId="ADAL" clId="{9694D403-0487-4E83-9AA7-21F11591BB6F}" dt="2022-07-06T15:44:59.694" v="302" actId="700"/>
        <pc:sldMkLst>
          <pc:docMk/>
          <pc:sldMk cId="1647953855" sldId="290"/>
        </pc:sldMkLst>
        <pc:spChg chg="del mod ord">
          <ac:chgData name="Caroline Slupina" userId="98b51237-c617-441b-ae06-6bb23739eb21" providerId="ADAL" clId="{9694D403-0487-4E83-9AA7-21F11591BB6F}" dt="2022-07-06T15:44:59.694" v="302" actId="700"/>
          <ac:spMkLst>
            <pc:docMk/>
            <pc:sldMk cId="1647953855" sldId="290"/>
            <ac:spMk id="2" creationId="{F7E52A40-51F8-511D-409A-35B46475D988}"/>
          </ac:spMkLst>
        </pc:spChg>
        <pc:spChg chg="del mod ord">
          <ac:chgData name="Caroline Slupina" userId="98b51237-c617-441b-ae06-6bb23739eb21" providerId="ADAL" clId="{9694D403-0487-4E83-9AA7-21F11591BB6F}" dt="2022-07-06T15:44:59.694" v="302" actId="700"/>
          <ac:spMkLst>
            <pc:docMk/>
            <pc:sldMk cId="1647953855" sldId="290"/>
            <ac:spMk id="3" creationId="{6FD8DC5C-437F-C377-54E1-19F80F859E29}"/>
          </ac:spMkLst>
        </pc:spChg>
        <pc:spChg chg="mod ord">
          <ac:chgData name="Caroline Slupina" userId="98b51237-c617-441b-ae06-6bb23739eb21" providerId="ADAL" clId="{9694D403-0487-4E83-9AA7-21F11591BB6F}" dt="2022-07-06T15:44:59.694" v="302" actId="700"/>
          <ac:spMkLst>
            <pc:docMk/>
            <pc:sldMk cId="1647953855" sldId="290"/>
            <ac:spMk id="4" creationId="{8A9471D7-B34D-E2BD-8A08-8198FA4BC5B0}"/>
          </ac:spMkLst>
        </pc:spChg>
        <pc:spChg chg="mod ord">
          <ac:chgData name="Caroline Slupina" userId="98b51237-c617-441b-ae06-6bb23739eb21" providerId="ADAL" clId="{9694D403-0487-4E83-9AA7-21F11591BB6F}" dt="2022-07-06T15:44:59.694" v="302" actId="700"/>
          <ac:spMkLst>
            <pc:docMk/>
            <pc:sldMk cId="1647953855" sldId="290"/>
            <ac:spMk id="5" creationId="{9525A740-BE89-3FEA-A6DD-B147C155DD7F}"/>
          </ac:spMkLst>
        </pc:spChg>
        <pc:spChg chg="del mod ord">
          <ac:chgData name="Caroline Slupina" userId="98b51237-c617-441b-ae06-6bb23739eb21" providerId="ADAL" clId="{9694D403-0487-4E83-9AA7-21F11591BB6F}" dt="2022-07-06T15:44:59.694" v="302" actId="700"/>
          <ac:spMkLst>
            <pc:docMk/>
            <pc:sldMk cId="1647953855" sldId="290"/>
            <ac:spMk id="6" creationId="{B1D84F10-6C22-E143-49B9-8534C23B1C37}"/>
          </ac:spMkLst>
        </pc:spChg>
        <pc:spChg chg="add mod ord">
          <ac:chgData name="Caroline Slupina" userId="98b51237-c617-441b-ae06-6bb23739eb21" providerId="ADAL" clId="{9694D403-0487-4E83-9AA7-21F11591BB6F}" dt="2022-07-06T15:44:59.694" v="302" actId="700"/>
          <ac:spMkLst>
            <pc:docMk/>
            <pc:sldMk cId="1647953855" sldId="290"/>
            <ac:spMk id="7" creationId="{1F31E259-2DAA-DACD-C817-CA63C2280763}"/>
          </ac:spMkLst>
        </pc:spChg>
        <pc:spChg chg="add mod ord">
          <ac:chgData name="Caroline Slupina" userId="98b51237-c617-441b-ae06-6bb23739eb21" providerId="ADAL" clId="{9694D403-0487-4E83-9AA7-21F11591BB6F}" dt="2022-07-06T15:44:59.694" v="302" actId="700"/>
          <ac:spMkLst>
            <pc:docMk/>
            <pc:sldMk cId="1647953855" sldId="290"/>
            <ac:spMk id="8" creationId="{4F8B9473-C23A-90DA-6B6B-72F9AA25E00E}"/>
          </ac:spMkLst>
        </pc:spChg>
        <pc:spChg chg="add mod ord">
          <ac:chgData name="Caroline Slupina" userId="98b51237-c617-441b-ae06-6bb23739eb21" providerId="ADAL" clId="{9694D403-0487-4E83-9AA7-21F11591BB6F}" dt="2022-07-06T15:44:59.694" v="302" actId="700"/>
          <ac:spMkLst>
            <pc:docMk/>
            <pc:sldMk cId="1647953855" sldId="290"/>
            <ac:spMk id="9" creationId="{3E31AB94-34F0-5DB4-5825-10181F3B6C40}"/>
          </ac:spMkLst>
        </pc:spChg>
        <pc:spChg chg="add mod ord">
          <ac:chgData name="Caroline Slupina" userId="98b51237-c617-441b-ae06-6bb23739eb21" providerId="ADAL" clId="{9694D403-0487-4E83-9AA7-21F11591BB6F}" dt="2022-07-06T15:44:59.694" v="302" actId="700"/>
          <ac:spMkLst>
            <pc:docMk/>
            <pc:sldMk cId="1647953855" sldId="290"/>
            <ac:spMk id="10" creationId="{D5D6225E-4340-3FAA-FA5A-C9F7A314A376}"/>
          </ac:spMkLst>
        </pc:spChg>
      </pc:sldChg>
      <pc:sldChg chg="addSp delSp modSp new del mod">
        <pc:chgData name="Caroline Slupina" userId="98b51237-c617-441b-ae06-6bb23739eb21" providerId="ADAL" clId="{9694D403-0487-4E83-9AA7-21F11591BB6F}" dt="2022-07-11T10:03:30.389" v="426" actId="47"/>
        <pc:sldMkLst>
          <pc:docMk/>
          <pc:sldMk cId="255125120" sldId="296"/>
        </pc:sldMkLst>
        <pc:spChg chg="add del mod">
          <ac:chgData name="Caroline Slupina" userId="98b51237-c617-441b-ae06-6bb23739eb21" providerId="ADAL" clId="{9694D403-0487-4E83-9AA7-21F11591BB6F}" dt="2022-07-11T10:03:24.896" v="425" actId="478"/>
          <ac:spMkLst>
            <pc:docMk/>
            <pc:sldMk cId="255125120" sldId="296"/>
            <ac:spMk id="6" creationId="{BA39087B-F227-AD19-BF0A-17AD6424AEFD}"/>
          </ac:spMkLst>
        </pc:spChg>
      </pc:sldChg>
      <pc:sldChg chg="addSp delSp modSp mod">
        <pc:chgData name="Caroline Slupina" userId="98b51237-c617-441b-ae06-6bb23739eb21" providerId="ADAL" clId="{9694D403-0487-4E83-9AA7-21F11591BB6F}" dt="2022-07-11T12:42:43.763" v="460" actId="20577"/>
        <pc:sldMkLst>
          <pc:docMk/>
          <pc:sldMk cId="1232804889" sldId="296"/>
        </pc:sldMkLst>
        <pc:spChg chg="mod">
          <ac:chgData name="Caroline Slupina" userId="98b51237-c617-441b-ae06-6bb23739eb21" providerId="ADAL" clId="{9694D403-0487-4E83-9AA7-21F11591BB6F}" dt="2022-07-11T12:42:43.763" v="460" actId="20577"/>
          <ac:spMkLst>
            <pc:docMk/>
            <pc:sldMk cId="1232804889" sldId="296"/>
            <ac:spMk id="2" creationId="{AF14D6CB-6F05-E8B0-E8D8-4256F9322F11}"/>
          </ac:spMkLst>
        </pc:spChg>
        <pc:spChg chg="add mod">
          <ac:chgData name="Caroline Slupina" userId="98b51237-c617-441b-ae06-6bb23739eb21" providerId="ADAL" clId="{9694D403-0487-4E83-9AA7-21F11591BB6F}" dt="2022-07-11T10:20:46.700" v="440" actId="207"/>
          <ac:spMkLst>
            <pc:docMk/>
            <pc:sldMk cId="1232804889" sldId="296"/>
            <ac:spMk id="6" creationId="{CD22B417-9FDC-EB36-3805-0E9007148099}"/>
          </ac:spMkLst>
        </pc:spChg>
        <pc:spChg chg="add mod">
          <ac:chgData name="Caroline Slupina" userId="98b51237-c617-441b-ae06-6bb23739eb21" providerId="ADAL" clId="{9694D403-0487-4E83-9AA7-21F11591BB6F}" dt="2022-07-11T10:19:30.283" v="428" actId="1076"/>
          <ac:spMkLst>
            <pc:docMk/>
            <pc:sldMk cId="1232804889" sldId="296"/>
            <ac:spMk id="12" creationId="{4F78E850-8C32-3310-0198-8D5FE5C38F1E}"/>
          </ac:spMkLst>
        </pc:spChg>
        <pc:spChg chg="mod">
          <ac:chgData name="Caroline Slupina" userId="98b51237-c617-441b-ae06-6bb23739eb21" providerId="ADAL" clId="{9694D403-0487-4E83-9AA7-21F11591BB6F}" dt="2022-07-11T10:19:44.350" v="429"/>
          <ac:spMkLst>
            <pc:docMk/>
            <pc:sldMk cId="1232804889" sldId="296"/>
            <ac:spMk id="16" creationId="{CB33FB54-ED93-583D-A4D3-F824863513F2}"/>
          </ac:spMkLst>
        </pc:spChg>
        <pc:spChg chg="mod">
          <ac:chgData name="Caroline Slupina" userId="98b51237-c617-441b-ae06-6bb23739eb21" providerId="ADAL" clId="{9694D403-0487-4E83-9AA7-21F11591BB6F}" dt="2022-07-11T10:19:44.350" v="429"/>
          <ac:spMkLst>
            <pc:docMk/>
            <pc:sldMk cId="1232804889" sldId="296"/>
            <ac:spMk id="17" creationId="{E784471B-E98B-5316-829E-808B5F7F3724}"/>
          </ac:spMkLst>
        </pc:spChg>
        <pc:spChg chg="mod">
          <ac:chgData name="Caroline Slupina" userId="98b51237-c617-441b-ae06-6bb23739eb21" providerId="ADAL" clId="{9694D403-0487-4E83-9AA7-21F11591BB6F}" dt="2022-07-11T10:20:07.565" v="432" actId="207"/>
          <ac:spMkLst>
            <pc:docMk/>
            <pc:sldMk cId="1232804889" sldId="296"/>
            <ac:spMk id="21" creationId="{E4D08481-6FD0-8FD0-61A8-8798A1B194FB}"/>
          </ac:spMkLst>
        </pc:spChg>
        <pc:spChg chg="mod">
          <ac:chgData name="Caroline Slupina" userId="98b51237-c617-441b-ae06-6bb23739eb21" providerId="ADAL" clId="{9694D403-0487-4E83-9AA7-21F11591BB6F}" dt="2022-07-11T10:20:07.565" v="432" actId="207"/>
          <ac:spMkLst>
            <pc:docMk/>
            <pc:sldMk cId="1232804889" sldId="296"/>
            <ac:spMk id="22" creationId="{1672D9B6-52E6-E9EE-6F74-5CF2A348D30A}"/>
          </ac:spMkLst>
        </pc:spChg>
        <pc:spChg chg="mod">
          <ac:chgData name="Caroline Slupina" userId="98b51237-c617-441b-ae06-6bb23739eb21" providerId="ADAL" clId="{9694D403-0487-4E83-9AA7-21F11591BB6F}" dt="2022-07-11T10:20:07.565" v="432" actId="207"/>
          <ac:spMkLst>
            <pc:docMk/>
            <pc:sldMk cId="1232804889" sldId="296"/>
            <ac:spMk id="23" creationId="{7DD48C13-CC8D-43FB-F8C6-715926145936}"/>
          </ac:spMkLst>
        </pc:spChg>
        <pc:spChg chg="mod">
          <ac:chgData name="Caroline Slupina" userId="98b51237-c617-441b-ae06-6bb23739eb21" providerId="ADAL" clId="{9694D403-0487-4E83-9AA7-21F11591BB6F}" dt="2022-07-11T10:20:07.565" v="432" actId="207"/>
          <ac:spMkLst>
            <pc:docMk/>
            <pc:sldMk cId="1232804889" sldId="296"/>
            <ac:spMk id="24" creationId="{A4B83F7C-8A2D-9720-04FD-78F5476E91D7}"/>
          </ac:spMkLst>
        </pc:spChg>
        <pc:spChg chg="add mod">
          <ac:chgData name="Caroline Slupina" userId="98b51237-c617-441b-ae06-6bb23739eb21" providerId="ADAL" clId="{9694D403-0487-4E83-9AA7-21F11591BB6F}" dt="2022-07-11T10:21:07.128" v="447" actId="1037"/>
          <ac:spMkLst>
            <pc:docMk/>
            <pc:sldMk cId="1232804889" sldId="296"/>
            <ac:spMk id="26" creationId="{A8A0CAFE-08EA-C1E7-EE7F-048998ACBBE7}"/>
          </ac:spMkLst>
        </pc:spChg>
        <pc:grpChg chg="add del mod">
          <ac:chgData name="Caroline Slupina" userId="98b51237-c617-441b-ae06-6bb23739eb21" providerId="ADAL" clId="{9694D403-0487-4E83-9AA7-21F11591BB6F}" dt="2022-07-11T10:20:17.153" v="435" actId="478"/>
          <ac:grpSpMkLst>
            <pc:docMk/>
            <pc:sldMk cId="1232804889" sldId="296"/>
            <ac:grpSpMk id="13" creationId="{951E14D0-348D-B5F6-B6E4-991580B748D4}"/>
          </ac:grpSpMkLst>
        </pc:grpChg>
        <pc:grpChg chg="mod topLvl">
          <ac:chgData name="Caroline Slupina" userId="98b51237-c617-441b-ae06-6bb23739eb21" providerId="ADAL" clId="{9694D403-0487-4E83-9AA7-21F11591BB6F}" dt="2022-07-11T10:20:17.153" v="435" actId="478"/>
          <ac:grpSpMkLst>
            <pc:docMk/>
            <pc:sldMk cId="1232804889" sldId="296"/>
            <ac:grpSpMk id="14" creationId="{72D0F4D5-893D-ED1C-5E5C-196A948F280E}"/>
          </ac:grpSpMkLst>
        </pc:grpChg>
        <pc:grpChg chg="add del mod">
          <ac:chgData name="Caroline Slupina" userId="98b51237-c617-441b-ae06-6bb23739eb21" providerId="ADAL" clId="{9694D403-0487-4E83-9AA7-21F11591BB6F}" dt="2022-07-11T10:20:14.596" v="434" actId="478"/>
          <ac:grpSpMkLst>
            <pc:docMk/>
            <pc:sldMk cId="1232804889" sldId="296"/>
            <ac:grpSpMk id="18" creationId="{76695C0A-9B06-6620-14E0-AF4ACA576B1F}"/>
          </ac:grpSpMkLst>
        </pc:grpChg>
        <pc:grpChg chg="mod topLvl">
          <ac:chgData name="Caroline Slupina" userId="98b51237-c617-441b-ae06-6bb23739eb21" providerId="ADAL" clId="{9694D403-0487-4E83-9AA7-21F11591BB6F}" dt="2022-07-11T10:20:55.057" v="444" actId="1076"/>
          <ac:grpSpMkLst>
            <pc:docMk/>
            <pc:sldMk cId="1232804889" sldId="296"/>
            <ac:grpSpMk id="19" creationId="{574F8F8F-867C-E66D-6A42-8FC80D119C1A}"/>
          </ac:grpSpMkLst>
        </pc:grpChg>
        <pc:picChg chg="del mod topLvl">
          <ac:chgData name="Caroline Slupina" userId="98b51237-c617-441b-ae06-6bb23739eb21" providerId="ADAL" clId="{9694D403-0487-4E83-9AA7-21F11591BB6F}" dt="2022-07-11T10:20:17.153" v="435" actId="478"/>
          <ac:picMkLst>
            <pc:docMk/>
            <pc:sldMk cId="1232804889" sldId="296"/>
            <ac:picMk id="15" creationId="{F7B5F7A0-2F97-8C7D-1006-5EF4C638BDDB}"/>
          </ac:picMkLst>
        </pc:picChg>
        <pc:picChg chg="del mod topLvl">
          <ac:chgData name="Caroline Slupina" userId="98b51237-c617-441b-ae06-6bb23739eb21" providerId="ADAL" clId="{9694D403-0487-4E83-9AA7-21F11591BB6F}" dt="2022-07-11T10:20:14.596" v="434" actId="478"/>
          <ac:picMkLst>
            <pc:docMk/>
            <pc:sldMk cId="1232804889" sldId="296"/>
            <ac:picMk id="20" creationId="{7E7CAA16-8849-5A10-E087-BE705A10A00E}"/>
          </ac:picMkLst>
        </pc:picChg>
        <pc:cxnChg chg="mod">
          <ac:chgData name="Caroline Slupina" userId="98b51237-c617-441b-ae06-6bb23739eb21" providerId="ADAL" clId="{9694D403-0487-4E83-9AA7-21F11591BB6F}" dt="2022-07-11T10:20:07.565" v="432" actId="207"/>
          <ac:cxnSpMkLst>
            <pc:docMk/>
            <pc:sldMk cId="1232804889" sldId="296"/>
            <ac:cxnSpMk id="25" creationId="{A6A226E9-0FFD-858E-B5C4-2B56DE256FE8}"/>
          </ac:cxnSpMkLst>
        </pc:cxnChg>
      </pc:sldChg>
      <pc:sldChg chg="addSp delSp modSp new del mod modClrScheme chgLayout">
        <pc:chgData name="Caroline Slupina" userId="98b51237-c617-441b-ae06-6bb23739eb21" providerId="ADAL" clId="{9694D403-0487-4E83-9AA7-21F11591BB6F}" dt="2022-07-11T12:43:31.482" v="463" actId="2696"/>
        <pc:sldMkLst>
          <pc:docMk/>
          <pc:sldMk cId="1044272757" sldId="297"/>
        </pc:sldMkLst>
        <pc:spChg chg="del mod ord">
          <ac:chgData name="Caroline Slupina" userId="98b51237-c617-441b-ae06-6bb23739eb21" providerId="ADAL" clId="{9694D403-0487-4E83-9AA7-21F11591BB6F}" dt="2022-07-11T12:43:21.614" v="462" actId="700"/>
          <ac:spMkLst>
            <pc:docMk/>
            <pc:sldMk cId="1044272757" sldId="297"/>
            <ac:spMk id="2" creationId="{439C1BC6-7021-1775-5736-22421490D48C}"/>
          </ac:spMkLst>
        </pc:spChg>
        <pc:spChg chg="mod ord">
          <ac:chgData name="Caroline Slupina" userId="98b51237-c617-441b-ae06-6bb23739eb21" providerId="ADAL" clId="{9694D403-0487-4E83-9AA7-21F11591BB6F}" dt="2022-07-11T12:43:21.614" v="462" actId="700"/>
          <ac:spMkLst>
            <pc:docMk/>
            <pc:sldMk cId="1044272757" sldId="297"/>
            <ac:spMk id="3" creationId="{0887338E-3AED-6275-458D-548B39C83CFD}"/>
          </ac:spMkLst>
        </pc:spChg>
        <pc:spChg chg="mod ord">
          <ac:chgData name="Caroline Slupina" userId="98b51237-c617-441b-ae06-6bb23739eb21" providerId="ADAL" clId="{9694D403-0487-4E83-9AA7-21F11591BB6F}" dt="2022-07-11T12:43:21.614" v="462" actId="700"/>
          <ac:spMkLst>
            <pc:docMk/>
            <pc:sldMk cId="1044272757" sldId="297"/>
            <ac:spMk id="4" creationId="{141934FD-14C9-E600-7F05-128766CDD155}"/>
          </ac:spMkLst>
        </pc:spChg>
        <pc:spChg chg="del mod ord">
          <ac:chgData name="Caroline Slupina" userId="98b51237-c617-441b-ae06-6bb23739eb21" providerId="ADAL" clId="{9694D403-0487-4E83-9AA7-21F11591BB6F}" dt="2022-07-11T12:43:21.614" v="462" actId="700"/>
          <ac:spMkLst>
            <pc:docMk/>
            <pc:sldMk cId="1044272757" sldId="297"/>
            <ac:spMk id="5" creationId="{860EC1E4-0513-8155-52B0-6DD3870C9633}"/>
          </ac:spMkLst>
        </pc:spChg>
        <pc:spChg chg="add mod ord">
          <ac:chgData name="Caroline Slupina" userId="98b51237-c617-441b-ae06-6bb23739eb21" providerId="ADAL" clId="{9694D403-0487-4E83-9AA7-21F11591BB6F}" dt="2022-07-11T12:43:21.614" v="462" actId="700"/>
          <ac:spMkLst>
            <pc:docMk/>
            <pc:sldMk cId="1044272757" sldId="297"/>
            <ac:spMk id="6" creationId="{DF137704-333A-FD45-34A2-536435611F63}"/>
          </ac:spMkLst>
        </pc:spChg>
        <pc:spChg chg="add mod ord">
          <ac:chgData name="Caroline Slupina" userId="98b51237-c617-441b-ae06-6bb23739eb21" providerId="ADAL" clId="{9694D403-0487-4E83-9AA7-21F11591BB6F}" dt="2022-07-11T12:43:21.614" v="462" actId="700"/>
          <ac:spMkLst>
            <pc:docMk/>
            <pc:sldMk cId="1044272757" sldId="297"/>
            <ac:spMk id="7" creationId="{CB1F611D-A84B-0A56-F125-C28B1DE14359}"/>
          </ac:spMkLst>
        </pc:spChg>
        <pc:spChg chg="add mod ord">
          <ac:chgData name="Caroline Slupina" userId="98b51237-c617-441b-ae06-6bb23739eb21" providerId="ADAL" clId="{9694D403-0487-4E83-9AA7-21F11591BB6F}" dt="2022-07-11T12:43:21.614" v="462" actId="700"/>
          <ac:spMkLst>
            <pc:docMk/>
            <pc:sldMk cId="1044272757" sldId="297"/>
            <ac:spMk id="8" creationId="{59167C64-F83E-2109-BF38-2F6F319AB97B}"/>
          </ac:spMkLst>
        </pc:spChg>
        <pc:spChg chg="add mod ord">
          <ac:chgData name="Caroline Slupina" userId="98b51237-c617-441b-ae06-6bb23739eb21" providerId="ADAL" clId="{9694D403-0487-4E83-9AA7-21F11591BB6F}" dt="2022-07-11T12:43:21.614" v="462" actId="700"/>
          <ac:spMkLst>
            <pc:docMk/>
            <pc:sldMk cId="1044272757" sldId="297"/>
            <ac:spMk id="9" creationId="{C1C6553B-2184-0708-F4E6-31F9A1B83CB0}"/>
          </ac:spMkLst>
        </pc:spChg>
      </pc:sldChg>
      <pc:sldChg chg="addSp delSp modSp new mod ord modClrScheme chgLayout">
        <pc:chgData name="Caroline Slupina" userId="98b51237-c617-441b-ae06-6bb23739eb21" providerId="ADAL" clId="{9694D403-0487-4E83-9AA7-21F11591BB6F}" dt="2022-07-11T12:48:38.033" v="491"/>
        <pc:sldMkLst>
          <pc:docMk/>
          <pc:sldMk cId="3829203656" sldId="297"/>
        </pc:sldMkLst>
        <pc:spChg chg="del mod ord">
          <ac:chgData name="Caroline Slupina" userId="98b51237-c617-441b-ae06-6bb23739eb21" providerId="ADAL" clId="{9694D403-0487-4E83-9AA7-21F11591BB6F}" dt="2022-07-11T12:45:36.843" v="475" actId="700"/>
          <ac:spMkLst>
            <pc:docMk/>
            <pc:sldMk cId="3829203656" sldId="297"/>
            <ac:spMk id="2" creationId="{7E623AE5-FDC1-E4DA-76ED-5AE1AAA31C2F}"/>
          </ac:spMkLst>
        </pc:spChg>
        <pc:spChg chg="del">
          <ac:chgData name="Caroline Slupina" userId="98b51237-c617-441b-ae06-6bb23739eb21" providerId="ADAL" clId="{9694D403-0487-4E83-9AA7-21F11591BB6F}" dt="2022-07-11T12:45:36.843" v="475" actId="700"/>
          <ac:spMkLst>
            <pc:docMk/>
            <pc:sldMk cId="3829203656" sldId="297"/>
            <ac:spMk id="3" creationId="{A94E75A0-DA74-7DBC-4BDA-FA662A56C7A6}"/>
          </ac:spMkLst>
        </pc:spChg>
        <pc:spChg chg="mod ord">
          <ac:chgData name="Caroline Slupina" userId="98b51237-c617-441b-ae06-6bb23739eb21" providerId="ADAL" clId="{9694D403-0487-4E83-9AA7-21F11591BB6F}" dt="2022-07-11T12:45:36.843" v="475" actId="700"/>
          <ac:spMkLst>
            <pc:docMk/>
            <pc:sldMk cId="3829203656" sldId="297"/>
            <ac:spMk id="4" creationId="{70E616F8-D5D9-03AD-C15E-A2AEC082A607}"/>
          </ac:spMkLst>
        </pc:spChg>
        <pc:spChg chg="del">
          <ac:chgData name="Caroline Slupina" userId="98b51237-c617-441b-ae06-6bb23739eb21" providerId="ADAL" clId="{9694D403-0487-4E83-9AA7-21F11591BB6F}" dt="2022-07-11T12:45:36.843" v="475" actId="700"/>
          <ac:spMkLst>
            <pc:docMk/>
            <pc:sldMk cId="3829203656" sldId="297"/>
            <ac:spMk id="5" creationId="{0EB19DAA-D31F-43A5-A9C7-EA63DB8DC854}"/>
          </ac:spMkLst>
        </pc:spChg>
        <pc:spChg chg="add mod ord">
          <ac:chgData name="Caroline Slupina" userId="98b51237-c617-441b-ae06-6bb23739eb21" providerId="ADAL" clId="{9694D403-0487-4E83-9AA7-21F11591BB6F}" dt="2022-07-11T12:45:36.843" v="475" actId="700"/>
          <ac:spMkLst>
            <pc:docMk/>
            <pc:sldMk cId="3829203656" sldId="297"/>
            <ac:spMk id="7" creationId="{243C6C05-D7DC-CA6E-DFC5-07D215EC2499}"/>
          </ac:spMkLst>
        </pc:spChg>
        <pc:spChg chg="add del mod ord">
          <ac:chgData name="Caroline Slupina" userId="98b51237-c617-441b-ae06-6bb23739eb21" providerId="ADAL" clId="{9694D403-0487-4E83-9AA7-21F11591BB6F}" dt="2022-07-11T12:45:43.099" v="476"/>
          <ac:spMkLst>
            <pc:docMk/>
            <pc:sldMk cId="3829203656" sldId="297"/>
            <ac:spMk id="8" creationId="{2EAE69B1-CF06-13A8-2681-5930D622262D}"/>
          </ac:spMkLst>
        </pc:spChg>
        <pc:spChg chg="add del mod">
          <ac:chgData name="Caroline Slupina" userId="98b51237-c617-441b-ae06-6bb23739eb21" providerId="ADAL" clId="{9694D403-0487-4E83-9AA7-21F11591BB6F}" dt="2022-07-11T12:45:54.459" v="480"/>
          <ac:spMkLst>
            <pc:docMk/>
            <pc:sldMk cId="3829203656" sldId="297"/>
            <ac:spMk id="11" creationId="{1705A9CC-0017-56A9-39BD-25471D8AFCF1}"/>
          </ac:spMkLst>
        </pc:spChg>
        <pc:picChg chg="add del mod">
          <ac:chgData name="Caroline Slupina" userId="98b51237-c617-441b-ae06-6bb23739eb21" providerId="ADAL" clId="{9694D403-0487-4E83-9AA7-21F11591BB6F}" dt="2022-07-11T12:45:56.441" v="481" actId="478"/>
          <ac:picMkLst>
            <pc:docMk/>
            <pc:sldMk cId="3829203656" sldId="297"/>
            <ac:picMk id="6" creationId="{86646FBB-496F-F4DE-1071-2CBB37D99985}"/>
          </ac:picMkLst>
        </pc:picChg>
        <pc:picChg chg="add del mod">
          <ac:chgData name="Caroline Slupina" userId="98b51237-c617-441b-ae06-6bb23739eb21" providerId="ADAL" clId="{9694D403-0487-4E83-9AA7-21F11591BB6F}" dt="2022-07-11T12:45:45.819" v="477" actId="478"/>
          <ac:picMkLst>
            <pc:docMk/>
            <pc:sldMk cId="3829203656" sldId="297"/>
            <ac:picMk id="9" creationId="{5109D766-719C-3D13-FD4C-65E6D38DF9AC}"/>
          </ac:picMkLst>
        </pc:picChg>
        <pc:picChg chg="add mod">
          <ac:chgData name="Caroline Slupina" userId="98b51237-c617-441b-ae06-6bb23739eb21" providerId="ADAL" clId="{9694D403-0487-4E83-9AA7-21F11591BB6F}" dt="2022-07-11T12:45:54.459" v="480"/>
          <ac:picMkLst>
            <pc:docMk/>
            <pc:sldMk cId="3829203656" sldId="297"/>
            <ac:picMk id="12" creationId="{79A027A0-0CEC-6057-CF59-E1E5DD7B8831}"/>
          </ac:picMkLst>
        </pc:picChg>
      </pc:sldChg>
      <pc:sldChg chg="addSp delSp modSp new mod modClrScheme chgLayout">
        <pc:chgData name="Caroline Slupina" userId="98b51237-c617-441b-ae06-6bb23739eb21" providerId="ADAL" clId="{9694D403-0487-4E83-9AA7-21F11591BB6F}" dt="2022-07-11T12:50:24.939" v="507" actId="20577"/>
        <pc:sldMkLst>
          <pc:docMk/>
          <pc:sldMk cId="1295839979" sldId="298"/>
        </pc:sldMkLst>
        <pc:spChg chg="mod ord">
          <ac:chgData name="Caroline Slupina" userId="98b51237-c617-441b-ae06-6bb23739eb21" providerId="ADAL" clId="{9694D403-0487-4E83-9AA7-21F11591BB6F}" dt="2022-07-11T12:49:09.706" v="493" actId="700"/>
          <ac:spMkLst>
            <pc:docMk/>
            <pc:sldMk cId="1295839979" sldId="298"/>
            <ac:spMk id="2" creationId="{A1A5B0D1-531E-53FF-1F58-4D98D6280CDF}"/>
          </ac:spMkLst>
        </pc:spChg>
        <pc:spChg chg="del mod ord">
          <ac:chgData name="Caroline Slupina" userId="98b51237-c617-441b-ae06-6bb23739eb21" providerId="ADAL" clId="{9694D403-0487-4E83-9AA7-21F11591BB6F}" dt="2022-07-11T12:49:09.706" v="493" actId="700"/>
          <ac:spMkLst>
            <pc:docMk/>
            <pc:sldMk cId="1295839979" sldId="298"/>
            <ac:spMk id="3" creationId="{2FA64739-ED56-8717-BBA3-0F74E9210112}"/>
          </ac:spMkLst>
        </pc:spChg>
        <pc:spChg chg="del">
          <ac:chgData name="Caroline Slupina" userId="98b51237-c617-441b-ae06-6bb23739eb21" providerId="ADAL" clId="{9694D403-0487-4E83-9AA7-21F11591BB6F}" dt="2022-07-11T12:49:09.706" v="493" actId="700"/>
          <ac:spMkLst>
            <pc:docMk/>
            <pc:sldMk cId="1295839979" sldId="298"/>
            <ac:spMk id="4" creationId="{B2F662FF-6D36-EA2E-1308-A53D63320087}"/>
          </ac:spMkLst>
        </pc:spChg>
        <pc:spChg chg="add mod ord">
          <ac:chgData name="Caroline Slupina" userId="98b51237-c617-441b-ae06-6bb23739eb21" providerId="ADAL" clId="{9694D403-0487-4E83-9AA7-21F11591BB6F}" dt="2022-07-11T12:49:09.706" v="493" actId="700"/>
          <ac:spMkLst>
            <pc:docMk/>
            <pc:sldMk cId="1295839979" sldId="298"/>
            <ac:spMk id="5" creationId="{82A38379-E04C-666A-57F3-09555C40C7AC}"/>
          </ac:spMkLst>
        </pc:spChg>
        <pc:spChg chg="add mod ord">
          <ac:chgData name="Caroline Slupina" userId="98b51237-c617-441b-ae06-6bb23739eb21" providerId="ADAL" clId="{9694D403-0487-4E83-9AA7-21F11591BB6F}" dt="2022-07-11T12:49:09.706" v="493" actId="700"/>
          <ac:spMkLst>
            <pc:docMk/>
            <pc:sldMk cId="1295839979" sldId="298"/>
            <ac:spMk id="6" creationId="{565A9DB5-3B18-24FD-2AEC-1B6921441B9E}"/>
          </ac:spMkLst>
        </pc:spChg>
        <pc:spChg chg="add mod">
          <ac:chgData name="Caroline Slupina" userId="98b51237-c617-441b-ae06-6bb23739eb21" providerId="ADAL" clId="{9694D403-0487-4E83-9AA7-21F11591BB6F}" dt="2022-07-11T12:50:18.229" v="504" actId="20577"/>
          <ac:spMkLst>
            <pc:docMk/>
            <pc:sldMk cId="1295839979" sldId="298"/>
            <ac:spMk id="7" creationId="{8C9CC943-8412-3E48-D933-3E1CF3BFB03A}"/>
          </ac:spMkLst>
        </pc:spChg>
        <pc:spChg chg="add mod">
          <ac:chgData name="Caroline Slupina" userId="98b51237-c617-441b-ae06-6bb23739eb21" providerId="ADAL" clId="{9694D403-0487-4E83-9AA7-21F11591BB6F}" dt="2022-07-11T12:50:24.939" v="507" actId="20577"/>
          <ac:spMkLst>
            <pc:docMk/>
            <pc:sldMk cId="1295839979" sldId="298"/>
            <ac:spMk id="8" creationId="{603C5D77-B9D9-55A1-FF23-500FC0509834}"/>
          </ac:spMkLst>
        </pc:spChg>
        <pc:spChg chg="add mod">
          <ac:chgData name="Caroline Slupina" userId="98b51237-c617-441b-ae06-6bb23739eb21" providerId="ADAL" clId="{9694D403-0487-4E83-9AA7-21F11591BB6F}" dt="2022-07-11T12:50:20.509" v="505" actId="20577"/>
          <ac:spMkLst>
            <pc:docMk/>
            <pc:sldMk cId="1295839979" sldId="298"/>
            <ac:spMk id="9" creationId="{74F11EF2-7C08-8AA9-559A-AF98FB9EB0C2}"/>
          </ac:spMkLst>
        </pc:spChg>
        <pc:spChg chg="add mod ord">
          <ac:chgData name="Caroline Slupina" userId="98b51237-c617-441b-ae06-6bb23739eb21" providerId="ADAL" clId="{9694D403-0487-4E83-9AA7-21F11591BB6F}" dt="2022-07-11T12:50:12.567" v="503" actId="207"/>
          <ac:spMkLst>
            <pc:docMk/>
            <pc:sldMk cId="1295839979" sldId="298"/>
            <ac:spMk id="10" creationId="{8B9B0BA7-6879-77B6-FD0F-FE4452A21359}"/>
          </ac:spMkLst>
        </pc:spChg>
      </pc:sldChg>
      <pc:sldChg chg="add del">
        <pc:chgData name="Caroline Slupina" userId="98b51237-c617-441b-ae06-6bb23739eb21" providerId="ADAL" clId="{9694D403-0487-4E83-9AA7-21F11591BB6F}" dt="2022-07-11T12:44:36.121" v="470"/>
        <pc:sldMkLst>
          <pc:docMk/>
          <pc:sldMk cId="3110012909" sldId="298"/>
        </pc:sldMkLst>
      </pc:sldChg>
      <pc:sldChg chg="addSp delSp modSp new mod">
        <pc:chgData name="Caroline Slupina" userId="98b51237-c617-441b-ae06-6bb23739eb21" providerId="ADAL" clId="{9694D403-0487-4E83-9AA7-21F11591BB6F}" dt="2022-07-25T13:19:58.365" v="1237" actId="14100"/>
        <pc:sldMkLst>
          <pc:docMk/>
          <pc:sldMk cId="3874558881" sldId="299"/>
        </pc:sldMkLst>
        <pc:spChg chg="add mod">
          <ac:chgData name="Caroline Slupina" userId="98b51237-c617-441b-ae06-6bb23739eb21" providerId="ADAL" clId="{9694D403-0487-4E83-9AA7-21F11591BB6F}" dt="2022-07-11T12:53:58.118" v="510" actId="1076"/>
          <ac:spMkLst>
            <pc:docMk/>
            <pc:sldMk cId="3874558881" sldId="299"/>
            <ac:spMk id="6" creationId="{3BED73A0-75B8-34EA-9379-9FA2892C3866}"/>
          </ac:spMkLst>
        </pc:spChg>
        <pc:spChg chg="add mod">
          <ac:chgData name="Caroline Slupina" userId="98b51237-c617-441b-ae06-6bb23739eb21" providerId="ADAL" clId="{9694D403-0487-4E83-9AA7-21F11591BB6F}" dt="2022-07-11T12:59:26.190" v="515" actId="1076"/>
          <ac:spMkLst>
            <pc:docMk/>
            <pc:sldMk cId="3874558881" sldId="299"/>
            <ac:spMk id="7" creationId="{501B1956-01B5-E77C-64D8-BA7FE88D1E82}"/>
          </ac:spMkLst>
        </pc:spChg>
        <pc:spChg chg="add mod">
          <ac:chgData name="Caroline Slupina" userId="98b51237-c617-441b-ae06-6bb23739eb21" providerId="ADAL" clId="{9694D403-0487-4E83-9AA7-21F11591BB6F}" dt="2022-07-11T12:59:32.528" v="517" actId="1076"/>
          <ac:spMkLst>
            <pc:docMk/>
            <pc:sldMk cId="3874558881" sldId="299"/>
            <ac:spMk id="8" creationId="{B137B9CC-9DEC-5A9B-01BA-73074ADCB723}"/>
          </ac:spMkLst>
        </pc:spChg>
        <pc:spChg chg="add mod">
          <ac:chgData name="Caroline Slupina" userId="98b51237-c617-441b-ae06-6bb23739eb21" providerId="ADAL" clId="{9694D403-0487-4E83-9AA7-21F11591BB6F}" dt="2022-07-11T12:59:28.777" v="516" actId="1076"/>
          <ac:spMkLst>
            <pc:docMk/>
            <pc:sldMk cId="3874558881" sldId="299"/>
            <ac:spMk id="9" creationId="{EFB82379-4A4C-A290-104F-1B711DC02AB6}"/>
          </ac:spMkLst>
        </pc:spChg>
        <pc:spChg chg="add del mod">
          <ac:chgData name="Caroline Slupina" userId="98b51237-c617-441b-ae06-6bb23739eb21" providerId="ADAL" clId="{9694D403-0487-4E83-9AA7-21F11591BB6F}" dt="2022-07-11T12:54:08.267" v="512"/>
          <ac:spMkLst>
            <pc:docMk/>
            <pc:sldMk cId="3874558881" sldId="299"/>
            <ac:spMk id="10" creationId="{52FBA616-F6C9-B1D2-7241-F88EA18BF86E}"/>
          </ac:spMkLst>
        </pc:spChg>
        <pc:spChg chg="add mod">
          <ac:chgData name="Caroline Slupina" userId="98b51237-c617-441b-ae06-6bb23739eb21" providerId="ADAL" clId="{9694D403-0487-4E83-9AA7-21F11591BB6F}" dt="2022-07-25T13:19:58.365" v="1237" actId="14100"/>
          <ac:spMkLst>
            <pc:docMk/>
            <pc:sldMk cId="3874558881" sldId="299"/>
            <ac:spMk id="11" creationId="{0D268336-9777-C0A5-BB92-C2F2B679B5D4}"/>
          </ac:spMkLst>
        </pc:spChg>
        <pc:spChg chg="add mod">
          <ac:chgData name="Caroline Slupina" userId="98b51237-c617-441b-ae06-6bb23739eb21" providerId="ADAL" clId="{9694D403-0487-4E83-9AA7-21F11591BB6F}" dt="2022-07-25T13:19:58.365" v="1237" actId="14100"/>
          <ac:spMkLst>
            <pc:docMk/>
            <pc:sldMk cId="3874558881" sldId="299"/>
            <ac:spMk id="12" creationId="{D2B2771E-FC6F-9D50-C7A9-482F5E57D398}"/>
          </ac:spMkLst>
        </pc:spChg>
        <pc:spChg chg="add mod">
          <ac:chgData name="Caroline Slupina" userId="98b51237-c617-441b-ae06-6bb23739eb21" providerId="ADAL" clId="{9694D403-0487-4E83-9AA7-21F11591BB6F}" dt="2022-07-25T13:19:58.365" v="1237" actId="14100"/>
          <ac:spMkLst>
            <pc:docMk/>
            <pc:sldMk cId="3874558881" sldId="299"/>
            <ac:spMk id="13" creationId="{DA9F42A7-7F51-3BF8-E8F8-98EFDC9B7A56}"/>
          </ac:spMkLst>
        </pc:spChg>
        <pc:spChg chg="add mod">
          <ac:chgData name="Caroline Slupina" userId="98b51237-c617-441b-ae06-6bb23739eb21" providerId="ADAL" clId="{9694D403-0487-4E83-9AA7-21F11591BB6F}" dt="2022-07-25T13:19:58.365" v="1237" actId="14100"/>
          <ac:spMkLst>
            <pc:docMk/>
            <pc:sldMk cId="3874558881" sldId="299"/>
            <ac:spMk id="14" creationId="{A7B0817D-D4B5-BD9A-CCF7-49F5E542229F}"/>
          </ac:spMkLst>
        </pc:spChg>
      </pc:sldChg>
      <pc:sldChg chg="addSp delSp modSp new mod">
        <pc:chgData name="Caroline Slupina" userId="98b51237-c617-441b-ae06-6bb23739eb21" providerId="ADAL" clId="{9694D403-0487-4E83-9AA7-21F11591BB6F}" dt="2022-07-11T13:03:44.564" v="595" actId="1036"/>
        <pc:sldMkLst>
          <pc:docMk/>
          <pc:sldMk cId="2020277035" sldId="300"/>
        </pc:sldMkLst>
        <pc:spChg chg="add mod">
          <ac:chgData name="Caroline Slupina" userId="98b51237-c617-441b-ae06-6bb23739eb21" providerId="ADAL" clId="{9694D403-0487-4E83-9AA7-21F11591BB6F}" dt="2022-07-11T13:03:19.235" v="588" actId="207"/>
          <ac:spMkLst>
            <pc:docMk/>
            <pc:sldMk cId="2020277035" sldId="300"/>
            <ac:spMk id="6" creationId="{E1EBD82A-580C-5C29-8639-656DBE09BE45}"/>
          </ac:spMkLst>
        </pc:spChg>
        <pc:spChg chg="add mod">
          <ac:chgData name="Caroline Slupina" userId="98b51237-c617-441b-ae06-6bb23739eb21" providerId="ADAL" clId="{9694D403-0487-4E83-9AA7-21F11591BB6F}" dt="2022-07-11T13:02:38.065" v="565" actId="20577"/>
          <ac:spMkLst>
            <pc:docMk/>
            <pc:sldMk cId="2020277035" sldId="300"/>
            <ac:spMk id="7" creationId="{56B5EEAB-F05C-538E-D484-8CC3B0AB3016}"/>
          </ac:spMkLst>
        </pc:spChg>
        <pc:spChg chg="add mod">
          <ac:chgData name="Caroline Slupina" userId="98b51237-c617-441b-ae06-6bb23739eb21" providerId="ADAL" clId="{9694D403-0487-4E83-9AA7-21F11591BB6F}" dt="2022-07-11T13:03:19.235" v="588" actId="207"/>
          <ac:spMkLst>
            <pc:docMk/>
            <pc:sldMk cId="2020277035" sldId="300"/>
            <ac:spMk id="8" creationId="{54DBEAB0-F30D-9B37-58B3-547BD9B7B832}"/>
          </ac:spMkLst>
        </pc:spChg>
        <pc:spChg chg="add mod">
          <ac:chgData name="Caroline Slupina" userId="98b51237-c617-441b-ae06-6bb23739eb21" providerId="ADAL" clId="{9694D403-0487-4E83-9AA7-21F11591BB6F}" dt="2022-07-11T13:02:48.396" v="571" actId="20577"/>
          <ac:spMkLst>
            <pc:docMk/>
            <pc:sldMk cId="2020277035" sldId="300"/>
            <ac:spMk id="9" creationId="{75533325-D693-E74C-E23B-A709AA533FF6}"/>
          </ac:spMkLst>
        </pc:spChg>
        <pc:spChg chg="add mod">
          <ac:chgData name="Caroline Slupina" userId="98b51237-c617-441b-ae06-6bb23739eb21" providerId="ADAL" clId="{9694D403-0487-4E83-9AA7-21F11591BB6F}" dt="2022-07-11T13:03:19.235" v="588" actId="207"/>
          <ac:spMkLst>
            <pc:docMk/>
            <pc:sldMk cId="2020277035" sldId="300"/>
            <ac:spMk id="10" creationId="{98A9DAF7-3DCF-0B1F-88AC-AD5B3249FFC5}"/>
          </ac:spMkLst>
        </pc:spChg>
        <pc:spChg chg="add mod">
          <ac:chgData name="Caroline Slupina" userId="98b51237-c617-441b-ae06-6bb23739eb21" providerId="ADAL" clId="{9694D403-0487-4E83-9AA7-21F11591BB6F}" dt="2022-07-11T13:02:54.886" v="577" actId="20577"/>
          <ac:spMkLst>
            <pc:docMk/>
            <pc:sldMk cId="2020277035" sldId="300"/>
            <ac:spMk id="11" creationId="{A271A512-D6A2-E9A8-849C-3EB4496757F4}"/>
          </ac:spMkLst>
        </pc:spChg>
        <pc:spChg chg="add mod">
          <ac:chgData name="Caroline Slupina" userId="98b51237-c617-441b-ae06-6bb23739eb21" providerId="ADAL" clId="{9694D403-0487-4E83-9AA7-21F11591BB6F}" dt="2022-07-11T13:03:19.235" v="588" actId="207"/>
          <ac:spMkLst>
            <pc:docMk/>
            <pc:sldMk cId="2020277035" sldId="300"/>
            <ac:spMk id="12" creationId="{19D70B28-FB4D-6535-6CBB-1148A66A4A44}"/>
          </ac:spMkLst>
        </pc:spChg>
        <pc:spChg chg="add mod">
          <ac:chgData name="Caroline Slupina" userId="98b51237-c617-441b-ae06-6bb23739eb21" providerId="ADAL" clId="{9694D403-0487-4E83-9AA7-21F11591BB6F}" dt="2022-07-11T13:03:00.097" v="581" actId="20577"/>
          <ac:spMkLst>
            <pc:docMk/>
            <pc:sldMk cId="2020277035" sldId="300"/>
            <ac:spMk id="13" creationId="{8B1E4B2E-3966-3D26-D7DD-427419B991DF}"/>
          </ac:spMkLst>
        </pc:spChg>
        <pc:picChg chg="add del mod">
          <ac:chgData name="Caroline Slupina" userId="98b51237-c617-441b-ae06-6bb23739eb21" providerId="ADAL" clId="{9694D403-0487-4E83-9AA7-21F11591BB6F}" dt="2022-07-11T13:01:21.043" v="545" actId="478"/>
          <ac:picMkLst>
            <pc:docMk/>
            <pc:sldMk cId="2020277035" sldId="300"/>
            <ac:picMk id="14" creationId="{8837DE38-D9D2-24B5-A8AD-BFCEC30AF1BA}"/>
          </ac:picMkLst>
        </pc:picChg>
        <pc:picChg chg="add del mod">
          <ac:chgData name="Caroline Slupina" userId="98b51237-c617-441b-ae06-6bb23739eb21" providerId="ADAL" clId="{9694D403-0487-4E83-9AA7-21F11591BB6F}" dt="2022-07-11T13:01:21.043" v="545" actId="478"/>
          <ac:picMkLst>
            <pc:docMk/>
            <pc:sldMk cId="2020277035" sldId="300"/>
            <ac:picMk id="15" creationId="{340B09C4-F3DA-D927-48A8-7E940BE8C438}"/>
          </ac:picMkLst>
        </pc:picChg>
        <pc:picChg chg="add del mod">
          <ac:chgData name="Caroline Slupina" userId="98b51237-c617-441b-ae06-6bb23739eb21" providerId="ADAL" clId="{9694D403-0487-4E83-9AA7-21F11591BB6F}" dt="2022-07-11T13:01:21.043" v="545" actId="478"/>
          <ac:picMkLst>
            <pc:docMk/>
            <pc:sldMk cId="2020277035" sldId="300"/>
            <ac:picMk id="16" creationId="{73CD81FA-923F-52CF-D772-B334BFB91E96}"/>
          </ac:picMkLst>
        </pc:picChg>
        <pc:picChg chg="add del mod">
          <ac:chgData name="Caroline Slupina" userId="98b51237-c617-441b-ae06-6bb23739eb21" providerId="ADAL" clId="{9694D403-0487-4E83-9AA7-21F11591BB6F}" dt="2022-07-11T13:01:21.043" v="545" actId="478"/>
          <ac:picMkLst>
            <pc:docMk/>
            <pc:sldMk cId="2020277035" sldId="300"/>
            <ac:picMk id="17" creationId="{E38B6394-F091-E4C3-BE3A-4A6ED0A441FC}"/>
          </ac:picMkLst>
        </pc:picChg>
        <pc:picChg chg="add mod">
          <ac:chgData name="Caroline Slupina" userId="98b51237-c617-441b-ae06-6bb23739eb21" providerId="ADAL" clId="{9694D403-0487-4E83-9AA7-21F11591BB6F}" dt="2022-07-11T13:03:44.564" v="595" actId="1036"/>
          <ac:picMkLst>
            <pc:docMk/>
            <pc:sldMk cId="2020277035" sldId="300"/>
            <ac:picMk id="18" creationId="{A1AD4B1A-7B3A-4E89-A9CF-DF4E83222D74}"/>
          </ac:picMkLst>
        </pc:picChg>
      </pc:sldChg>
      <pc:sldChg chg="addSp delSp modSp new mod">
        <pc:chgData name="Caroline Slupina" userId="98b51237-c617-441b-ae06-6bb23739eb21" providerId="ADAL" clId="{9694D403-0487-4E83-9AA7-21F11591BB6F}" dt="2022-07-11T13:20:58.132" v="606"/>
        <pc:sldMkLst>
          <pc:docMk/>
          <pc:sldMk cId="2792250834" sldId="301"/>
        </pc:sldMkLst>
        <pc:spChg chg="add mod">
          <ac:chgData name="Caroline Slupina" userId="98b51237-c617-441b-ae06-6bb23739eb21" providerId="ADAL" clId="{9694D403-0487-4E83-9AA7-21F11591BB6F}" dt="2022-07-11T13:20:00.407" v="605" actId="14100"/>
          <ac:spMkLst>
            <pc:docMk/>
            <pc:sldMk cId="2792250834" sldId="301"/>
            <ac:spMk id="6" creationId="{5169A54D-965D-7FEB-D663-25EE68E21CFB}"/>
          </ac:spMkLst>
        </pc:spChg>
        <pc:spChg chg="del mod">
          <ac:chgData name="Caroline Slupina" userId="98b51237-c617-441b-ae06-6bb23739eb21" providerId="ADAL" clId="{9694D403-0487-4E83-9AA7-21F11591BB6F}" dt="2022-07-11T13:20:58.132" v="606"/>
          <ac:spMkLst>
            <pc:docMk/>
            <pc:sldMk cId="2792250834" sldId="301"/>
            <ac:spMk id="7" creationId="{3FF64982-7506-94B8-7596-EB1376AF41D2}"/>
          </ac:spMkLst>
        </pc:spChg>
        <pc:grpChg chg="del">
          <ac:chgData name="Caroline Slupina" userId="98b51237-c617-441b-ae06-6bb23739eb21" providerId="ADAL" clId="{9694D403-0487-4E83-9AA7-21F11591BB6F}" dt="2022-07-11T13:20:58.132" v="606"/>
          <ac:grpSpMkLst>
            <pc:docMk/>
            <pc:sldMk cId="2792250834" sldId="301"/>
            <ac:grpSpMk id="8" creationId="{FC755E2E-651A-344C-B488-433A8061E5A9}"/>
          </ac:grpSpMkLst>
        </pc:grpChg>
        <pc:grpChg chg="del">
          <ac:chgData name="Caroline Slupina" userId="98b51237-c617-441b-ae06-6bb23739eb21" providerId="ADAL" clId="{9694D403-0487-4E83-9AA7-21F11591BB6F}" dt="2022-07-11T13:20:58.132" v="606"/>
          <ac:grpSpMkLst>
            <pc:docMk/>
            <pc:sldMk cId="2792250834" sldId="301"/>
            <ac:grpSpMk id="13" creationId="{AC0A0D2D-9C96-82EC-CC4F-F9426BDDA244}"/>
          </ac:grpSpMkLst>
        </pc:grpChg>
        <pc:grpChg chg="del">
          <ac:chgData name="Caroline Slupina" userId="98b51237-c617-441b-ae06-6bb23739eb21" providerId="ADAL" clId="{9694D403-0487-4E83-9AA7-21F11591BB6F}" dt="2022-07-11T13:20:58.132" v="606"/>
          <ac:grpSpMkLst>
            <pc:docMk/>
            <pc:sldMk cId="2792250834" sldId="301"/>
            <ac:grpSpMk id="19" creationId="{F4A6DC71-EE5B-B5DF-642F-17C56E804714}"/>
          </ac:grpSpMkLst>
        </pc:grpChg>
        <pc:grpChg chg="del">
          <ac:chgData name="Caroline Slupina" userId="98b51237-c617-441b-ae06-6bb23739eb21" providerId="ADAL" clId="{9694D403-0487-4E83-9AA7-21F11591BB6F}" dt="2022-07-11T13:20:58.132" v="606"/>
          <ac:grpSpMkLst>
            <pc:docMk/>
            <pc:sldMk cId="2792250834" sldId="301"/>
            <ac:grpSpMk id="29" creationId="{5F06CD23-FBC1-0411-385E-1C1890D58C65}"/>
          </ac:grpSpMkLst>
        </pc:grpChg>
        <pc:grpChg chg="del">
          <ac:chgData name="Caroline Slupina" userId="98b51237-c617-441b-ae06-6bb23739eb21" providerId="ADAL" clId="{9694D403-0487-4E83-9AA7-21F11591BB6F}" dt="2022-07-11T13:20:58.132" v="606"/>
          <ac:grpSpMkLst>
            <pc:docMk/>
            <pc:sldMk cId="2792250834" sldId="301"/>
            <ac:grpSpMk id="32" creationId="{DD643193-5732-70E9-0526-810CCD94B507}"/>
          </ac:grpSpMkLst>
        </pc:grpChg>
      </pc:sldChg>
      <pc:sldChg chg="addSp delSp modSp new mod chgLayout">
        <pc:chgData name="Caroline Slupina" userId="98b51237-c617-441b-ae06-6bb23739eb21" providerId="ADAL" clId="{9694D403-0487-4E83-9AA7-21F11591BB6F}" dt="2022-07-11T13:26:35.977" v="653" actId="207"/>
        <pc:sldMkLst>
          <pc:docMk/>
          <pc:sldMk cId="900369387" sldId="302"/>
        </pc:sldMkLst>
        <pc:spChg chg="del">
          <ac:chgData name="Caroline Slupina" userId="98b51237-c617-441b-ae06-6bb23739eb21" providerId="ADAL" clId="{9694D403-0487-4E83-9AA7-21F11591BB6F}" dt="2022-07-11T13:22:37.485" v="637" actId="700"/>
          <ac:spMkLst>
            <pc:docMk/>
            <pc:sldMk cId="900369387" sldId="302"/>
            <ac:spMk id="2" creationId="{1345356D-EB66-9BEE-0CF4-F43A99137D43}"/>
          </ac:spMkLst>
        </pc:spChg>
        <pc:spChg chg="mod ord">
          <ac:chgData name="Caroline Slupina" userId="98b51237-c617-441b-ae06-6bb23739eb21" providerId="ADAL" clId="{9694D403-0487-4E83-9AA7-21F11591BB6F}" dt="2022-07-11T13:22:37.485" v="637" actId="700"/>
          <ac:spMkLst>
            <pc:docMk/>
            <pc:sldMk cId="900369387" sldId="302"/>
            <ac:spMk id="3" creationId="{3FBC2F9A-9EEE-91ED-21EE-965CB49EAD57}"/>
          </ac:spMkLst>
        </pc:spChg>
        <pc:spChg chg="mod ord">
          <ac:chgData name="Caroline Slupina" userId="98b51237-c617-441b-ae06-6bb23739eb21" providerId="ADAL" clId="{9694D403-0487-4E83-9AA7-21F11591BB6F}" dt="2022-07-11T13:22:37.485" v="637" actId="700"/>
          <ac:spMkLst>
            <pc:docMk/>
            <pc:sldMk cId="900369387" sldId="302"/>
            <ac:spMk id="4" creationId="{41905F4E-F511-4D46-6C8B-2FF6520B9CEA}"/>
          </ac:spMkLst>
        </pc:spChg>
        <pc:spChg chg="del">
          <ac:chgData name="Caroline Slupina" userId="98b51237-c617-441b-ae06-6bb23739eb21" providerId="ADAL" clId="{9694D403-0487-4E83-9AA7-21F11591BB6F}" dt="2022-07-11T13:22:37.485" v="637" actId="700"/>
          <ac:spMkLst>
            <pc:docMk/>
            <pc:sldMk cId="900369387" sldId="302"/>
            <ac:spMk id="5" creationId="{95524160-ACF4-E5A7-2B95-FA2501793386}"/>
          </ac:spMkLst>
        </pc:spChg>
        <pc:spChg chg="add del mod">
          <ac:chgData name="Caroline Slupina" userId="98b51237-c617-441b-ae06-6bb23739eb21" providerId="ADAL" clId="{9694D403-0487-4E83-9AA7-21F11591BB6F}" dt="2022-07-11T13:22:32.468" v="636" actId="478"/>
          <ac:spMkLst>
            <pc:docMk/>
            <pc:sldMk cId="900369387" sldId="302"/>
            <ac:spMk id="6" creationId="{CE8C9CA1-E311-CA4B-9508-A66F67487E54}"/>
          </ac:spMkLst>
        </pc:spChg>
        <pc:spChg chg="mod">
          <ac:chgData name="Caroline Slupina" userId="98b51237-c617-441b-ae06-6bb23739eb21" providerId="ADAL" clId="{9694D403-0487-4E83-9AA7-21F11591BB6F}" dt="2022-07-11T13:23:03.791" v="641" actId="14100"/>
          <ac:spMkLst>
            <pc:docMk/>
            <pc:sldMk cId="900369387" sldId="302"/>
            <ac:spMk id="8" creationId="{FF9B843E-AA13-7621-5AAC-D22C3A908A2D}"/>
          </ac:spMkLst>
        </pc:spChg>
        <pc:spChg chg="mod">
          <ac:chgData name="Caroline Slupina" userId="98b51237-c617-441b-ae06-6bb23739eb21" providerId="ADAL" clId="{9694D403-0487-4E83-9AA7-21F11591BB6F}" dt="2022-07-11T13:23:21.404" v="645" actId="465"/>
          <ac:spMkLst>
            <pc:docMk/>
            <pc:sldMk cId="900369387" sldId="302"/>
            <ac:spMk id="9" creationId="{D799135B-FB82-227D-B6D6-8E1DA6D434F9}"/>
          </ac:spMkLst>
        </pc:spChg>
        <pc:spChg chg="mod">
          <ac:chgData name="Caroline Slupina" userId="98b51237-c617-441b-ae06-6bb23739eb21" providerId="ADAL" clId="{9694D403-0487-4E83-9AA7-21F11591BB6F}" dt="2022-07-11T13:23:21.404" v="645" actId="465"/>
          <ac:spMkLst>
            <pc:docMk/>
            <pc:sldMk cId="900369387" sldId="302"/>
            <ac:spMk id="10" creationId="{464F3A83-C56D-6D06-7551-AE187879BD8C}"/>
          </ac:spMkLst>
        </pc:spChg>
        <pc:spChg chg="mod">
          <ac:chgData name="Caroline Slupina" userId="98b51237-c617-441b-ae06-6bb23739eb21" providerId="ADAL" clId="{9694D403-0487-4E83-9AA7-21F11591BB6F}" dt="2022-07-11T13:23:15.018" v="644" actId="1076"/>
          <ac:spMkLst>
            <pc:docMk/>
            <pc:sldMk cId="900369387" sldId="302"/>
            <ac:spMk id="11" creationId="{4D1C9798-55B0-21D9-BAD0-7352BAA7F0DD}"/>
          </ac:spMkLst>
        </pc:spChg>
        <pc:spChg chg="mod">
          <ac:chgData name="Caroline Slupina" userId="98b51237-c617-441b-ae06-6bb23739eb21" providerId="ADAL" clId="{9694D403-0487-4E83-9AA7-21F11591BB6F}" dt="2022-07-11T13:21:01.707" v="608"/>
          <ac:spMkLst>
            <pc:docMk/>
            <pc:sldMk cId="900369387" sldId="302"/>
            <ac:spMk id="13" creationId="{26F41695-4852-E509-A2D8-A5F52FA93AE4}"/>
          </ac:spMkLst>
        </pc:spChg>
        <pc:spChg chg="mod">
          <ac:chgData name="Caroline Slupina" userId="98b51237-c617-441b-ae06-6bb23739eb21" providerId="ADAL" clId="{9694D403-0487-4E83-9AA7-21F11591BB6F}" dt="2022-07-11T13:21:01.707" v="608"/>
          <ac:spMkLst>
            <pc:docMk/>
            <pc:sldMk cId="900369387" sldId="302"/>
            <ac:spMk id="14" creationId="{CDE201C6-3AE4-B6A8-14BA-83AA400FD256}"/>
          </ac:spMkLst>
        </pc:spChg>
        <pc:spChg chg="mod">
          <ac:chgData name="Caroline Slupina" userId="98b51237-c617-441b-ae06-6bb23739eb21" providerId="ADAL" clId="{9694D403-0487-4E83-9AA7-21F11591BB6F}" dt="2022-07-11T13:21:01.707" v="608"/>
          <ac:spMkLst>
            <pc:docMk/>
            <pc:sldMk cId="900369387" sldId="302"/>
            <ac:spMk id="15" creationId="{0A27FC64-789F-F4E8-FC33-9FB20FA930D7}"/>
          </ac:spMkLst>
        </pc:spChg>
        <pc:spChg chg="mod">
          <ac:chgData name="Caroline Slupina" userId="98b51237-c617-441b-ae06-6bb23739eb21" providerId="ADAL" clId="{9694D403-0487-4E83-9AA7-21F11591BB6F}" dt="2022-07-11T13:21:01.707" v="608"/>
          <ac:spMkLst>
            <pc:docMk/>
            <pc:sldMk cId="900369387" sldId="302"/>
            <ac:spMk id="16" creationId="{ED353785-C7D5-0016-027D-C065050207A5}"/>
          </ac:spMkLst>
        </pc:spChg>
        <pc:spChg chg="mod">
          <ac:chgData name="Caroline Slupina" userId="98b51237-c617-441b-ae06-6bb23739eb21" providerId="ADAL" clId="{9694D403-0487-4E83-9AA7-21F11591BB6F}" dt="2022-07-11T13:21:01.707" v="608"/>
          <ac:spMkLst>
            <pc:docMk/>
            <pc:sldMk cId="900369387" sldId="302"/>
            <ac:spMk id="17" creationId="{AE2B8701-5820-BECB-EDE4-F9C0C8FFAB02}"/>
          </ac:spMkLst>
        </pc:spChg>
        <pc:spChg chg="mod">
          <ac:chgData name="Caroline Slupina" userId="98b51237-c617-441b-ae06-6bb23739eb21" providerId="ADAL" clId="{9694D403-0487-4E83-9AA7-21F11591BB6F}" dt="2022-07-11T13:21:01.707" v="608"/>
          <ac:spMkLst>
            <pc:docMk/>
            <pc:sldMk cId="900369387" sldId="302"/>
            <ac:spMk id="19" creationId="{A8906BD3-31F3-1AEA-DC5E-08928384E951}"/>
          </ac:spMkLst>
        </pc:spChg>
        <pc:spChg chg="mod">
          <ac:chgData name="Caroline Slupina" userId="98b51237-c617-441b-ae06-6bb23739eb21" providerId="ADAL" clId="{9694D403-0487-4E83-9AA7-21F11591BB6F}" dt="2022-07-11T13:21:01.707" v="608"/>
          <ac:spMkLst>
            <pc:docMk/>
            <pc:sldMk cId="900369387" sldId="302"/>
            <ac:spMk id="20" creationId="{26EA9CD6-E800-AF44-8177-9144D9A88C0C}"/>
          </ac:spMkLst>
        </pc:spChg>
        <pc:spChg chg="mod">
          <ac:chgData name="Caroline Slupina" userId="98b51237-c617-441b-ae06-6bb23739eb21" providerId="ADAL" clId="{9694D403-0487-4E83-9AA7-21F11591BB6F}" dt="2022-07-11T13:21:01.707" v="608"/>
          <ac:spMkLst>
            <pc:docMk/>
            <pc:sldMk cId="900369387" sldId="302"/>
            <ac:spMk id="21" creationId="{58AD3BF3-60FB-D7A2-AA50-5B0D100D2DEE}"/>
          </ac:spMkLst>
        </pc:spChg>
        <pc:spChg chg="mod">
          <ac:chgData name="Caroline Slupina" userId="98b51237-c617-441b-ae06-6bb23739eb21" providerId="ADAL" clId="{9694D403-0487-4E83-9AA7-21F11591BB6F}" dt="2022-07-11T13:21:01.707" v="608"/>
          <ac:spMkLst>
            <pc:docMk/>
            <pc:sldMk cId="900369387" sldId="302"/>
            <ac:spMk id="22" creationId="{92B6E3B1-2E43-9F8C-A70A-F3FCA8B40BB7}"/>
          </ac:spMkLst>
        </pc:spChg>
        <pc:spChg chg="mod">
          <ac:chgData name="Caroline Slupina" userId="98b51237-c617-441b-ae06-6bb23739eb21" providerId="ADAL" clId="{9694D403-0487-4E83-9AA7-21F11591BB6F}" dt="2022-07-11T13:21:01.707" v="608"/>
          <ac:spMkLst>
            <pc:docMk/>
            <pc:sldMk cId="900369387" sldId="302"/>
            <ac:spMk id="23" creationId="{3FABCC35-27B8-01D4-FE14-817D0095B2A7}"/>
          </ac:spMkLst>
        </pc:spChg>
        <pc:spChg chg="mod">
          <ac:chgData name="Caroline Slupina" userId="98b51237-c617-441b-ae06-6bb23739eb21" providerId="ADAL" clId="{9694D403-0487-4E83-9AA7-21F11591BB6F}" dt="2022-07-11T13:21:01.707" v="608"/>
          <ac:spMkLst>
            <pc:docMk/>
            <pc:sldMk cId="900369387" sldId="302"/>
            <ac:spMk id="24" creationId="{40A11970-3ED0-751F-9709-83AC13507806}"/>
          </ac:spMkLst>
        </pc:spChg>
        <pc:spChg chg="mod">
          <ac:chgData name="Caroline Slupina" userId="98b51237-c617-441b-ae06-6bb23739eb21" providerId="ADAL" clId="{9694D403-0487-4E83-9AA7-21F11591BB6F}" dt="2022-07-11T13:21:01.707" v="608"/>
          <ac:spMkLst>
            <pc:docMk/>
            <pc:sldMk cId="900369387" sldId="302"/>
            <ac:spMk id="25" creationId="{4D3B24FF-A6FF-D5F4-B1C9-A6FA12D4B8D6}"/>
          </ac:spMkLst>
        </pc:spChg>
        <pc:spChg chg="mod">
          <ac:chgData name="Caroline Slupina" userId="98b51237-c617-441b-ae06-6bb23739eb21" providerId="ADAL" clId="{9694D403-0487-4E83-9AA7-21F11591BB6F}" dt="2022-07-11T13:21:01.707" v="608"/>
          <ac:spMkLst>
            <pc:docMk/>
            <pc:sldMk cId="900369387" sldId="302"/>
            <ac:spMk id="26" creationId="{CE90F097-E4BA-2C0A-88D5-941A60DD86A5}"/>
          </ac:spMkLst>
        </pc:spChg>
        <pc:spChg chg="mod">
          <ac:chgData name="Caroline Slupina" userId="98b51237-c617-441b-ae06-6bb23739eb21" providerId="ADAL" clId="{9694D403-0487-4E83-9AA7-21F11591BB6F}" dt="2022-07-11T13:21:01.707" v="608"/>
          <ac:spMkLst>
            <pc:docMk/>
            <pc:sldMk cId="900369387" sldId="302"/>
            <ac:spMk id="27" creationId="{2093E37C-0676-D6C8-1B74-E7D47562D647}"/>
          </ac:spMkLst>
        </pc:spChg>
        <pc:spChg chg="mod">
          <ac:chgData name="Caroline Slupina" userId="98b51237-c617-441b-ae06-6bb23739eb21" providerId="ADAL" clId="{9694D403-0487-4E83-9AA7-21F11591BB6F}" dt="2022-07-11T13:21:01.707" v="608"/>
          <ac:spMkLst>
            <pc:docMk/>
            <pc:sldMk cId="900369387" sldId="302"/>
            <ac:spMk id="29" creationId="{473DD57A-4EF6-C54B-BFE1-EF2FB9A36A3F}"/>
          </ac:spMkLst>
        </pc:spChg>
        <pc:spChg chg="mod">
          <ac:chgData name="Caroline Slupina" userId="98b51237-c617-441b-ae06-6bb23739eb21" providerId="ADAL" clId="{9694D403-0487-4E83-9AA7-21F11591BB6F}" dt="2022-07-11T13:21:01.707" v="608"/>
          <ac:spMkLst>
            <pc:docMk/>
            <pc:sldMk cId="900369387" sldId="302"/>
            <ac:spMk id="30" creationId="{DD514286-EAA4-3CF1-1D55-3633ACF895B5}"/>
          </ac:spMkLst>
        </pc:spChg>
        <pc:spChg chg="mod">
          <ac:chgData name="Caroline Slupina" userId="98b51237-c617-441b-ae06-6bb23739eb21" providerId="ADAL" clId="{9694D403-0487-4E83-9AA7-21F11591BB6F}" dt="2022-07-11T13:21:01.707" v="608"/>
          <ac:spMkLst>
            <pc:docMk/>
            <pc:sldMk cId="900369387" sldId="302"/>
            <ac:spMk id="32" creationId="{6497B99E-603E-C2E1-9965-2B076933198E}"/>
          </ac:spMkLst>
        </pc:spChg>
        <pc:spChg chg="mod">
          <ac:chgData name="Caroline Slupina" userId="98b51237-c617-441b-ae06-6bb23739eb21" providerId="ADAL" clId="{9694D403-0487-4E83-9AA7-21F11591BB6F}" dt="2022-07-11T13:21:01.707" v="608"/>
          <ac:spMkLst>
            <pc:docMk/>
            <pc:sldMk cId="900369387" sldId="302"/>
            <ac:spMk id="33" creationId="{7DA98288-D4EE-ABE3-1AF1-BAD9AD5B75FE}"/>
          </ac:spMkLst>
        </pc:spChg>
        <pc:spChg chg="mod">
          <ac:chgData name="Caroline Slupina" userId="98b51237-c617-441b-ae06-6bb23739eb21" providerId="ADAL" clId="{9694D403-0487-4E83-9AA7-21F11591BB6F}" dt="2022-07-11T13:21:01.707" v="608"/>
          <ac:spMkLst>
            <pc:docMk/>
            <pc:sldMk cId="900369387" sldId="302"/>
            <ac:spMk id="34" creationId="{C9986A22-55E6-3664-C2E2-0E8C76D6DBD0}"/>
          </ac:spMkLst>
        </pc:spChg>
        <pc:spChg chg="add mod">
          <ac:chgData name="Caroline Slupina" userId="98b51237-c617-441b-ae06-6bb23739eb21" providerId="ADAL" clId="{9694D403-0487-4E83-9AA7-21F11591BB6F}" dt="2022-07-11T13:26:35.977" v="653" actId="207"/>
          <ac:spMkLst>
            <pc:docMk/>
            <pc:sldMk cId="900369387" sldId="302"/>
            <ac:spMk id="35" creationId="{DCC58ED4-8DBC-36B3-B2C0-E80256AC257E}"/>
          </ac:spMkLst>
        </pc:spChg>
        <pc:spChg chg="add mod ord">
          <ac:chgData name="Caroline Slupina" userId="98b51237-c617-441b-ae06-6bb23739eb21" providerId="ADAL" clId="{9694D403-0487-4E83-9AA7-21F11591BB6F}" dt="2022-07-11T13:22:37.485" v="637" actId="700"/>
          <ac:spMkLst>
            <pc:docMk/>
            <pc:sldMk cId="900369387" sldId="302"/>
            <ac:spMk id="36" creationId="{9EA6931F-A522-E1B5-61CB-854531F68C8E}"/>
          </ac:spMkLst>
        </pc:spChg>
        <pc:spChg chg="add mod ord">
          <ac:chgData name="Caroline Slupina" userId="98b51237-c617-441b-ae06-6bb23739eb21" providerId="ADAL" clId="{9694D403-0487-4E83-9AA7-21F11591BB6F}" dt="2022-07-11T13:22:37.485" v="637" actId="700"/>
          <ac:spMkLst>
            <pc:docMk/>
            <pc:sldMk cId="900369387" sldId="302"/>
            <ac:spMk id="37" creationId="{323F11E9-ABAB-6E59-20BF-66AEAF41E36D}"/>
          </ac:spMkLst>
        </pc:spChg>
        <pc:grpChg chg="add mod">
          <ac:chgData name="Caroline Slupina" userId="98b51237-c617-441b-ae06-6bb23739eb21" providerId="ADAL" clId="{9694D403-0487-4E83-9AA7-21F11591BB6F}" dt="2022-07-11T13:23:35.064" v="650" actId="1076"/>
          <ac:grpSpMkLst>
            <pc:docMk/>
            <pc:sldMk cId="900369387" sldId="302"/>
            <ac:grpSpMk id="7" creationId="{5A5E4D51-4776-4280-1CA9-DE48B4D6AE49}"/>
          </ac:grpSpMkLst>
        </pc:grpChg>
        <pc:grpChg chg="add mod">
          <ac:chgData name="Caroline Slupina" userId="98b51237-c617-441b-ae06-6bb23739eb21" providerId="ADAL" clId="{9694D403-0487-4E83-9AA7-21F11591BB6F}" dt="2022-07-11T13:23:26.208" v="646" actId="1076"/>
          <ac:grpSpMkLst>
            <pc:docMk/>
            <pc:sldMk cId="900369387" sldId="302"/>
            <ac:grpSpMk id="12" creationId="{5AA846B9-870A-2810-F99C-B5B4CEB39DFD}"/>
          </ac:grpSpMkLst>
        </pc:grpChg>
        <pc:grpChg chg="add mod">
          <ac:chgData name="Caroline Slupina" userId="98b51237-c617-441b-ae06-6bb23739eb21" providerId="ADAL" clId="{9694D403-0487-4E83-9AA7-21F11591BB6F}" dt="2022-07-11T13:23:46.490" v="652" actId="1076"/>
          <ac:grpSpMkLst>
            <pc:docMk/>
            <pc:sldMk cId="900369387" sldId="302"/>
            <ac:grpSpMk id="18" creationId="{9D8B6A87-6FEA-BB59-1231-99928FBA9E2A}"/>
          </ac:grpSpMkLst>
        </pc:grpChg>
        <pc:grpChg chg="add mod">
          <ac:chgData name="Caroline Slupina" userId="98b51237-c617-441b-ae06-6bb23739eb21" providerId="ADAL" clId="{9694D403-0487-4E83-9AA7-21F11591BB6F}" dt="2022-07-11T13:23:42.315" v="651" actId="1076"/>
          <ac:grpSpMkLst>
            <pc:docMk/>
            <pc:sldMk cId="900369387" sldId="302"/>
            <ac:grpSpMk id="28" creationId="{40D752BD-0708-29E6-DADB-18D9D22277E7}"/>
          </ac:grpSpMkLst>
        </pc:grpChg>
        <pc:grpChg chg="add mod">
          <ac:chgData name="Caroline Slupina" userId="98b51237-c617-441b-ae06-6bb23739eb21" providerId="ADAL" clId="{9694D403-0487-4E83-9AA7-21F11591BB6F}" dt="2022-07-11T13:21:23.735" v="614" actId="1076"/>
          <ac:grpSpMkLst>
            <pc:docMk/>
            <pc:sldMk cId="900369387" sldId="302"/>
            <ac:grpSpMk id="31" creationId="{DEBC0B66-B9BF-38C8-0483-FC77FEBC09FF}"/>
          </ac:grpSpMkLst>
        </pc:grpChg>
      </pc:sldChg>
      <pc:sldChg chg="addSp modSp new mod">
        <pc:chgData name="Caroline Slupina" userId="98b51237-c617-441b-ae06-6bb23739eb21" providerId="ADAL" clId="{9694D403-0487-4E83-9AA7-21F11591BB6F}" dt="2022-07-25T13:19:23.949" v="1235" actId="1037"/>
        <pc:sldMkLst>
          <pc:docMk/>
          <pc:sldMk cId="2785219014" sldId="303"/>
        </pc:sldMkLst>
        <pc:spChg chg="add mod">
          <ac:chgData name="Caroline Slupina" userId="98b51237-c617-441b-ae06-6bb23739eb21" providerId="ADAL" clId="{9694D403-0487-4E83-9AA7-21F11591BB6F}" dt="2022-07-11T13:26:48.281" v="661" actId="1037"/>
          <ac:spMkLst>
            <pc:docMk/>
            <pc:sldMk cId="2785219014" sldId="303"/>
            <ac:spMk id="6" creationId="{355FA54E-0A50-B4ED-7FCA-8C83016B1480}"/>
          </ac:spMkLst>
        </pc:spChg>
        <pc:spChg chg="add mod">
          <ac:chgData name="Caroline Slupina" userId="98b51237-c617-441b-ae06-6bb23739eb21" providerId="ADAL" clId="{9694D403-0487-4E83-9AA7-21F11591BB6F}" dt="2022-07-25T13:19:23.949" v="1235" actId="1037"/>
          <ac:spMkLst>
            <pc:docMk/>
            <pc:sldMk cId="2785219014" sldId="303"/>
            <ac:spMk id="7" creationId="{9A25EE5E-B9A5-F293-DE56-FCC24A95118F}"/>
          </ac:spMkLst>
        </pc:spChg>
        <pc:spChg chg="add mod">
          <ac:chgData name="Caroline Slupina" userId="98b51237-c617-441b-ae06-6bb23739eb21" providerId="ADAL" clId="{9694D403-0487-4E83-9AA7-21F11591BB6F}" dt="2022-07-11T13:29:44.181" v="683" actId="14100"/>
          <ac:spMkLst>
            <pc:docMk/>
            <pc:sldMk cId="2785219014" sldId="303"/>
            <ac:spMk id="8" creationId="{94D65ECD-10A1-7C1D-2ADC-43373553642C}"/>
          </ac:spMkLst>
        </pc:spChg>
        <pc:spChg chg="add mod">
          <ac:chgData name="Caroline Slupina" userId="98b51237-c617-441b-ae06-6bb23739eb21" providerId="ADAL" clId="{9694D403-0487-4E83-9AA7-21F11591BB6F}" dt="2022-07-25T13:19:12.804" v="1234" actId="14100"/>
          <ac:spMkLst>
            <pc:docMk/>
            <pc:sldMk cId="2785219014" sldId="303"/>
            <ac:spMk id="9" creationId="{A69CF29C-EA28-5829-8F6E-EBC54A1C4BFC}"/>
          </ac:spMkLst>
        </pc:spChg>
        <pc:spChg chg="add mod">
          <ac:chgData name="Caroline Slupina" userId="98b51237-c617-441b-ae06-6bb23739eb21" providerId="ADAL" clId="{9694D403-0487-4E83-9AA7-21F11591BB6F}" dt="2022-07-11T13:29:58.418" v="684" actId="14100"/>
          <ac:spMkLst>
            <pc:docMk/>
            <pc:sldMk cId="2785219014" sldId="303"/>
            <ac:spMk id="10" creationId="{EFA29A02-7532-4516-122E-D590AA728A13}"/>
          </ac:spMkLst>
        </pc:spChg>
        <pc:spChg chg="add mod">
          <ac:chgData name="Caroline Slupina" userId="98b51237-c617-441b-ae06-6bb23739eb21" providerId="ADAL" clId="{9694D403-0487-4E83-9AA7-21F11591BB6F}" dt="2022-07-11T13:30:07.905" v="686" actId="14100"/>
          <ac:spMkLst>
            <pc:docMk/>
            <pc:sldMk cId="2785219014" sldId="303"/>
            <ac:spMk id="11" creationId="{7A7914F2-7C11-0683-5A27-F4C08899D1D4}"/>
          </ac:spMkLst>
        </pc:spChg>
        <pc:spChg chg="add mod">
          <ac:chgData name="Caroline Slupina" userId="98b51237-c617-441b-ae06-6bb23739eb21" providerId="ADAL" clId="{9694D403-0487-4E83-9AA7-21F11591BB6F}" dt="2022-07-11T13:30:03.870" v="685" actId="14100"/>
          <ac:spMkLst>
            <pc:docMk/>
            <pc:sldMk cId="2785219014" sldId="303"/>
            <ac:spMk id="12" creationId="{37C27123-757D-7904-79C9-862EA4318CC9}"/>
          </ac:spMkLst>
        </pc:spChg>
      </pc:sldChg>
      <pc:sldChg chg="addSp modSp new mod">
        <pc:chgData name="Caroline Slupina" userId="98b51237-c617-441b-ae06-6bb23739eb21" providerId="ADAL" clId="{9694D403-0487-4E83-9AA7-21F11591BB6F}" dt="2022-07-25T13:19:33.604" v="1236" actId="14100"/>
        <pc:sldMkLst>
          <pc:docMk/>
          <pc:sldMk cId="1927758685" sldId="304"/>
        </pc:sldMkLst>
        <pc:spChg chg="add mod">
          <ac:chgData name="Caroline Slupina" userId="98b51237-c617-441b-ae06-6bb23739eb21" providerId="ADAL" clId="{9694D403-0487-4E83-9AA7-21F11591BB6F}" dt="2022-07-25T13:19:33.604" v="1236" actId="14100"/>
          <ac:spMkLst>
            <pc:docMk/>
            <pc:sldMk cId="1927758685" sldId="304"/>
            <ac:spMk id="6" creationId="{B298DE59-BA4C-4BDC-D2AF-8374A4FE0563}"/>
          </ac:spMkLst>
        </pc:spChg>
        <pc:spChg chg="add mod">
          <ac:chgData name="Caroline Slupina" userId="98b51237-c617-441b-ae06-6bb23739eb21" providerId="ADAL" clId="{9694D403-0487-4E83-9AA7-21F11591BB6F}" dt="2022-07-11T14:05:57.132" v="694" actId="20577"/>
          <ac:spMkLst>
            <pc:docMk/>
            <pc:sldMk cId="1927758685" sldId="304"/>
            <ac:spMk id="7" creationId="{78296CF8-C862-DC88-77A1-783EF5EEAC2B}"/>
          </ac:spMkLst>
        </pc:spChg>
        <pc:spChg chg="add mod">
          <ac:chgData name="Caroline Slupina" userId="98b51237-c617-441b-ae06-6bb23739eb21" providerId="ADAL" clId="{9694D403-0487-4E83-9AA7-21F11591BB6F}" dt="2022-07-11T14:05:59.147" v="695" actId="20577"/>
          <ac:spMkLst>
            <pc:docMk/>
            <pc:sldMk cId="1927758685" sldId="304"/>
            <ac:spMk id="8" creationId="{625A0A2A-1E12-50BC-C918-79416C5FF13E}"/>
          </ac:spMkLst>
        </pc:spChg>
        <pc:spChg chg="add mod">
          <ac:chgData name="Caroline Slupina" userId="98b51237-c617-441b-ae06-6bb23739eb21" providerId="ADAL" clId="{9694D403-0487-4E83-9AA7-21F11591BB6F}" dt="2022-07-11T14:06:04.121" v="697" actId="6549"/>
          <ac:spMkLst>
            <pc:docMk/>
            <pc:sldMk cId="1927758685" sldId="304"/>
            <ac:spMk id="9" creationId="{BA12EE86-F479-EDCF-39A7-3B89D512FFBF}"/>
          </ac:spMkLst>
        </pc:spChg>
        <pc:spChg chg="add mod">
          <ac:chgData name="Caroline Slupina" userId="98b51237-c617-441b-ae06-6bb23739eb21" providerId="ADAL" clId="{9694D403-0487-4E83-9AA7-21F11591BB6F}" dt="2022-07-11T14:06:10.230" v="698" actId="6549"/>
          <ac:spMkLst>
            <pc:docMk/>
            <pc:sldMk cId="1927758685" sldId="304"/>
            <ac:spMk id="10" creationId="{D439FA56-79A0-C0B0-4BED-E977CAE40CA7}"/>
          </ac:spMkLst>
        </pc:spChg>
      </pc:sldChg>
      <pc:sldChg chg="addSp delSp modSp new mod">
        <pc:chgData name="Caroline Slupina" userId="98b51237-c617-441b-ae06-6bb23739eb21" providerId="ADAL" clId="{9694D403-0487-4E83-9AA7-21F11591BB6F}" dt="2022-07-25T13:18:03.193" v="1232" actId="20577"/>
        <pc:sldMkLst>
          <pc:docMk/>
          <pc:sldMk cId="2009051813" sldId="305"/>
        </pc:sldMkLst>
        <pc:spChg chg="mod">
          <ac:chgData name="Caroline Slupina" userId="98b51237-c617-441b-ae06-6bb23739eb21" providerId="ADAL" clId="{9694D403-0487-4E83-9AA7-21F11591BB6F}" dt="2022-07-25T13:04:41.986" v="715" actId="20577"/>
          <ac:spMkLst>
            <pc:docMk/>
            <pc:sldMk cId="2009051813" sldId="305"/>
            <ac:spMk id="2" creationId="{4876F873-7D57-E7BE-C440-317DAA1775E9}"/>
          </ac:spMkLst>
        </pc:spChg>
        <pc:spChg chg="mod">
          <ac:chgData name="Caroline Slupina" userId="98b51237-c617-441b-ae06-6bb23739eb21" providerId="ADAL" clId="{9694D403-0487-4E83-9AA7-21F11591BB6F}" dt="2022-07-25T13:16:06.542" v="1066" actId="20577"/>
          <ac:spMkLst>
            <pc:docMk/>
            <pc:sldMk cId="2009051813" sldId="305"/>
            <ac:spMk id="5" creationId="{BEB27AA8-4200-59A7-16A1-6F9EC7DA4E0E}"/>
          </ac:spMkLst>
        </pc:spChg>
        <pc:spChg chg="add mod">
          <ac:chgData name="Caroline Slupina" userId="98b51237-c617-441b-ae06-6bb23739eb21" providerId="ADAL" clId="{9694D403-0487-4E83-9AA7-21F11591BB6F}" dt="2022-07-25T13:14:23.285" v="979" actId="20577"/>
          <ac:spMkLst>
            <pc:docMk/>
            <pc:sldMk cId="2009051813" sldId="305"/>
            <ac:spMk id="6" creationId="{97378DF6-FDFA-460F-88E8-312B9E2417BA}"/>
          </ac:spMkLst>
        </pc:spChg>
        <pc:spChg chg="add del mod">
          <ac:chgData name="Caroline Slupina" userId="98b51237-c617-441b-ae06-6bb23739eb21" providerId="ADAL" clId="{9694D403-0487-4E83-9AA7-21F11591BB6F}" dt="2022-07-25T13:05:09.110" v="719" actId="478"/>
          <ac:spMkLst>
            <pc:docMk/>
            <pc:sldMk cId="2009051813" sldId="305"/>
            <ac:spMk id="7" creationId="{BAA17804-0DDC-0CCE-5043-1A7B9E8BBB96}"/>
          </ac:spMkLst>
        </pc:spChg>
        <pc:spChg chg="add mod">
          <ac:chgData name="Caroline Slupina" userId="98b51237-c617-441b-ae06-6bb23739eb21" providerId="ADAL" clId="{9694D403-0487-4E83-9AA7-21F11591BB6F}" dt="2022-07-25T13:14:05.347" v="965" actId="20577"/>
          <ac:spMkLst>
            <pc:docMk/>
            <pc:sldMk cId="2009051813" sldId="305"/>
            <ac:spMk id="8" creationId="{A2B55BAF-088F-5B44-0A33-517372CAAE13}"/>
          </ac:spMkLst>
        </pc:spChg>
        <pc:spChg chg="add mod">
          <ac:chgData name="Caroline Slupina" userId="98b51237-c617-441b-ae06-6bb23739eb21" providerId="ADAL" clId="{9694D403-0487-4E83-9AA7-21F11591BB6F}" dt="2022-07-25T13:05:39.286" v="744" actId="20577"/>
          <ac:spMkLst>
            <pc:docMk/>
            <pc:sldMk cId="2009051813" sldId="305"/>
            <ac:spMk id="9" creationId="{BCC698CA-1A92-8820-7B40-14B10028C2FD}"/>
          </ac:spMkLst>
        </pc:spChg>
        <pc:spChg chg="add mod">
          <ac:chgData name="Caroline Slupina" userId="98b51237-c617-441b-ae06-6bb23739eb21" providerId="ADAL" clId="{9694D403-0487-4E83-9AA7-21F11591BB6F}" dt="2022-07-25T13:07:51.897" v="806" actId="1076"/>
          <ac:spMkLst>
            <pc:docMk/>
            <pc:sldMk cId="2009051813" sldId="305"/>
            <ac:spMk id="10" creationId="{5912E5BC-B4C1-414F-7036-283C960B53C3}"/>
          </ac:spMkLst>
        </pc:spChg>
        <pc:spChg chg="add mod">
          <ac:chgData name="Caroline Slupina" userId="98b51237-c617-441b-ae06-6bb23739eb21" providerId="ADAL" clId="{9694D403-0487-4E83-9AA7-21F11591BB6F}" dt="2022-07-25T13:11:04.205" v="886" actId="255"/>
          <ac:spMkLst>
            <pc:docMk/>
            <pc:sldMk cId="2009051813" sldId="305"/>
            <ac:spMk id="11" creationId="{E6C435E4-2C44-76C1-7E1A-88950EB4A014}"/>
          </ac:spMkLst>
        </pc:spChg>
        <pc:spChg chg="add mod">
          <ac:chgData name="Caroline Slupina" userId="98b51237-c617-441b-ae06-6bb23739eb21" providerId="ADAL" clId="{9694D403-0487-4E83-9AA7-21F11591BB6F}" dt="2022-07-25T13:06:12.094" v="774" actId="20577"/>
          <ac:spMkLst>
            <pc:docMk/>
            <pc:sldMk cId="2009051813" sldId="305"/>
            <ac:spMk id="12" creationId="{7CE45850-A864-F504-D096-5331B6F4BCAF}"/>
          </ac:spMkLst>
        </pc:spChg>
        <pc:spChg chg="add mod">
          <ac:chgData name="Caroline Slupina" userId="98b51237-c617-441b-ae06-6bb23739eb21" providerId="ADAL" clId="{9694D403-0487-4E83-9AA7-21F11591BB6F}" dt="2022-07-25T13:11:36.048" v="901" actId="20577"/>
          <ac:spMkLst>
            <pc:docMk/>
            <pc:sldMk cId="2009051813" sldId="305"/>
            <ac:spMk id="13" creationId="{04ED6BE1-E7D2-7989-EB3C-D0CF12758CA8}"/>
          </ac:spMkLst>
        </pc:spChg>
        <pc:spChg chg="add mod">
          <ac:chgData name="Caroline Slupina" userId="98b51237-c617-441b-ae06-6bb23739eb21" providerId="ADAL" clId="{9694D403-0487-4E83-9AA7-21F11591BB6F}" dt="2022-07-25T13:12:01.855" v="914" actId="20577"/>
          <ac:spMkLst>
            <pc:docMk/>
            <pc:sldMk cId="2009051813" sldId="305"/>
            <ac:spMk id="14" creationId="{5B408907-79FA-4858-1994-7EBCED370A6A}"/>
          </ac:spMkLst>
        </pc:spChg>
        <pc:spChg chg="add mod">
          <ac:chgData name="Caroline Slupina" userId="98b51237-c617-441b-ae06-6bb23739eb21" providerId="ADAL" clId="{9694D403-0487-4E83-9AA7-21F11591BB6F}" dt="2022-07-25T13:12:27.750" v="927" actId="20577"/>
          <ac:spMkLst>
            <pc:docMk/>
            <pc:sldMk cId="2009051813" sldId="305"/>
            <ac:spMk id="15" creationId="{BE265EE8-6FDA-510F-D99F-1208A599D935}"/>
          </ac:spMkLst>
        </pc:spChg>
        <pc:spChg chg="add mod">
          <ac:chgData name="Caroline Slupina" userId="98b51237-c617-441b-ae06-6bb23739eb21" providerId="ADAL" clId="{9694D403-0487-4E83-9AA7-21F11591BB6F}" dt="2022-07-25T13:13:09.636" v="942" actId="20577"/>
          <ac:spMkLst>
            <pc:docMk/>
            <pc:sldMk cId="2009051813" sldId="305"/>
            <ac:spMk id="16" creationId="{97C16C14-91DE-340B-3335-E1F80571A355}"/>
          </ac:spMkLst>
        </pc:spChg>
        <pc:spChg chg="add mod">
          <ac:chgData name="Caroline Slupina" userId="98b51237-c617-441b-ae06-6bb23739eb21" providerId="ADAL" clId="{9694D403-0487-4E83-9AA7-21F11591BB6F}" dt="2022-07-25T13:13:39.377" v="954" actId="20577"/>
          <ac:spMkLst>
            <pc:docMk/>
            <pc:sldMk cId="2009051813" sldId="305"/>
            <ac:spMk id="17" creationId="{56D97BFA-F962-9AE6-BBB8-E9A2F456CA54}"/>
          </ac:spMkLst>
        </pc:spChg>
        <pc:spChg chg="add mod">
          <ac:chgData name="Caroline Slupina" userId="98b51237-c617-441b-ae06-6bb23739eb21" providerId="ADAL" clId="{9694D403-0487-4E83-9AA7-21F11591BB6F}" dt="2022-07-25T13:14:42.870" v="994" actId="20577"/>
          <ac:spMkLst>
            <pc:docMk/>
            <pc:sldMk cId="2009051813" sldId="305"/>
            <ac:spMk id="18" creationId="{852352D7-CF80-6859-296A-A85914B03144}"/>
          </ac:spMkLst>
        </pc:spChg>
        <pc:spChg chg="add">
          <ac:chgData name="Caroline Slupina" userId="98b51237-c617-441b-ae06-6bb23739eb21" providerId="ADAL" clId="{9694D403-0487-4E83-9AA7-21F11591BB6F}" dt="2022-07-25T13:15:04.160" v="995" actId="11529"/>
          <ac:spMkLst>
            <pc:docMk/>
            <pc:sldMk cId="2009051813" sldId="305"/>
            <ac:spMk id="19" creationId="{B356B4EC-092C-04AD-0A4E-48CDC54548EE}"/>
          </ac:spMkLst>
        </pc:spChg>
        <pc:spChg chg="add mod">
          <ac:chgData name="Caroline Slupina" userId="98b51237-c617-441b-ae06-6bb23739eb21" providerId="ADAL" clId="{9694D403-0487-4E83-9AA7-21F11591BB6F}" dt="2022-07-25T13:15:34.258" v="1022" actId="14100"/>
          <ac:spMkLst>
            <pc:docMk/>
            <pc:sldMk cId="2009051813" sldId="305"/>
            <ac:spMk id="20" creationId="{B222A551-97B0-4C4D-B805-FAFDC5A91244}"/>
          </ac:spMkLst>
        </pc:spChg>
        <pc:spChg chg="add mod">
          <ac:chgData name="Caroline Slupina" userId="98b51237-c617-441b-ae06-6bb23739eb21" providerId="ADAL" clId="{9694D403-0487-4E83-9AA7-21F11591BB6F}" dt="2022-07-25T13:15:46.798" v="1034" actId="1076"/>
          <ac:spMkLst>
            <pc:docMk/>
            <pc:sldMk cId="2009051813" sldId="305"/>
            <ac:spMk id="21" creationId="{774C59F6-2BE0-A8C5-1212-AD7049D0A491}"/>
          </ac:spMkLst>
        </pc:spChg>
        <pc:spChg chg="add del">
          <ac:chgData name="Caroline Slupina" userId="98b51237-c617-441b-ae06-6bb23739eb21" providerId="ADAL" clId="{9694D403-0487-4E83-9AA7-21F11591BB6F}" dt="2022-07-25T13:16:43.070" v="1068" actId="478"/>
          <ac:spMkLst>
            <pc:docMk/>
            <pc:sldMk cId="2009051813" sldId="305"/>
            <ac:spMk id="22" creationId="{98967F39-0097-5F5F-8D70-5BF0E8FA2389}"/>
          </ac:spMkLst>
        </pc:spChg>
        <pc:spChg chg="add mod">
          <ac:chgData name="Caroline Slupina" userId="98b51237-c617-441b-ae06-6bb23739eb21" providerId="ADAL" clId="{9694D403-0487-4E83-9AA7-21F11591BB6F}" dt="2022-07-25T13:18:03.193" v="1232" actId="20577"/>
          <ac:spMkLst>
            <pc:docMk/>
            <pc:sldMk cId="2009051813" sldId="305"/>
            <ac:spMk id="23" creationId="{45AE3797-6A67-41A5-934E-A1FC736FE16E}"/>
          </ac:spMkLst>
        </pc:spChg>
      </pc:sldChg>
      <pc:sldMasterChg chg="addSp delSp modSp mod addSldLayout modSldLayout sldLayoutOrd">
        <pc:chgData name="Caroline Slupina" userId="98b51237-c617-441b-ae06-6bb23739eb21" providerId="ADAL" clId="{9694D403-0487-4E83-9AA7-21F11591BB6F}" dt="2022-07-06T15:51:33.147" v="411" actId="255"/>
        <pc:sldMasterMkLst>
          <pc:docMk/>
          <pc:sldMasterMk cId="2691560780" sldId="2147483648"/>
        </pc:sldMasterMkLst>
        <pc:spChg chg="add del mod">
          <ac:chgData name="Caroline Slupina" userId="98b51237-c617-441b-ae06-6bb23739eb21" providerId="ADAL" clId="{9694D403-0487-4E83-9AA7-21F11591BB6F}" dt="2022-07-06T15:24:19.062" v="252" actId="478"/>
          <ac:spMkLst>
            <pc:docMk/>
            <pc:sldMasterMk cId="2691560780" sldId="2147483648"/>
            <ac:spMk id="4" creationId="{7A3FA406-4B44-736D-859D-1D39B9CCCB0F}"/>
          </ac:spMkLst>
        </pc:spChg>
        <pc:spChg chg="add mod">
          <ac:chgData name="Caroline Slupina" userId="98b51237-c617-441b-ae06-6bb23739eb21" providerId="ADAL" clId="{9694D403-0487-4E83-9AA7-21F11591BB6F}" dt="2022-07-06T15:27:46.953" v="287" actId="16037"/>
          <ac:spMkLst>
            <pc:docMk/>
            <pc:sldMasterMk cId="2691560780" sldId="2147483648"/>
            <ac:spMk id="9" creationId="{7FD8EFC8-C251-0241-9B44-8FF629F84458}"/>
          </ac:spMkLst>
        </pc:spChg>
        <pc:spChg chg="add mod">
          <ac:chgData name="Caroline Slupina" userId="98b51237-c617-441b-ae06-6bb23739eb21" providerId="ADAL" clId="{9694D403-0487-4E83-9AA7-21F11591BB6F}" dt="2022-07-06T15:24:46.314" v="261" actId="207"/>
          <ac:spMkLst>
            <pc:docMk/>
            <pc:sldMasterMk cId="2691560780" sldId="2147483648"/>
            <ac:spMk id="10" creationId="{4E766143-1904-5ABE-BDE9-AEBDCC29B55D}"/>
          </ac:spMkLst>
        </pc:spChg>
        <pc:spChg chg="add mod">
          <ac:chgData name="Caroline Slupina" userId="98b51237-c617-441b-ae06-6bb23739eb21" providerId="ADAL" clId="{9694D403-0487-4E83-9AA7-21F11591BB6F}" dt="2022-07-06T15:24:56.079" v="265" actId="208"/>
          <ac:spMkLst>
            <pc:docMk/>
            <pc:sldMasterMk cId="2691560780" sldId="2147483648"/>
            <ac:spMk id="11" creationId="{D3687E0E-E9CB-ADD4-6011-80EA4B163464}"/>
          </ac:spMkLst>
        </pc:spChg>
        <pc:spChg chg="add mod">
          <ac:chgData name="Caroline Slupina" userId="98b51237-c617-441b-ae06-6bb23739eb21" providerId="ADAL" clId="{9694D403-0487-4E83-9AA7-21F11591BB6F}" dt="2022-07-06T15:25:14.951" v="270" actId="208"/>
          <ac:spMkLst>
            <pc:docMk/>
            <pc:sldMasterMk cId="2691560780" sldId="2147483648"/>
            <ac:spMk id="12" creationId="{439CCDC6-6932-3890-463E-8C8503950912}"/>
          </ac:spMkLst>
        </pc:spChg>
        <pc:spChg chg="add mod">
          <ac:chgData name="Caroline Slupina" userId="98b51237-c617-441b-ae06-6bb23739eb21" providerId="ADAL" clId="{9694D403-0487-4E83-9AA7-21F11591BB6F}" dt="2022-07-06T15:25:23.891" v="274" actId="208"/>
          <ac:spMkLst>
            <pc:docMk/>
            <pc:sldMasterMk cId="2691560780" sldId="2147483648"/>
            <ac:spMk id="13" creationId="{619632CE-F0DE-13D8-7AC7-3A8CEA44B286}"/>
          </ac:spMkLst>
        </pc:spChg>
        <pc:spChg chg="add mod">
          <ac:chgData name="Caroline Slupina" userId="98b51237-c617-441b-ae06-6bb23739eb21" providerId="ADAL" clId="{9694D403-0487-4E83-9AA7-21F11591BB6F}" dt="2022-07-06T15:25:39.297" v="278" actId="208"/>
          <ac:spMkLst>
            <pc:docMk/>
            <pc:sldMasterMk cId="2691560780" sldId="2147483648"/>
            <ac:spMk id="14" creationId="{49A1BF0C-EEBC-A231-8433-2FE36A1B4678}"/>
          </ac:spMkLst>
        </pc:spChg>
        <pc:spChg chg="add mod">
          <ac:chgData name="Caroline Slupina" userId="98b51237-c617-441b-ae06-6bb23739eb21" providerId="ADAL" clId="{9694D403-0487-4E83-9AA7-21F11591BB6F}" dt="2022-07-06T15:25:52.669" v="282" actId="208"/>
          <ac:spMkLst>
            <pc:docMk/>
            <pc:sldMasterMk cId="2691560780" sldId="2147483648"/>
            <ac:spMk id="15" creationId="{185BF93B-CFFA-3E9A-FFF9-C6165D8F6868}"/>
          </ac:spMkLst>
        </pc:spChg>
        <pc:spChg chg="add mod">
          <ac:chgData name="Caroline Slupina" userId="98b51237-c617-441b-ae06-6bb23739eb21" providerId="ADAL" clId="{9694D403-0487-4E83-9AA7-21F11591BB6F}" dt="2022-07-06T15:26:01.221" v="286" actId="207"/>
          <ac:spMkLst>
            <pc:docMk/>
            <pc:sldMasterMk cId="2691560780" sldId="2147483648"/>
            <ac:spMk id="16" creationId="{0F2550CA-4A8D-C9F9-6324-C036C874543B}"/>
          </ac:spMkLst>
        </pc:spChg>
        <pc:sldLayoutChg chg="ord">
          <pc:chgData name="Caroline Slupina" userId="98b51237-c617-441b-ae06-6bb23739eb21" providerId="ADAL" clId="{9694D403-0487-4E83-9AA7-21F11591BB6F}" dt="2022-07-04T14:31:02.168" v="27" actId="20578"/>
          <pc:sldLayoutMkLst>
            <pc:docMk/>
            <pc:sldMasterMk cId="2691560780" sldId="2147483648"/>
            <pc:sldLayoutMk cId="3227545414" sldId="2147483651"/>
          </pc:sldLayoutMkLst>
        </pc:sldLayoutChg>
        <pc:sldLayoutChg chg="addSp delSp modSp mod">
          <pc:chgData name="Caroline Slupina" userId="98b51237-c617-441b-ae06-6bb23739eb21" providerId="ADAL" clId="{9694D403-0487-4E83-9AA7-21F11591BB6F}" dt="2022-07-06T15:46:33.837" v="314" actId="2711"/>
          <pc:sldLayoutMkLst>
            <pc:docMk/>
            <pc:sldMasterMk cId="2691560780" sldId="2147483648"/>
            <pc:sldLayoutMk cId="3034448529" sldId="2147483652"/>
          </pc:sldLayoutMkLst>
          <pc:spChg chg="del">
            <ac:chgData name="Caroline Slupina" userId="98b51237-c617-441b-ae06-6bb23739eb21" providerId="ADAL" clId="{9694D403-0487-4E83-9AA7-21F11591BB6F}" dt="2022-07-04T14:31:41.564" v="31" actId="478"/>
            <ac:spMkLst>
              <pc:docMk/>
              <pc:sldMasterMk cId="2691560780" sldId="2147483648"/>
              <pc:sldLayoutMk cId="3034448529" sldId="2147483652"/>
              <ac:spMk id="3" creationId="{F4A90C92-0BA3-11EC-904B-5C534A0D9CB0}"/>
            </ac:spMkLst>
          </pc:spChg>
          <pc:spChg chg="del">
            <ac:chgData name="Caroline Slupina" userId="98b51237-c617-441b-ae06-6bb23739eb21" providerId="ADAL" clId="{9694D403-0487-4E83-9AA7-21F11591BB6F}" dt="2022-07-04T14:31:41.564" v="31" actId="478"/>
            <ac:spMkLst>
              <pc:docMk/>
              <pc:sldMasterMk cId="2691560780" sldId="2147483648"/>
              <pc:sldLayoutMk cId="3034448529" sldId="2147483652"/>
              <ac:spMk id="4" creationId="{1E554811-D928-32F3-92E5-81C0E1561E01}"/>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9" creationId="{5526904B-B494-7598-7127-B4A6EF4543C8}"/>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0" creationId="{C0FB0153-7865-22D4-B453-FD083F90E53B}"/>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11" creationId="{712A7AC3-BBA4-6459-BED8-A145F2ED3FC0}"/>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2" creationId="{D8FC3635-173E-74F3-20B0-31E0401E3409}"/>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13" creationId="{C08BC215-9E01-C7D2-2AE2-373156142489}"/>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4" creationId="{B0D3D691-89CA-28C0-6605-5EBDDFA0D172}"/>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15" creationId="{653878CE-5612-AE65-C6EF-65795AAD3F16}"/>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6" creationId="{6576AB09-DC01-DA18-57EC-FCF5C18CE96D}"/>
            </ac:spMkLst>
          </pc:spChg>
        </pc:sldLayoutChg>
        <pc:sldLayoutChg chg="delSp modSp mod">
          <pc:chgData name="Caroline Slupina" userId="98b51237-c617-441b-ae06-6bb23739eb21" providerId="ADAL" clId="{9694D403-0487-4E83-9AA7-21F11591BB6F}" dt="2022-07-06T15:50:03.636" v="392" actId="478"/>
          <pc:sldLayoutMkLst>
            <pc:docMk/>
            <pc:sldMasterMk cId="2691560780" sldId="2147483648"/>
            <pc:sldLayoutMk cId="2512052572" sldId="2147483653"/>
          </pc:sldLayoutMkLst>
          <pc:spChg chg="del">
            <ac:chgData name="Caroline Slupina" userId="98b51237-c617-441b-ae06-6bb23739eb21" providerId="ADAL" clId="{9694D403-0487-4E83-9AA7-21F11591BB6F}" dt="2022-07-06T15:50:03.636" v="392" actId="478"/>
            <ac:spMkLst>
              <pc:docMk/>
              <pc:sldMasterMk cId="2691560780" sldId="2147483648"/>
              <pc:sldLayoutMk cId="2512052572" sldId="2147483653"/>
              <ac:spMk id="2" creationId="{3CF20F5D-FE75-3465-9CAF-E064B6F91256}"/>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12" creationId="{B3E7643F-12E6-2764-751F-9857E9D5C07A}"/>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13" creationId="{D453CB34-0199-BAA4-2DF6-B7793FB1EA8B}"/>
            </ac:spMkLst>
          </pc:spChg>
          <pc:spChg chg="mod">
            <ac:chgData name="Caroline Slupina" userId="98b51237-c617-441b-ae06-6bb23739eb21" providerId="ADAL" clId="{9694D403-0487-4E83-9AA7-21F11591BB6F}" dt="2022-07-06T15:49:18.503" v="371" actId="14100"/>
            <ac:spMkLst>
              <pc:docMk/>
              <pc:sldMasterMk cId="2691560780" sldId="2147483648"/>
              <pc:sldLayoutMk cId="2512052572" sldId="2147483653"/>
              <ac:spMk id="14" creationId="{74F99EFD-4122-85A2-3207-3EA12E6067A4}"/>
            </ac:spMkLst>
          </pc:spChg>
          <pc:spChg chg="mod">
            <ac:chgData name="Caroline Slupina" userId="98b51237-c617-441b-ae06-6bb23739eb21" providerId="ADAL" clId="{9694D403-0487-4E83-9AA7-21F11591BB6F}" dt="2022-07-06T15:49:59.659" v="391" actId="1076"/>
            <ac:spMkLst>
              <pc:docMk/>
              <pc:sldMasterMk cId="2691560780" sldId="2147483648"/>
              <pc:sldLayoutMk cId="2512052572" sldId="2147483653"/>
              <ac:spMk id="15" creationId="{0F42AD9A-ECE9-A0C5-4F81-9891FE02FB70}"/>
            </ac:spMkLst>
          </pc:spChg>
          <pc:spChg chg="mod">
            <ac:chgData name="Caroline Slupina" userId="98b51237-c617-441b-ae06-6bb23739eb21" providerId="ADAL" clId="{9694D403-0487-4E83-9AA7-21F11591BB6F}" dt="2022-07-06T15:49:42.271" v="390" actId="1038"/>
            <ac:spMkLst>
              <pc:docMk/>
              <pc:sldMasterMk cId="2691560780" sldId="2147483648"/>
              <pc:sldLayoutMk cId="2512052572" sldId="2147483653"/>
              <ac:spMk id="16" creationId="{5E729F6E-36E1-328D-C607-069EAAEE07A6}"/>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17" creationId="{ADD0D680-B8AF-372F-CE45-7B1DDAE47D32}"/>
            </ac:spMkLst>
          </pc:spChg>
          <pc:spChg chg="mod">
            <ac:chgData name="Caroline Slupina" userId="98b51237-c617-441b-ae06-6bb23739eb21" providerId="ADAL" clId="{9694D403-0487-4E83-9AA7-21F11591BB6F}" dt="2022-07-06T15:49:36.006" v="376" actId="14100"/>
            <ac:spMkLst>
              <pc:docMk/>
              <pc:sldMasterMk cId="2691560780" sldId="2147483648"/>
              <pc:sldLayoutMk cId="2512052572" sldId="2147483653"/>
              <ac:spMk id="18" creationId="{9FEC82D4-6EEB-8B14-580F-99F0DD71DA68}"/>
            </ac:spMkLst>
          </pc:spChg>
          <pc:spChg chg="mod">
            <ac:chgData name="Caroline Slupina" userId="98b51237-c617-441b-ae06-6bb23739eb21" providerId="ADAL" clId="{9694D403-0487-4E83-9AA7-21F11591BB6F}" dt="2022-07-06T15:49:59.659" v="391" actId="1076"/>
            <ac:spMkLst>
              <pc:docMk/>
              <pc:sldMasterMk cId="2691560780" sldId="2147483648"/>
              <pc:sldLayoutMk cId="2512052572" sldId="2147483653"/>
              <ac:spMk id="19" creationId="{4AD33E82-49E4-E74B-B4D0-3738B3051445}"/>
            </ac:spMkLst>
          </pc:spChg>
          <pc:spChg chg="mod">
            <ac:chgData name="Caroline Slupina" userId="98b51237-c617-441b-ae06-6bb23739eb21" providerId="ADAL" clId="{9694D403-0487-4E83-9AA7-21F11591BB6F}" dt="2022-07-06T15:49:42.271" v="390" actId="1038"/>
            <ac:spMkLst>
              <pc:docMk/>
              <pc:sldMasterMk cId="2691560780" sldId="2147483648"/>
              <pc:sldLayoutMk cId="2512052572" sldId="2147483653"/>
              <ac:spMk id="20" creationId="{D8188FCB-80AC-D9DD-3D1A-851CE2E01580}"/>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1" creationId="{691EEDB4-1EF9-8EF6-DA57-CBB845D7E5EF}"/>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2" creationId="{A62006E1-7051-96A8-76D6-360BD1982470}"/>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3" creationId="{508C5893-FDA7-5257-3F52-8126E8497257}"/>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4" creationId="{1FA1A27E-CB9C-A36C-0915-9245BBE33E81}"/>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5" creationId="{DE9CCE67-F3D2-E1AB-FEFD-1906326EF5DF}"/>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6" creationId="{02BEC095-FE3C-CB9A-9156-A1F53043E7E0}"/>
            </ac:spMkLst>
          </pc:spChg>
        </pc:sldLayoutChg>
        <pc:sldLayoutChg chg="ord">
          <pc:chgData name="Caroline Slupina" userId="98b51237-c617-441b-ae06-6bb23739eb21" providerId="ADAL" clId="{9694D403-0487-4E83-9AA7-21F11591BB6F}" dt="2022-07-04T14:38:10.778" v="94" actId="20578"/>
          <pc:sldLayoutMkLst>
            <pc:docMk/>
            <pc:sldMasterMk cId="2691560780" sldId="2147483648"/>
            <pc:sldLayoutMk cId="285356140" sldId="2147483654"/>
          </pc:sldLayoutMkLst>
        </pc:sldLayoutChg>
        <pc:sldLayoutChg chg="ord">
          <pc:chgData name="Caroline Slupina" userId="98b51237-c617-441b-ae06-6bb23739eb21" providerId="ADAL" clId="{9694D403-0487-4E83-9AA7-21F11591BB6F}" dt="2022-07-04T14:38:18.001" v="96" actId="20578"/>
          <pc:sldLayoutMkLst>
            <pc:docMk/>
            <pc:sldMasterMk cId="2691560780" sldId="2147483648"/>
            <pc:sldLayoutMk cId="2824630652" sldId="2147483655"/>
          </pc:sldLayoutMkLst>
        </pc:sldLayoutChg>
        <pc:sldLayoutChg chg="ord">
          <pc:chgData name="Caroline Slupina" userId="98b51237-c617-441b-ae06-6bb23739eb21" providerId="ADAL" clId="{9694D403-0487-4E83-9AA7-21F11591BB6F}" dt="2022-07-04T14:31:17.020" v="29" actId="20578"/>
          <pc:sldLayoutMkLst>
            <pc:docMk/>
            <pc:sldMasterMk cId="2691560780" sldId="2147483648"/>
            <pc:sldLayoutMk cId="3541046155" sldId="2147483661"/>
          </pc:sldLayoutMkLst>
        </pc:sldLayoutChg>
        <pc:sldLayoutChg chg="ord">
          <pc:chgData name="Caroline Slupina" userId="98b51237-c617-441b-ae06-6bb23739eb21" providerId="ADAL" clId="{9694D403-0487-4E83-9AA7-21F11591BB6F}" dt="2022-07-04T14:31:15.466" v="28" actId="20578"/>
          <pc:sldLayoutMkLst>
            <pc:docMk/>
            <pc:sldMasterMk cId="2691560780" sldId="2147483648"/>
            <pc:sldLayoutMk cId="4158188727" sldId="2147483662"/>
          </pc:sldLayoutMkLst>
        </pc:sldLayoutChg>
        <pc:sldLayoutChg chg="modSp ord">
          <pc:chgData name="Caroline Slupina" userId="98b51237-c617-441b-ae06-6bb23739eb21" providerId="ADAL" clId="{9694D403-0487-4E83-9AA7-21F11591BB6F}" dt="2022-07-04T14:36:01.691" v="73" actId="113"/>
          <pc:sldLayoutMkLst>
            <pc:docMk/>
            <pc:sldMasterMk cId="2691560780" sldId="2147483648"/>
            <pc:sldLayoutMk cId="243272491" sldId="2147483663"/>
          </pc:sldLayoutMkLst>
          <pc:spChg chg="mod">
            <ac:chgData name="Caroline Slupina" userId="98b51237-c617-441b-ae06-6bb23739eb21" providerId="ADAL" clId="{9694D403-0487-4E83-9AA7-21F11591BB6F}" dt="2022-07-04T14:36:01.691" v="73" actId="113"/>
            <ac:spMkLst>
              <pc:docMk/>
              <pc:sldMasterMk cId="2691560780" sldId="2147483648"/>
              <pc:sldLayoutMk cId="243272491" sldId="2147483663"/>
              <ac:spMk id="9" creationId="{6FD54463-704B-8B3F-8404-1032DC21D56A}"/>
            </ac:spMkLst>
          </pc:spChg>
          <pc:spChg chg="mod">
            <ac:chgData name="Caroline Slupina" userId="98b51237-c617-441b-ae06-6bb23739eb21" providerId="ADAL" clId="{9694D403-0487-4E83-9AA7-21F11591BB6F}" dt="2022-07-04T14:36:01.691" v="73" actId="113"/>
            <ac:spMkLst>
              <pc:docMk/>
              <pc:sldMasterMk cId="2691560780" sldId="2147483648"/>
              <pc:sldLayoutMk cId="243272491" sldId="2147483663"/>
              <ac:spMk id="10" creationId="{CF415E0B-E668-6FFC-9E40-4ADB2328CE31}"/>
            </ac:spMkLst>
          </pc:spChg>
        </pc:sldLayoutChg>
        <pc:sldLayoutChg chg="ord">
          <pc:chgData name="Caroline Slupina" userId="98b51237-c617-441b-ae06-6bb23739eb21" providerId="ADAL" clId="{9694D403-0487-4E83-9AA7-21F11591BB6F}" dt="2022-07-04T14:45:48.364" v="174" actId="20578"/>
          <pc:sldLayoutMkLst>
            <pc:docMk/>
            <pc:sldMasterMk cId="2691560780" sldId="2147483648"/>
            <pc:sldLayoutMk cId="2666196677" sldId="2147483664"/>
          </pc:sldLayoutMkLst>
        </pc:sldLayoutChg>
        <pc:sldLayoutChg chg="modSp mod">
          <pc:chgData name="Caroline Slupina" userId="98b51237-c617-441b-ae06-6bb23739eb21" providerId="ADAL" clId="{9694D403-0487-4E83-9AA7-21F11591BB6F}" dt="2022-07-04T14:36:57.410" v="80" actId="14100"/>
          <pc:sldLayoutMkLst>
            <pc:docMk/>
            <pc:sldMasterMk cId="2691560780" sldId="2147483648"/>
            <pc:sldLayoutMk cId="2742728954" sldId="2147483665"/>
          </pc:sldLayoutMkLst>
          <pc:spChg chg="mod">
            <ac:chgData name="Caroline Slupina" userId="98b51237-c617-441b-ae06-6bb23739eb21" providerId="ADAL" clId="{9694D403-0487-4E83-9AA7-21F11591BB6F}" dt="2022-07-04T14:36:57.410" v="80" actId="14100"/>
            <ac:spMkLst>
              <pc:docMk/>
              <pc:sldMasterMk cId="2691560780" sldId="2147483648"/>
              <pc:sldLayoutMk cId="2742728954" sldId="2147483665"/>
              <ac:spMk id="11" creationId="{C2571C8A-DC37-F39E-6365-0D96556CE1B4}"/>
            </ac:spMkLst>
          </pc:spChg>
        </pc:sldLayoutChg>
        <pc:sldLayoutChg chg="modSp mod">
          <pc:chgData name="Caroline Slupina" userId="98b51237-c617-441b-ae06-6bb23739eb21" providerId="ADAL" clId="{9694D403-0487-4E83-9AA7-21F11591BB6F}" dt="2022-07-04T14:37:25.911" v="88" actId="14100"/>
          <pc:sldLayoutMkLst>
            <pc:docMk/>
            <pc:sldMasterMk cId="2691560780" sldId="2147483648"/>
            <pc:sldLayoutMk cId="2553098738" sldId="2147483666"/>
          </pc:sldLayoutMkLst>
          <pc:spChg chg="mod">
            <ac:chgData name="Caroline Slupina" userId="98b51237-c617-441b-ae06-6bb23739eb21" providerId="ADAL" clId="{9694D403-0487-4E83-9AA7-21F11591BB6F}" dt="2022-07-04T14:37:25.911" v="88" actId="14100"/>
            <ac:spMkLst>
              <pc:docMk/>
              <pc:sldMasterMk cId="2691560780" sldId="2147483648"/>
              <pc:sldLayoutMk cId="2553098738" sldId="2147483666"/>
              <ac:spMk id="5" creationId="{6FF212E1-6A10-6038-29CE-524D3AA5FA55}"/>
            </ac:spMkLst>
          </pc:spChg>
          <pc:spChg chg="mod">
            <ac:chgData name="Caroline Slupina" userId="98b51237-c617-441b-ae06-6bb23739eb21" providerId="ADAL" clId="{9694D403-0487-4E83-9AA7-21F11591BB6F}" dt="2022-07-04T14:37:19.131" v="86" actId="1076"/>
            <ac:spMkLst>
              <pc:docMk/>
              <pc:sldMasterMk cId="2691560780" sldId="2147483648"/>
              <pc:sldLayoutMk cId="2553098738" sldId="2147483666"/>
              <ac:spMk id="6" creationId="{B951C4FA-9CE6-51D9-2BF4-9B6793DBF806}"/>
            </ac:spMkLst>
          </pc:spChg>
        </pc:sldLayoutChg>
        <pc:sldLayoutChg chg="modSp mod ord">
          <pc:chgData name="Caroline Slupina" userId="98b51237-c617-441b-ae06-6bb23739eb21" providerId="ADAL" clId="{9694D403-0487-4E83-9AA7-21F11591BB6F}" dt="2022-07-06T15:44:35.565" v="300"/>
          <pc:sldLayoutMkLst>
            <pc:docMk/>
            <pc:sldMasterMk cId="2691560780" sldId="2147483648"/>
            <pc:sldLayoutMk cId="3475784070" sldId="2147483667"/>
          </pc:sldLayoutMkLst>
          <pc:spChg chg="mod">
            <ac:chgData name="Caroline Slupina" userId="98b51237-c617-441b-ae06-6bb23739eb21" providerId="ADAL" clId="{9694D403-0487-4E83-9AA7-21F11591BB6F}" dt="2022-07-06T15:44:35.565" v="300"/>
            <ac:spMkLst>
              <pc:docMk/>
              <pc:sldMasterMk cId="2691560780" sldId="2147483648"/>
              <pc:sldLayoutMk cId="3475784070" sldId="2147483667"/>
              <ac:spMk id="8" creationId="{11CB25AC-DC0F-081A-EA5A-D0D727A63D0E}"/>
            </ac:spMkLst>
          </pc:spChg>
        </pc:sldLayoutChg>
        <pc:sldLayoutChg chg="addSp delSp modSp add mod modTransition">
          <pc:chgData name="Caroline Slupina" userId="98b51237-c617-441b-ae06-6bb23739eb21" providerId="ADAL" clId="{9694D403-0487-4E83-9AA7-21F11591BB6F}" dt="2022-07-04T14:27:38.896" v="13" actId="207"/>
          <pc:sldLayoutMkLst>
            <pc:docMk/>
            <pc:sldMasterMk cId="2691560780" sldId="2147483648"/>
            <pc:sldLayoutMk cId="3431175475" sldId="2147483669"/>
          </pc:sldLayoutMkLst>
          <pc:spChg chg="del">
            <ac:chgData name="Caroline Slupina" userId="98b51237-c617-441b-ae06-6bb23739eb21" providerId="ADAL" clId="{9694D403-0487-4E83-9AA7-21F11591BB6F}" dt="2022-07-04T14:27:27.156" v="10" actId="478"/>
            <ac:spMkLst>
              <pc:docMk/>
              <pc:sldMasterMk cId="2691560780" sldId="2147483648"/>
              <pc:sldLayoutMk cId="3431175475" sldId="2147483669"/>
              <ac:spMk id="2" creationId="{4F41BC49-77A8-0F81-F7DE-E67D7C08939C}"/>
            </ac:spMkLst>
          </pc:spChg>
          <pc:spChg chg="mod">
            <ac:chgData name="Caroline Slupina" userId="98b51237-c617-441b-ae06-6bb23739eb21" providerId="ADAL" clId="{9694D403-0487-4E83-9AA7-21F11591BB6F}" dt="2022-07-04T14:27:38.896" v="13" actId="207"/>
            <ac:spMkLst>
              <pc:docMk/>
              <pc:sldMasterMk cId="2691560780" sldId="2147483648"/>
              <pc:sldLayoutMk cId="3431175475" sldId="2147483669"/>
              <ac:spMk id="3" creationId="{78122C77-23BF-3682-EBC3-6C7956E2371B}"/>
            </ac:spMkLst>
          </pc:spChg>
          <pc:spChg chg="add mod">
            <ac:chgData name="Caroline Slupina" userId="98b51237-c617-441b-ae06-6bb23739eb21" providerId="ADAL" clId="{9694D403-0487-4E83-9AA7-21F11591BB6F}" dt="2022-07-04T14:26:57.695" v="3"/>
            <ac:spMkLst>
              <pc:docMk/>
              <pc:sldMasterMk cId="2691560780" sldId="2147483648"/>
              <pc:sldLayoutMk cId="3431175475" sldId="2147483669"/>
              <ac:spMk id="6" creationId="{1D405718-7108-455F-6C46-95FB723E03E1}"/>
            </ac:spMkLst>
          </pc:spChg>
          <pc:spChg chg="add mod">
            <ac:chgData name="Caroline Slupina" userId="98b51237-c617-441b-ae06-6bb23739eb21" providerId="ADAL" clId="{9694D403-0487-4E83-9AA7-21F11591BB6F}" dt="2022-07-04T14:27:23.509" v="9" actId="242"/>
            <ac:spMkLst>
              <pc:docMk/>
              <pc:sldMasterMk cId="2691560780" sldId="2147483648"/>
              <pc:sldLayoutMk cId="3431175475" sldId="2147483669"/>
              <ac:spMk id="7" creationId="{F435324D-910D-B8A6-DDAA-91DD9A95C87C}"/>
            </ac:spMkLst>
          </pc:spChg>
          <pc:spChg chg="del">
            <ac:chgData name="Caroline Slupina" userId="98b51237-c617-441b-ae06-6bb23739eb21" providerId="ADAL" clId="{9694D403-0487-4E83-9AA7-21F11591BB6F}" dt="2022-07-04T14:26:48.754" v="1" actId="478"/>
            <ac:spMkLst>
              <pc:docMk/>
              <pc:sldMasterMk cId="2691560780" sldId="2147483648"/>
              <pc:sldLayoutMk cId="3431175475" sldId="2147483669"/>
              <ac:spMk id="10" creationId="{73E60FD8-1313-29C4-EE55-938EB0BC859E}"/>
            </ac:spMkLst>
          </pc:spChg>
          <pc:spChg chg="del">
            <ac:chgData name="Caroline Slupina" userId="98b51237-c617-441b-ae06-6bb23739eb21" providerId="ADAL" clId="{9694D403-0487-4E83-9AA7-21F11591BB6F}" dt="2022-07-04T14:26:53.505" v="2" actId="478"/>
            <ac:spMkLst>
              <pc:docMk/>
              <pc:sldMasterMk cId="2691560780" sldId="2147483648"/>
              <pc:sldLayoutMk cId="3431175475" sldId="2147483669"/>
              <ac:spMk id="12" creationId="{0284B8D3-FBA6-E6C2-7C5E-43EFF12ECD16}"/>
            </ac:spMkLst>
          </pc:spChg>
        </pc:sldLayoutChg>
        <pc:sldLayoutChg chg="modSp add mod modTransition">
          <pc:chgData name="Caroline Slupina" userId="98b51237-c617-441b-ae06-6bb23739eb21" providerId="ADAL" clId="{9694D403-0487-4E83-9AA7-21F11591BB6F}" dt="2022-07-06T15:30:41.968" v="295" actId="207"/>
          <pc:sldLayoutMkLst>
            <pc:docMk/>
            <pc:sldMasterMk cId="2691560780" sldId="2147483648"/>
            <pc:sldLayoutMk cId="3078809906" sldId="2147483670"/>
          </pc:sldLayoutMkLst>
          <pc:spChg chg="mod">
            <ac:chgData name="Caroline Slupina" userId="98b51237-c617-441b-ae06-6bb23739eb21" providerId="ADAL" clId="{9694D403-0487-4E83-9AA7-21F11591BB6F}" dt="2022-07-06T15:29:58.061" v="289" actId="207"/>
            <ac:spMkLst>
              <pc:docMk/>
              <pc:sldMasterMk cId="2691560780" sldId="2147483648"/>
              <pc:sldLayoutMk cId="3078809906" sldId="2147483670"/>
              <ac:spMk id="6" creationId="{1D405718-7108-455F-6C46-95FB723E03E1}"/>
            </ac:spMkLst>
          </pc:spChg>
          <pc:spChg chg="mod">
            <ac:chgData name="Caroline Slupina" userId="98b51237-c617-441b-ae06-6bb23739eb21" providerId="ADAL" clId="{9694D403-0487-4E83-9AA7-21F11591BB6F}" dt="2022-07-06T15:30:41.968" v="295" actId="207"/>
            <ac:spMkLst>
              <pc:docMk/>
              <pc:sldMasterMk cId="2691560780" sldId="2147483648"/>
              <pc:sldLayoutMk cId="3078809906" sldId="2147483670"/>
              <ac:spMk id="7" creationId="{F435324D-910D-B8A6-DDAA-91DD9A95C87C}"/>
            </ac:spMkLst>
          </pc:spChg>
        </pc:sldLayoutChg>
        <pc:sldLayoutChg chg="modSp mod">
          <pc:chgData name="Caroline Slupina" userId="98b51237-c617-441b-ae06-6bb23739eb21" providerId="ADAL" clId="{9694D403-0487-4E83-9AA7-21F11591BB6F}" dt="2022-07-06T15:30:30.439" v="294" actId="208"/>
          <pc:sldLayoutMkLst>
            <pc:docMk/>
            <pc:sldMasterMk cId="2691560780" sldId="2147483648"/>
            <pc:sldLayoutMk cId="2565084327" sldId="2147483671"/>
          </pc:sldLayoutMkLst>
          <pc:spChg chg="mod">
            <ac:chgData name="Caroline Slupina" userId="98b51237-c617-441b-ae06-6bb23739eb21" providerId="ADAL" clId="{9694D403-0487-4E83-9AA7-21F11591BB6F}" dt="2022-07-06T15:30:26.982" v="293" actId="208"/>
            <ac:spMkLst>
              <pc:docMk/>
              <pc:sldMasterMk cId="2691560780" sldId="2147483648"/>
              <pc:sldLayoutMk cId="2565084327" sldId="2147483671"/>
              <ac:spMk id="4" creationId="{D72C3F45-C62A-42A2-A9CF-0605E4AE01D4}"/>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5" creationId="{369D5B8A-A5A4-BD44-8DE3-C2A8B64851A5}"/>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6" creationId="{9ADD8535-0B30-ED46-B0AD-63905F3260C1}"/>
            </ac:spMkLst>
          </pc:spChg>
          <pc:spChg chg="mod">
            <ac:chgData name="Caroline Slupina" userId="98b51237-c617-441b-ae06-6bb23739eb21" providerId="ADAL" clId="{9694D403-0487-4E83-9AA7-21F11591BB6F}" dt="2022-07-04T14:28:51.750" v="20" actId="1076"/>
            <ac:spMkLst>
              <pc:docMk/>
              <pc:sldMasterMk cId="2691560780" sldId="2147483648"/>
              <pc:sldLayoutMk cId="2565084327" sldId="2147483671"/>
              <ac:spMk id="8" creationId="{9EC0EE4F-B8EB-47B1-AD6C-CB8C2D713C68}"/>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9" creationId="{6D07D873-20E7-5E43-A41B-1501FCFCF73E}"/>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0" creationId="{C230D7C3-9C95-BB45-8DEA-122225A60721}"/>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1" creationId="{E881E556-DAEA-FB47-80D4-C9EBC31C3C0D}"/>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5" creationId="{5941F3B6-4BBE-EC45-A697-4C4BB1843E67}"/>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6" creationId="{0AAE236A-256A-7642-8FA6-83FC911117C6}"/>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24" creationId="{17A6F38E-4830-1649-B9FE-90D4661BAED8}"/>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26" creationId="{B87F455B-6780-9147-8423-26C75ABC4AFA}"/>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28" creationId="{433EF014-7CE1-BE41-B032-06EF436801FB}"/>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30" creationId="{C7C083F0-2F77-EB48-B637-47A98F80D77A}"/>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32" creationId="{3091862A-9B67-4D42-89E1-A56D9C74204C}"/>
            </ac:spMkLst>
          </pc:spChg>
          <pc:spChg chg="mod">
            <ac:chgData name="Caroline Slupina" userId="98b51237-c617-441b-ae06-6bb23739eb21" providerId="ADAL" clId="{9694D403-0487-4E83-9AA7-21F11591BB6F}" dt="2022-07-06T15:30:26.982" v="293" actId="208"/>
            <ac:spMkLst>
              <pc:docMk/>
              <pc:sldMasterMk cId="2691560780" sldId="2147483648"/>
              <pc:sldLayoutMk cId="2565084327" sldId="2147483671"/>
              <ac:spMk id="50" creationId="{587D0A6F-C295-4F7E-917F-9D92D5292608}"/>
            </ac:spMkLst>
          </pc:spChg>
          <pc:spChg chg="mod">
            <ac:chgData name="Caroline Slupina" userId="98b51237-c617-441b-ae06-6bb23739eb21" providerId="ADAL" clId="{9694D403-0487-4E83-9AA7-21F11591BB6F}" dt="2022-07-06T15:30:26.982" v="293" actId="208"/>
            <ac:spMkLst>
              <pc:docMk/>
              <pc:sldMasterMk cId="2691560780" sldId="2147483648"/>
              <pc:sldLayoutMk cId="2565084327" sldId="2147483671"/>
              <ac:spMk id="51" creationId="{57B732D1-00AB-49FC-B802-8FA7C543D57D}"/>
            </ac:spMkLst>
          </pc:spChg>
          <pc:spChg chg="mod">
            <ac:chgData name="Caroline Slupina" userId="98b51237-c617-441b-ae06-6bb23739eb21" providerId="ADAL" clId="{9694D403-0487-4E83-9AA7-21F11591BB6F}" dt="2022-07-06T15:30:30.439" v="294" actId="208"/>
            <ac:spMkLst>
              <pc:docMk/>
              <pc:sldMasterMk cId="2691560780" sldId="2147483648"/>
              <pc:sldLayoutMk cId="2565084327" sldId="2147483671"/>
              <ac:spMk id="52" creationId="{FD28FF84-EE90-413F-8635-01EEE1CAFB4D}"/>
            </ac:spMkLst>
          </pc:spChg>
          <pc:spChg chg="mod">
            <ac:chgData name="Caroline Slupina" userId="98b51237-c617-441b-ae06-6bb23739eb21" providerId="ADAL" clId="{9694D403-0487-4E83-9AA7-21F11591BB6F}" dt="2022-07-06T15:30:30.439" v="294" actId="208"/>
            <ac:spMkLst>
              <pc:docMk/>
              <pc:sldMasterMk cId="2691560780" sldId="2147483648"/>
              <pc:sldLayoutMk cId="2565084327" sldId="2147483671"/>
              <ac:spMk id="53" creationId="{25225B41-8A21-47E2-A0D3-41DF2DC8DBCD}"/>
            </ac:spMkLst>
          </pc:spChg>
          <pc:spChg chg="mod">
            <ac:chgData name="Caroline Slupina" userId="98b51237-c617-441b-ae06-6bb23739eb21" providerId="ADAL" clId="{9694D403-0487-4E83-9AA7-21F11591BB6F}" dt="2022-07-06T15:30:30.439" v="294" actId="208"/>
            <ac:spMkLst>
              <pc:docMk/>
              <pc:sldMasterMk cId="2691560780" sldId="2147483648"/>
              <pc:sldLayoutMk cId="2565084327" sldId="2147483671"/>
              <ac:spMk id="54" creationId="{84EC5C61-6135-4172-87E8-92032AC5E0F5}"/>
            </ac:spMkLst>
          </pc:spChg>
        </pc:sldLayoutChg>
        <pc:sldLayoutChg chg="modSp add mod modTransition">
          <pc:chgData name="Caroline Slupina" userId="98b51237-c617-441b-ae06-6bb23739eb21" providerId="ADAL" clId="{9694D403-0487-4E83-9AA7-21F11591BB6F}" dt="2022-07-06T15:30:19.257" v="292" actId="208"/>
          <pc:sldLayoutMkLst>
            <pc:docMk/>
            <pc:sldMasterMk cId="2691560780" sldId="2147483648"/>
            <pc:sldLayoutMk cId="626559776" sldId="2147483672"/>
          </pc:sldLayoutMkLst>
          <pc:spChg chg="mod">
            <ac:chgData name="Caroline Slupina" userId="98b51237-c617-441b-ae06-6bb23739eb21" providerId="ADAL" clId="{9694D403-0487-4E83-9AA7-21F11591BB6F}" dt="2022-07-06T15:30:15.304" v="291" actId="208"/>
            <ac:spMkLst>
              <pc:docMk/>
              <pc:sldMasterMk cId="2691560780" sldId="2147483648"/>
              <pc:sldLayoutMk cId="626559776" sldId="2147483672"/>
              <ac:spMk id="4" creationId="{D72C3F45-C62A-42A2-A9CF-0605E4AE01D4}"/>
            </ac:spMkLst>
          </pc:spChg>
          <pc:spChg chg="mod">
            <ac:chgData name="Caroline Slupina" userId="98b51237-c617-441b-ae06-6bb23739eb21" providerId="ADAL" clId="{9694D403-0487-4E83-9AA7-21F11591BB6F}" dt="2022-07-06T15:30:15.304" v="291" actId="208"/>
            <ac:spMkLst>
              <pc:docMk/>
              <pc:sldMasterMk cId="2691560780" sldId="2147483648"/>
              <pc:sldLayoutMk cId="626559776" sldId="2147483672"/>
              <ac:spMk id="50" creationId="{587D0A6F-C295-4F7E-917F-9D92D5292608}"/>
            </ac:spMkLst>
          </pc:spChg>
          <pc:spChg chg="mod">
            <ac:chgData name="Caroline Slupina" userId="98b51237-c617-441b-ae06-6bb23739eb21" providerId="ADAL" clId="{9694D403-0487-4E83-9AA7-21F11591BB6F}" dt="2022-07-06T15:30:15.304" v="291" actId="208"/>
            <ac:spMkLst>
              <pc:docMk/>
              <pc:sldMasterMk cId="2691560780" sldId="2147483648"/>
              <pc:sldLayoutMk cId="626559776" sldId="2147483672"/>
              <ac:spMk id="51" creationId="{57B732D1-00AB-49FC-B802-8FA7C543D57D}"/>
            </ac:spMkLst>
          </pc:spChg>
          <pc:spChg chg="mod">
            <ac:chgData name="Caroline Slupina" userId="98b51237-c617-441b-ae06-6bb23739eb21" providerId="ADAL" clId="{9694D403-0487-4E83-9AA7-21F11591BB6F}" dt="2022-07-06T15:30:19.257" v="292" actId="208"/>
            <ac:spMkLst>
              <pc:docMk/>
              <pc:sldMasterMk cId="2691560780" sldId="2147483648"/>
              <pc:sldLayoutMk cId="626559776" sldId="2147483672"/>
              <ac:spMk id="52" creationId="{FD28FF84-EE90-413F-8635-01EEE1CAFB4D}"/>
            </ac:spMkLst>
          </pc:spChg>
          <pc:spChg chg="mod">
            <ac:chgData name="Caroline Slupina" userId="98b51237-c617-441b-ae06-6bb23739eb21" providerId="ADAL" clId="{9694D403-0487-4E83-9AA7-21F11591BB6F}" dt="2022-07-06T15:30:19.257" v="292" actId="208"/>
            <ac:spMkLst>
              <pc:docMk/>
              <pc:sldMasterMk cId="2691560780" sldId="2147483648"/>
              <pc:sldLayoutMk cId="626559776" sldId="2147483672"/>
              <ac:spMk id="53" creationId="{25225B41-8A21-47E2-A0D3-41DF2DC8DBCD}"/>
            </ac:spMkLst>
          </pc:spChg>
          <pc:spChg chg="mod">
            <ac:chgData name="Caroline Slupina" userId="98b51237-c617-441b-ae06-6bb23739eb21" providerId="ADAL" clId="{9694D403-0487-4E83-9AA7-21F11591BB6F}" dt="2022-07-06T15:30:19.257" v="292" actId="208"/>
            <ac:spMkLst>
              <pc:docMk/>
              <pc:sldMasterMk cId="2691560780" sldId="2147483648"/>
              <pc:sldLayoutMk cId="626559776" sldId="2147483672"/>
              <ac:spMk id="54" creationId="{84EC5C61-6135-4172-87E8-92032AC5E0F5}"/>
            </ac:spMkLst>
          </pc:spChg>
          <pc:spChg chg="mod">
            <ac:chgData name="Caroline Slupina" userId="98b51237-c617-441b-ae06-6bb23739eb21" providerId="ADAL" clId="{9694D403-0487-4E83-9AA7-21F11591BB6F}" dt="2022-07-06T15:30:01.848" v="290" actId="207"/>
            <ac:spMkLst>
              <pc:docMk/>
              <pc:sldMasterMk cId="2691560780" sldId="2147483648"/>
              <pc:sldLayoutMk cId="626559776" sldId="2147483672"/>
              <ac:spMk id="55" creationId="{CAD0E8AC-8B72-48CB-B790-ED1B657475BE}"/>
            </ac:spMkLst>
          </pc:spChg>
        </pc:sldLayoutChg>
        <pc:sldLayoutChg chg="add mod ord modTransition">
          <pc:chgData name="Caroline Slupina" userId="98b51237-c617-441b-ae06-6bb23739eb21" providerId="ADAL" clId="{9694D403-0487-4E83-9AA7-21F11591BB6F}" dt="2022-07-04T14:35:34.598" v="69" actId="20578"/>
          <pc:sldLayoutMkLst>
            <pc:docMk/>
            <pc:sldMasterMk cId="2691560780" sldId="2147483648"/>
            <pc:sldLayoutMk cId="3088260561" sldId="2147483673"/>
          </pc:sldLayoutMkLst>
        </pc:sldLayoutChg>
        <pc:sldLayoutChg chg="addSp modSp new mod">
          <pc:chgData name="Caroline Slupina" userId="98b51237-c617-441b-ae06-6bb23739eb21" providerId="ADAL" clId="{9694D403-0487-4E83-9AA7-21F11591BB6F}" dt="2022-07-06T15:45:58.517" v="309" actId="255"/>
          <pc:sldLayoutMkLst>
            <pc:docMk/>
            <pc:sldMasterMk cId="2691560780" sldId="2147483648"/>
            <pc:sldLayoutMk cId="1407282514" sldId="2147483674"/>
          </pc:sldLayoutMkLst>
          <pc:spChg chg="add mod">
            <ac:chgData name="Caroline Slupina" userId="98b51237-c617-441b-ae06-6bb23739eb21" providerId="ADAL" clId="{9694D403-0487-4E83-9AA7-21F11591BB6F}" dt="2022-07-06T15:45:58.517" v="309" actId="255"/>
            <ac:spMkLst>
              <pc:docMk/>
              <pc:sldMasterMk cId="2691560780" sldId="2147483648"/>
              <pc:sldLayoutMk cId="1407282514" sldId="2147483674"/>
              <ac:spMk id="5" creationId="{741C0C74-2838-11B0-C77A-505151EF7EAD}"/>
            </ac:spMkLst>
          </pc:spChg>
          <pc:spChg chg="add mod">
            <ac:chgData name="Caroline Slupina" userId="98b51237-c617-441b-ae06-6bb23739eb21" providerId="ADAL" clId="{9694D403-0487-4E83-9AA7-21F11591BB6F}" dt="2022-07-06T15:45:38.247" v="305" actId="20577"/>
            <ac:spMkLst>
              <pc:docMk/>
              <pc:sldMasterMk cId="2691560780" sldId="2147483648"/>
              <pc:sldLayoutMk cId="1407282514" sldId="2147483674"/>
              <ac:spMk id="6" creationId="{0B86EFF9-46B3-AC9C-76DC-894580A514CA}"/>
            </ac:spMkLst>
          </pc:spChg>
          <pc:spChg chg="add mod">
            <ac:chgData name="Caroline Slupina" userId="98b51237-c617-441b-ae06-6bb23739eb21" providerId="ADAL" clId="{9694D403-0487-4E83-9AA7-21F11591BB6F}" dt="2022-07-06T15:45:58.517" v="309" actId="255"/>
            <ac:spMkLst>
              <pc:docMk/>
              <pc:sldMasterMk cId="2691560780" sldId="2147483648"/>
              <pc:sldLayoutMk cId="1407282514" sldId="2147483674"/>
              <ac:spMk id="7" creationId="{987CE458-E2FE-CA16-F077-68F1D254270F}"/>
            </ac:spMkLst>
          </pc:spChg>
          <pc:spChg chg="add mod">
            <ac:chgData name="Caroline Slupina" userId="98b51237-c617-441b-ae06-6bb23739eb21" providerId="ADAL" clId="{9694D403-0487-4E83-9AA7-21F11591BB6F}" dt="2022-07-06T15:45:41.038" v="306" actId="20577"/>
            <ac:spMkLst>
              <pc:docMk/>
              <pc:sldMasterMk cId="2691560780" sldId="2147483648"/>
              <pc:sldLayoutMk cId="1407282514" sldId="2147483674"/>
              <ac:spMk id="8" creationId="{339DCAD1-0E58-288F-A654-8BD028124E21}"/>
            </ac:spMkLst>
          </pc:spChg>
          <pc:spChg chg="add mod">
            <ac:chgData name="Caroline Slupina" userId="98b51237-c617-441b-ae06-6bb23739eb21" providerId="ADAL" clId="{9694D403-0487-4E83-9AA7-21F11591BB6F}" dt="2022-07-06T15:45:58.517" v="309" actId="255"/>
            <ac:spMkLst>
              <pc:docMk/>
              <pc:sldMasterMk cId="2691560780" sldId="2147483648"/>
              <pc:sldLayoutMk cId="1407282514" sldId="2147483674"/>
              <ac:spMk id="9" creationId="{99A3C56B-4E09-44A4-5F0F-3CD76D3C5C95}"/>
            </ac:spMkLst>
          </pc:spChg>
          <pc:spChg chg="add mod">
            <ac:chgData name="Caroline Slupina" userId="98b51237-c617-441b-ae06-6bb23739eb21" providerId="ADAL" clId="{9694D403-0487-4E83-9AA7-21F11591BB6F}" dt="2022-07-06T15:45:43.879" v="307" actId="20577"/>
            <ac:spMkLst>
              <pc:docMk/>
              <pc:sldMasterMk cId="2691560780" sldId="2147483648"/>
              <pc:sldLayoutMk cId="1407282514" sldId="2147483674"/>
              <ac:spMk id="10" creationId="{B3DF0BA7-32FC-B49E-37FA-0B999B27BF10}"/>
            </ac:spMkLst>
          </pc:spChg>
          <pc:spChg chg="add mod">
            <ac:chgData name="Caroline Slupina" userId="98b51237-c617-441b-ae06-6bb23739eb21" providerId="ADAL" clId="{9694D403-0487-4E83-9AA7-21F11591BB6F}" dt="2022-07-04T14:49:30.359" v="200"/>
            <ac:spMkLst>
              <pc:docMk/>
              <pc:sldMasterMk cId="2691560780" sldId="2147483648"/>
              <pc:sldLayoutMk cId="1407282514" sldId="2147483674"/>
              <ac:spMk id="11" creationId="{1B447584-E5FA-1BB9-6AF8-BBF62F07C1FE}"/>
            </ac:spMkLst>
          </pc:spChg>
        </pc:sldLayoutChg>
        <pc:sldLayoutChg chg="delSp modSp add mod modTransition">
          <pc:chgData name="Caroline Slupina" userId="98b51237-c617-441b-ae06-6bb23739eb21" providerId="ADAL" clId="{9694D403-0487-4E83-9AA7-21F11591BB6F}" dt="2022-07-04T14:37:12.059" v="85" actId="478"/>
          <pc:sldLayoutMkLst>
            <pc:docMk/>
            <pc:sldMasterMk cId="2691560780" sldId="2147483648"/>
            <pc:sldLayoutMk cId="832400595" sldId="2147483675"/>
          </pc:sldLayoutMkLst>
          <pc:spChg chg="mod">
            <ac:chgData name="Caroline Slupina" userId="98b51237-c617-441b-ae06-6bb23739eb21" providerId="ADAL" clId="{9694D403-0487-4E83-9AA7-21F11591BB6F}" dt="2022-07-04T14:37:10.482" v="84" actId="14100"/>
            <ac:spMkLst>
              <pc:docMk/>
              <pc:sldMasterMk cId="2691560780" sldId="2147483648"/>
              <pc:sldLayoutMk cId="832400595" sldId="2147483675"/>
              <ac:spMk id="9" creationId="{C45488CE-9B08-17F6-CFCB-76836DE1219A}"/>
            </ac:spMkLst>
          </pc:spChg>
          <pc:spChg chg="mod">
            <ac:chgData name="Caroline Slupina" userId="98b51237-c617-441b-ae06-6bb23739eb21" providerId="ADAL" clId="{9694D403-0487-4E83-9AA7-21F11591BB6F}" dt="2022-07-04T14:37:07.700" v="83" actId="14100"/>
            <ac:spMkLst>
              <pc:docMk/>
              <pc:sldMasterMk cId="2691560780" sldId="2147483648"/>
              <pc:sldLayoutMk cId="832400595" sldId="2147483675"/>
              <ac:spMk id="11" creationId="{C2571C8A-DC37-F39E-6365-0D96556CE1B4}"/>
            </ac:spMkLst>
          </pc:spChg>
          <pc:spChg chg="del">
            <ac:chgData name="Caroline Slupina" userId="98b51237-c617-441b-ae06-6bb23739eb21" providerId="ADAL" clId="{9694D403-0487-4E83-9AA7-21F11591BB6F}" dt="2022-07-04T14:37:12.059" v="85" actId="478"/>
            <ac:spMkLst>
              <pc:docMk/>
              <pc:sldMasterMk cId="2691560780" sldId="2147483648"/>
              <pc:sldLayoutMk cId="832400595" sldId="2147483675"/>
              <ac:spMk id="12" creationId="{3330963A-4B9D-F1B7-CE1B-32608F2F73EB}"/>
            </ac:spMkLst>
          </pc:spChg>
        </pc:sldLayoutChg>
        <pc:sldLayoutChg chg="addSp modSp new mod">
          <pc:chgData name="Caroline Slupina" userId="98b51237-c617-441b-ae06-6bb23739eb21" providerId="ADAL" clId="{9694D403-0487-4E83-9AA7-21F11591BB6F}" dt="2022-07-06T15:50:56.347" v="407" actId="2711"/>
          <pc:sldLayoutMkLst>
            <pc:docMk/>
            <pc:sldMasterMk cId="2691560780" sldId="2147483648"/>
            <pc:sldLayoutMk cId="1877874275" sldId="2147483676"/>
          </pc:sldLayoutMkLst>
          <pc:spChg chg="add mod">
            <ac:chgData name="Caroline Slupina" userId="98b51237-c617-441b-ae06-6bb23739eb21" providerId="ADAL" clId="{9694D403-0487-4E83-9AA7-21F11591BB6F}" dt="2022-07-06T15:50:25.471" v="396" actId="2711"/>
            <ac:spMkLst>
              <pc:docMk/>
              <pc:sldMasterMk cId="2691560780" sldId="2147483648"/>
              <pc:sldLayoutMk cId="1877874275" sldId="2147483676"/>
              <ac:spMk id="5" creationId="{3D18772D-3E2E-2BE8-6E7B-7835DE418148}"/>
            </ac:spMkLst>
          </pc:spChg>
          <pc:spChg chg="add mod">
            <ac:chgData name="Caroline Slupina" userId="98b51237-c617-441b-ae06-6bb23739eb21" providerId="ADAL" clId="{9694D403-0487-4E83-9AA7-21F11591BB6F}" dt="2022-07-06T15:50:39.213" v="399" actId="20577"/>
            <ac:spMkLst>
              <pc:docMk/>
              <pc:sldMasterMk cId="2691560780" sldId="2147483648"/>
              <pc:sldLayoutMk cId="1877874275" sldId="2147483676"/>
              <ac:spMk id="6" creationId="{FE4D4431-1BE6-DBE0-2E8E-CD43462DDEBE}"/>
            </ac:spMkLst>
          </pc:spChg>
          <pc:spChg chg="add mod">
            <ac:chgData name="Caroline Slupina" userId="98b51237-c617-441b-ae06-6bb23739eb21" providerId="ADAL" clId="{9694D403-0487-4E83-9AA7-21F11591BB6F}" dt="2022-07-06T15:50:48.608" v="406" actId="20577"/>
            <ac:spMkLst>
              <pc:docMk/>
              <pc:sldMasterMk cId="2691560780" sldId="2147483648"/>
              <pc:sldLayoutMk cId="1877874275" sldId="2147483676"/>
              <ac:spMk id="7" creationId="{0CE05F77-DEDB-744C-1004-26EB33A9FA77}"/>
            </ac:spMkLst>
          </pc:spChg>
          <pc:spChg chg="add mod">
            <ac:chgData name="Caroline Slupina" userId="98b51237-c617-441b-ae06-6bb23739eb21" providerId="ADAL" clId="{9694D403-0487-4E83-9AA7-21F11591BB6F}" dt="2022-07-06T15:50:46.094" v="404" actId="20577"/>
            <ac:spMkLst>
              <pc:docMk/>
              <pc:sldMasterMk cId="2691560780" sldId="2147483648"/>
              <pc:sldLayoutMk cId="1877874275" sldId="2147483676"/>
              <ac:spMk id="8" creationId="{889836D4-8C70-5330-66EE-901E2DB96A0B}"/>
            </ac:spMkLst>
          </pc:spChg>
          <pc:spChg chg="add mod">
            <ac:chgData name="Caroline Slupina" userId="98b51237-c617-441b-ae06-6bb23739eb21" providerId="ADAL" clId="{9694D403-0487-4E83-9AA7-21F11591BB6F}" dt="2022-07-06T15:50:56.347" v="407" actId="2711"/>
            <ac:spMkLst>
              <pc:docMk/>
              <pc:sldMasterMk cId="2691560780" sldId="2147483648"/>
              <pc:sldLayoutMk cId="1877874275" sldId="2147483676"/>
              <ac:spMk id="9" creationId="{90428853-24C5-3396-0D63-51887B51B29B}"/>
            </ac:spMkLst>
          </pc:spChg>
          <pc:spChg chg="add mod">
            <ac:chgData name="Caroline Slupina" userId="98b51237-c617-441b-ae06-6bb23739eb21" providerId="ADAL" clId="{9694D403-0487-4E83-9AA7-21F11591BB6F}" dt="2022-07-06T15:50:56.347" v="407" actId="2711"/>
            <ac:spMkLst>
              <pc:docMk/>
              <pc:sldMasterMk cId="2691560780" sldId="2147483648"/>
              <pc:sldLayoutMk cId="1877874275" sldId="2147483676"/>
              <ac:spMk id="10" creationId="{295A7FE8-A12D-C34E-9A17-5407A8566E39}"/>
            </ac:spMkLst>
          </pc:spChg>
          <pc:spChg chg="add mod">
            <ac:chgData name="Caroline Slupina" userId="98b51237-c617-441b-ae06-6bb23739eb21" providerId="ADAL" clId="{9694D403-0487-4E83-9AA7-21F11591BB6F}" dt="2022-07-06T15:50:56.347" v="407" actId="2711"/>
            <ac:spMkLst>
              <pc:docMk/>
              <pc:sldMasterMk cId="2691560780" sldId="2147483648"/>
              <pc:sldLayoutMk cId="1877874275" sldId="2147483676"/>
              <ac:spMk id="11" creationId="{15D60AF0-B8FC-5D8F-B6E1-386C534CFA68}"/>
            </ac:spMkLst>
          </pc:spChg>
          <pc:spChg chg="add mod">
            <ac:chgData name="Caroline Slupina" userId="98b51237-c617-441b-ae06-6bb23739eb21" providerId="ADAL" clId="{9694D403-0487-4E83-9AA7-21F11591BB6F}" dt="2022-07-06T15:50:25.471" v="396" actId="2711"/>
            <ac:spMkLst>
              <pc:docMk/>
              <pc:sldMasterMk cId="2691560780" sldId="2147483648"/>
              <pc:sldLayoutMk cId="1877874275" sldId="2147483676"/>
              <ac:spMk id="12" creationId="{1781D9A9-6A2C-0063-3381-E1170BCEDE92}"/>
            </ac:spMkLst>
          </pc:spChg>
          <pc:spChg chg="add mod">
            <ac:chgData name="Caroline Slupina" userId="98b51237-c617-441b-ae06-6bb23739eb21" providerId="ADAL" clId="{9694D403-0487-4E83-9AA7-21F11591BB6F}" dt="2022-07-06T15:50:25.471" v="396" actId="2711"/>
            <ac:spMkLst>
              <pc:docMk/>
              <pc:sldMasterMk cId="2691560780" sldId="2147483648"/>
              <pc:sldLayoutMk cId="1877874275" sldId="2147483676"/>
              <ac:spMk id="13" creationId="{A58ABE1C-6CC0-F65B-42DC-FEC08AD5A1E6}"/>
            </ac:spMkLst>
          </pc:spChg>
          <pc:spChg chg="add mod">
            <ac:chgData name="Caroline Slupina" userId="98b51237-c617-441b-ae06-6bb23739eb21" providerId="ADAL" clId="{9694D403-0487-4E83-9AA7-21F11591BB6F}" dt="2022-07-04T14:49:41.559" v="201"/>
            <ac:spMkLst>
              <pc:docMk/>
              <pc:sldMasterMk cId="2691560780" sldId="2147483648"/>
              <pc:sldLayoutMk cId="1877874275" sldId="2147483676"/>
              <ac:spMk id="14" creationId="{0B06994B-0ACE-4A86-9D04-5FFA087C6B63}"/>
            </ac:spMkLst>
          </pc:spChg>
        </pc:sldLayoutChg>
        <pc:sldLayoutChg chg="addSp delSp modSp add mod modTransition">
          <pc:chgData name="Caroline Slupina" userId="98b51237-c617-441b-ae06-6bb23739eb21" providerId="ADAL" clId="{9694D403-0487-4E83-9AA7-21F11591BB6F}" dt="2022-07-06T15:51:15.462" v="409" actId="255"/>
          <pc:sldLayoutMkLst>
            <pc:docMk/>
            <pc:sldMasterMk cId="2691560780" sldId="2147483648"/>
            <pc:sldLayoutMk cId="3777111742" sldId="2147483677"/>
          </pc:sldLayoutMkLst>
          <pc:spChg chg="del">
            <ac:chgData name="Caroline Slupina" userId="98b51237-c617-441b-ae06-6bb23739eb21" providerId="ADAL" clId="{9694D403-0487-4E83-9AA7-21F11591BB6F}" dt="2022-07-04T14:42:02.651" v="126" actId="478"/>
            <ac:spMkLst>
              <pc:docMk/>
              <pc:sldMasterMk cId="2691560780" sldId="2147483648"/>
              <pc:sldLayoutMk cId="3777111742" sldId="2147483677"/>
              <ac:spMk id="5" creationId="{3D18772D-3E2E-2BE8-6E7B-7835DE418148}"/>
            </ac:spMkLst>
          </pc:spChg>
          <pc:spChg chg="mod">
            <ac:chgData name="Caroline Slupina" userId="98b51237-c617-441b-ae06-6bb23739eb21" providerId="ADAL" clId="{9694D403-0487-4E83-9AA7-21F11591BB6F}" dt="2022-07-06T15:51:15.462" v="409" actId="255"/>
            <ac:spMkLst>
              <pc:docMk/>
              <pc:sldMasterMk cId="2691560780" sldId="2147483648"/>
              <pc:sldLayoutMk cId="3777111742" sldId="2147483677"/>
              <ac:spMk id="6" creationId="{FE4D4431-1BE6-DBE0-2E8E-CD43462DDEBE}"/>
            </ac:spMkLst>
          </pc:spChg>
          <pc:spChg chg="mod">
            <ac:chgData name="Caroline Slupina" userId="98b51237-c617-441b-ae06-6bb23739eb21" providerId="ADAL" clId="{9694D403-0487-4E83-9AA7-21F11591BB6F}" dt="2022-07-06T15:51:15.462" v="409" actId="255"/>
            <ac:spMkLst>
              <pc:docMk/>
              <pc:sldMasterMk cId="2691560780" sldId="2147483648"/>
              <pc:sldLayoutMk cId="3777111742" sldId="2147483677"/>
              <ac:spMk id="7" creationId="{0CE05F77-DEDB-744C-1004-26EB33A9FA77}"/>
            </ac:spMkLst>
          </pc:spChg>
          <pc:spChg chg="mod">
            <ac:chgData name="Caroline Slupina" userId="98b51237-c617-441b-ae06-6bb23739eb21" providerId="ADAL" clId="{9694D403-0487-4E83-9AA7-21F11591BB6F}" dt="2022-07-06T15:51:15.462" v="409" actId="255"/>
            <ac:spMkLst>
              <pc:docMk/>
              <pc:sldMasterMk cId="2691560780" sldId="2147483648"/>
              <pc:sldLayoutMk cId="3777111742" sldId="2147483677"/>
              <ac:spMk id="8" creationId="{889836D4-8C70-5330-66EE-901E2DB96A0B}"/>
            </ac:spMkLst>
          </pc:spChg>
          <pc:spChg chg="del">
            <ac:chgData name="Caroline Slupina" userId="98b51237-c617-441b-ae06-6bb23739eb21" providerId="ADAL" clId="{9694D403-0487-4E83-9AA7-21F11591BB6F}" dt="2022-07-04T14:42:02.651" v="126" actId="478"/>
            <ac:spMkLst>
              <pc:docMk/>
              <pc:sldMasterMk cId="2691560780" sldId="2147483648"/>
              <pc:sldLayoutMk cId="3777111742" sldId="2147483677"/>
              <ac:spMk id="12" creationId="{1781D9A9-6A2C-0063-3381-E1170BCEDE92}"/>
            </ac:spMkLst>
          </pc:spChg>
          <pc:spChg chg="del">
            <ac:chgData name="Caroline Slupina" userId="98b51237-c617-441b-ae06-6bb23739eb21" providerId="ADAL" clId="{9694D403-0487-4E83-9AA7-21F11591BB6F}" dt="2022-07-04T14:42:02.651" v="126" actId="478"/>
            <ac:spMkLst>
              <pc:docMk/>
              <pc:sldMasterMk cId="2691560780" sldId="2147483648"/>
              <pc:sldLayoutMk cId="3777111742" sldId="2147483677"/>
              <ac:spMk id="13" creationId="{A58ABE1C-6CC0-F65B-42DC-FEC08AD5A1E6}"/>
            </ac:spMkLst>
          </pc:spChg>
          <pc:spChg chg="add mod">
            <ac:chgData name="Caroline Slupina" userId="98b51237-c617-441b-ae06-6bb23739eb21" providerId="ADAL" clId="{9694D403-0487-4E83-9AA7-21F11591BB6F}" dt="2022-07-04T14:49:43.359" v="202"/>
            <ac:spMkLst>
              <pc:docMk/>
              <pc:sldMasterMk cId="2691560780" sldId="2147483648"/>
              <pc:sldLayoutMk cId="3777111742" sldId="2147483677"/>
              <ac:spMk id="14" creationId="{793E0C38-E8C9-C485-4439-2EDC0484C1CD}"/>
            </ac:spMkLst>
          </pc:spChg>
        </pc:sldLayoutChg>
        <pc:sldLayoutChg chg="addSp delSp modSp new mod">
          <pc:chgData name="Caroline Slupina" userId="98b51237-c617-441b-ae06-6bb23739eb21" providerId="ADAL" clId="{9694D403-0487-4E83-9AA7-21F11591BB6F}" dt="2022-07-06T15:51:33.147" v="411" actId="255"/>
          <pc:sldLayoutMkLst>
            <pc:docMk/>
            <pc:sldMasterMk cId="2691560780" sldId="2147483648"/>
            <pc:sldLayoutMk cId="3791284929" sldId="2147483678"/>
          </pc:sldLayoutMkLst>
          <pc:spChg chg="add del mod">
            <ac:chgData name="Caroline Slupina" userId="98b51237-c617-441b-ae06-6bb23739eb21" providerId="ADAL" clId="{9694D403-0487-4E83-9AA7-21F11591BB6F}" dt="2022-07-04T14:50:16.351" v="205" actId="478"/>
            <ac:spMkLst>
              <pc:docMk/>
              <pc:sldMasterMk cId="2691560780" sldId="2147483648"/>
              <pc:sldLayoutMk cId="3791284929" sldId="2147483678"/>
              <ac:spMk id="5" creationId="{29A79620-4123-2B3D-7560-32C12DE6E0E4}"/>
            </ac:spMkLst>
          </pc:spChg>
          <pc:spChg chg="add del mod">
            <ac:chgData name="Caroline Slupina" userId="98b51237-c617-441b-ae06-6bb23739eb21" providerId="ADAL" clId="{9694D403-0487-4E83-9AA7-21F11591BB6F}" dt="2022-07-04T14:50:16.351" v="205" actId="478"/>
            <ac:spMkLst>
              <pc:docMk/>
              <pc:sldMasterMk cId="2691560780" sldId="2147483648"/>
              <pc:sldLayoutMk cId="3791284929" sldId="2147483678"/>
              <ac:spMk id="6" creationId="{A84F35D5-C1DC-C051-BE0D-853A55FF3D8D}"/>
            </ac:spMkLst>
          </pc:spChg>
          <pc:spChg chg="add del mod">
            <ac:chgData name="Caroline Slupina" userId="98b51237-c617-441b-ae06-6bb23739eb21" providerId="ADAL" clId="{9694D403-0487-4E83-9AA7-21F11591BB6F}" dt="2022-07-04T14:50:16.351" v="205" actId="478"/>
            <ac:spMkLst>
              <pc:docMk/>
              <pc:sldMasterMk cId="2691560780" sldId="2147483648"/>
              <pc:sldLayoutMk cId="3791284929" sldId="2147483678"/>
              <ac:spMk id="7" creationId="{6D9D2BA6-F943-144F-4BAC-8AEE59FA0251}"/>
            </ac:spMkLst>
          </pc:spChg>
          <pc:spChg chg="add del mod">
            <ac:chgData name="Caroline Slupina" userId="98b51237-c617-441b-ae06-6bb23739eb21" providerId="ADAL" clId="{9694D403-0487-4E83-9AA7-21F11591BB6F}" dt="2022-07-04T14:50:21.041" v="207" actId="478"/>
            <ac:spMkLst>
              <pc:docMk/>
              <pc:sldMasterMk cId="2691560780" sldId="2147483648"/>
              <pc:sldLayoutMk cId="3791284929" sldId="2147483678"/>
              <ac:spMk id="8" creationId="{3108832C-D52A-C92C-E62E-69CC73CBF06E}"/>
            </ac:spMkLst>
          </pc:spChg>
          <pc:spChg chg="add del mod">
            <ac:chgData name="Caroline Slupina" userId="98b51237-c617-441b-ae06-6bb23739eb21" providerId="ADAL" clId="{9694D403-0487-4E83-9AA7-21F11591BB6F}" dt="2022-07-04T14:50:21.041" v="207" actId="478"/>
            <ac:spMkLst>
              <pc:docMk/>
              <pc:sldMasterMk cId="2691560780" sldId="2147483648"/>
              <pc:sldLayoutMk cId="3791284929" sldId="2147483678"/>
              <ac:spMk id="9" creationId="{415AE25D-5DFA-8B5A-BF00-AD265F1784CF}"/>
            </ac:spMkLst>
          </pc:spChg>
          <pc:spChg chg="add del mod">
            <ac:chgData name="Caroline Slupina" userId="98b51237-c617-441b-ae06-6bb23739eb21" providerId="ADAL" clId="{9694D403-0487-4E83-9AA7-21F11591BB6F}" dt="2022-07-04T14:50:21.041" v="207" actId="478"/>
            <ac:spMkLst>
              <pc:docMk/>
              <pc:sldMasterMk cId="2691560780" sldId="2147483648"/>
              <pc:sldLayoutMk cId="3791284929" sldId="2147483678"/>
              <ac:spMk id="10" creationId="{91F34EAF-0268-E3B1-04B7-2F44392FCAD5}"/>
            </ac:spMkLst>
          </pc:spChg>
          <pc:spChg chg="add mod">
            <ac:chgData name="Caroline Slupina" userId="98b51237-c617-441b-ae06-6bb23739eb21" providerId="ADAL" clId="{9694D403-0487-4E83-9AA7-21F11591BB6F}" dt="2022-07-04T14:49:44.629" v="203"/>
            <ac:spMkLst>
              <pc:docMk/>
              <pc:sldMasterMk cId="2691560780" sldId="2147483648"/>
              <pc:sldLayoutMk cId="3791284929" sldId="2147483678"/>
              <ac:spMk id="11" creationId="{A7BE65A0-1C36-42EF-A458-E40F5DF8FA1F}"/>
            </ac:spMkLst>
          </pc:spChg>
          <pc:spChg chg="add mod">
            <ac:chgData name="Caroline Slupina" userId="98b51237-c617-441b-ae06-6bb23739eb21" providerId="ADAL" clId="{9694D403-0487-4E83-9AA7-21F11591BB6F}" dt="2022-07-06T15:51:33.147" v="411" actId="255"/>
            <ac:spMkLst>
              <pc:docMk/>
              <pc:sldMasterMk cId="2691560780" sldId="2147483648"/>
              <pc:sldLayoutMk cId="3791284929" sldId="2147483678"/>
              <ac:spMk id="12" creationId="{3A1224E1-F140-8D95-F457-AC10FF185293}"/>
            </ac:spMkLst>
          </pc:spChg>
          <pc:spChg chg="add mod">
            <ac:chgData name="Caroline Slupina" userId="98b51237-c617-441b-ae06-6bb23739eb21" providerId="ADAL" clId="{9694D403-0487-4E83-9AA7-21F11591BB6F}" dt="2022-07-06T15:51:33.147" v="411" actId="255"/>
            <ac:spMkLst>
              <pc:docMk/>
              <pc:sldMasterMk cId="2691560780" sldId="2147483648"/>
              <pc:sldLayoutMk cId="3791284929" sldId="2147483678"/>
              <ac:spMk id="13" creationId="{BAC3A8A5-7EB9-1D5C-8AF1-304DF783E5B8}"/>
            </ac:spMkLst>
          </pc:spChg>
          <pc:spChg chg="add mod">
            <ac:chgData name="Caroline Slupina" userId="98b51237-c617-441b-ae06-6bb23739eb21" providerId="ADAL" clId="{9694D403-0487-4E83-9AA7-21F11591BB6F}" dt="2022-07-06T15:51:33.147" v="411" actId="255"/>
            <ac:spMkLst>
              <pc:docMk/>
              <pc:sldMasterMk cId="2691560780" sldId="2147483648"/>
              <pc:sldLayoutMk cId="3791284929" sldId="2147483678"/>
              <ac:spMk id="14" creationId="{2638F5BE-708D-AB05-20B9-EBB294B5E336}"/>
            </ac:spMkLst>
          </pc:spChg>
          <pc:spChg chg="add mod">
            <ac:chgData name="Caroline Slupina" userId="98b51237-c617-441b-ae06-6bb23739eb21" providerId="ADAL" clId="{9694D403-0487-4E83-9AA7-21F11591BB6F}" dt="2022-07-04T14:50:30.241" v="209" actId="207"/>
            <ac:spMkLst>
              <pc:docMk/>
              <pc:sldMasterMk cId="2691560780" sldId="2147483648"/>
              <pc:sldLayoutMk cId="3791284929" sldId="2147483678"/>
              <ac:spMk id="15" creationId="{6CF5E1FF-FA28-1AF3-CF95-E9B0D1F81F45}"/>
            </ac:spMkLst>
          </pc:spChg>
          <pc:spChg chg="add mod">
            <ac:chgData name="Caroline Slupina" userId="98b51237-c617-441b-ae06-6bb23739eb21" providerId="ADAL" clId="{9694D403-0487-4E83-9AA7-21F11591BB6F}" dt="2022-07-04T14:50:30.241" v="209" actId="207"/>
            <ac:spMkLst>
              <pc:docMk/>
              <pc:sldMasterMk cId="2691560780" sldId="2147483648"/>
              <pc:sldLayoutMk cId="3791284929" sldId="2147483678"/>
              <ac:spMk id="16" creationId="{62AD5C2D-9168-0B9C-82FB-5ABE54F496BB}"/>
            </ac:spMkLst>
          </pc:spChg>
          <pc:spChg chg="add mod">
            <ac:chgData name="Caroline Slupina" userId="98b51237-c617-441b-ae06-6bb23739eb21" providerId="ADAL" clId="{9694D403-0487-4E83-9AA7-21F11591BB6F}" dt="2022-07-04T14:50:30.241" v="209" actId="207"/>
            <ac:spMkLst>
              <pc:docMk/>
              <pc:sldMasterMk cId="2691560780" sldId="2147483648"/>
              <pc:sldLayoutMk cId="3791284929" sldId="2147483678"/>
              <ac:spMk id="17" creationId="{9307D82B-C892-5CD6-ACE5-C657AD396179}"/>
            </ac:spMkLst>
          </pc:spChg>
        </pc:sldLayoutChg>
        <pc:sldLayoutChg chg="addSp modSp new mod">
          <pc:chgData name="Caroline Slupina" userId="98b51237-c617-441b-ae06-6bb23739eb21" providerId="ADAL" clId="{9694D403-0487-4E83-9AA7-21F11591BB6F}" dt="2022-07-06T15:43:20.792" v="297" actId="2711"/>
          <pc:sldLayoutMkLst>
            <pc:docMk/>
            <pc:sldMasterMk cId="2691560780" sldId="2147483648"/>
            <pc:sldLayoutMk cId="3673701165" sldId="2147483679"/>
          </pc:sldLayoutMkLst>
          <pc:spChg chg="add mod">
            <ac:chgData name="Caroline Slupina" userId="98b51237-c617-441b-ae06-6bb23739eb21" providerId="ADAL" clId="{9694D403-0487-4E83-9AA7-21F11591BB6F}" dt="2022-07-04T14:43:57.462" v="160" actId="14100"/>
            <ac:spMkLst>
              <pc:docMk/>
              <pc:sldMasterMk cId="2691560780" sldId="2147483648"/>
              <pc:sldLayoutMk cId="3673701165" sldId="2147483679"/>
              <ac:spMk id="5" creationId="{3C8891EF-ACDD-12A7-DF4C-27C6BDF9A86F}"/>
            </ac:spMkLst>
          </pc:spChg>
          <pc:spChg chg="add mod">
            <ac:chgData name="Caroline Slupina" userId="98b51237-c617-441b-ae06-6bb23739eb21" providerId="ADAL" clId="{9694D403-0487-4E83-9AA7-21F11591BB6F}" dt="2022-07-04T14:44:25.247" v="164" actId="14100"/>
            <ac:spMkLst>
              <pc:docMk/>
              <pc:sldMasterMk cId="2691560780" sldId="2147483648"/>
              <pc:sldLayoutMk cId="3673701165" sldId="2147483679"/>
              <ac:spMk id="6" creationId="{DEF807E3-99ED-428D-0308-627CA9370CE8}"/>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7" creationId="{D4109FB2-8694-8B87-F3D5-D49BC36815B0}"/>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8" creationId="{8B28DF31-EB9D-A97F-B788-32597FC05F1D}"/>
            </ac:spMkLst>
          </pc:spChg>
          <pc:spChg chg="add mod">
            <ac:chgData name="Caroline Slupina" userId="98b51237-c617-441b-ae06-6bb23739eb21" providerId="ADAL" clId="{9694D403-0487-4E83-9AA7-21F11591BB6F}" dt="2022-07-06T15:43:05.776" v="296" actId="2711"/>
            <ac:spMkLst>
              <pc:docMk/>
              <pc:sldMasterMk cId="2691560780" sldId="2147483648"/>
              <pc:sldLayoutMk cId="3673701165" sldId="2147483679"/>
              <ac:spMk id="9" creationId="{B804A133-5094-8545-4277-1824E158CC7D}"/>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10" creationId="{77EE58CA-3C4B-D428-A0FA-89F151D69174}"/>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11" creationId="{04E82448-C564-07CB-357E-2AAF77B54594}"/>
            </ac:spMkLst>
          </pc:spChg>
          <pc:spChg chg="add mod">
            <ac:chgData name="Caroline Slupina" userId="98b51237-c617-441b-ae06-6bb23739eb21" providerId="ADAL" clId="{9694D403-0487-4E83-9AA7-21F11591BB6F}" dt="2022-07-06T15:43:05.776" v="296" actId="2711"/>
            <ac:spMkLst>
              <pc:docMk/>
              <pc:sldMasterMk cId="2691560780" sldId="2147483648"/>
              <pc:sldLayoutMk cId="3673701165" sldId="2147483679"/>
              <ac:spMk id="12" creationId="{FB10B01A-4CC7-C3FB-D1DB-8C2290141374}"/>
            </ac:spMkLst>
          </pc:spChg>
          <pc:spChg chg="add mod">
            <ac:chgData name="Caroline Slupina" userId="98b51237-c617-441b-ae06-6bb23739eb21" providerId="ADAL" clId="{9694D403-0487-4E83-9AA7-21F11591BB6F}" dt="2022-07-04T14:50:39.092" v="210"/>
            <ac:spMkLst>
              <pc:docMk/>
              <pc:sldMasterMk cId="2691560780" sldId="2147483648"/>
              <pc:sldLayoutMk cId="3673701165" sldId="2147483679"/>
              <ac:spMk id="13" creationId="{5D2BD309-091A-7403-7260-4B3E359F0952}"/>
            </ac:spMkLst>
          </pc:spChg>
        </pc:sldLayoutChg>
        <pc:sldLayoutChg chg="addSp modSp new mod">
          <pc:chgData name="Caroline Slupina" userId="98b51237-c617-441b-ae06-6bb23739eb21" providerId="ADAL" clId="{9694D403-0487-4E83-9AA7-21F11591BB6F}" dt="2022-07-06T15:44:00.516" v="299" actId="2711"/>
          <pc:sldLayoutMkLst>
            <pc:docMk/>
            <pc:sldMasterMk cId="2691560780" sldId="2147483648"/>
            <pc:sldLayoutMk cId="3173688035" sldId="2147483680"/>
          </pc:sldLayoutMkLst>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5" creationId="{13D21848-BEF1-2161-1D80-45AEB5B665F8}"/>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6" creationId="{6C2C95BD-BB9B-7993-F96E-AB010CB4B053}"/>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7" creationId="{2E567493-F586-7670-EC09-24364EE1307B}"/>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8" creationId="{BE626705-5129-5423-A234-E9F8C2661B3E}"/>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9" creationId="{24E395F4-BDEA-EE81-994E-2AC6B133CCBD}"/>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10" creationId="{B8590748-8F3A-DB71-8DAB-8891F4890084}"/>
            </ac:spMkLst>
          </pc:spChg>
          <pc:spChg chg="add mod">
            <ac:chgData name="Caroline Slupina" userId="98b51237-c617-441b-ae06-6bb23739eb21" providerId="ADAL" clId="{9694D403-0487-4E83-9AA7-21F11591BB6F}" dt="2022-07-04T14:44:52.959" v="169" actId="1076"/>
            <ac:spMkLst>
              <pc:docMk/>
              <pc:sldMasterMk cId="2691560780" sldId="2147483648"/>
              <pc:sldLayoutMk cId="3173688035" sldId="2147483680"/>
              <ac:spMk id="11" creationId="{CAB4A2C5-B732-5B13-9586-0DB419F48F6C}"/>
            </ac:spMkLst>
          </pc:spChg>
          <pc:spChg chg="add mod">
            <ac:chgData name="Caroline Slupina" userId="98b51237-c617-441b-ae06-6bb23739eb21" providerId="ADAL" clId="{9694D403-0487-4E83-9AA7-21F11591BB6F}" dt="2022-07-04T14:44:52.959" v="169" actId="1076"/>
            <ac:spMkLst>
              <pc:docMk/>
              <pc:sldMasterMk cId="2691560780" sldId="2147483648"/>
              <pc:sldLayoutMk cId="3173688035" sldId="2147483680"/>
              <ac:spMk id="12" creationId="{5814295D-4E2D-BAEB-4C12-D411B3E4F0AF}"/>
            </ac:spMkLst>
          </pc:spChg>
          <pc:spChg chg="add mod">
            <ac:chgData name="Caroline Slupina" userId="98b51237-c617-441b-ae06-6bb23739eb21" providerId="ADAL" clId="{9694D403-0487-4E83-9AA7-21F11591BB6F}" dt="2022-07-04T14:44:52.959" v="169" actId="1076"/>
            <ac:spMkLst>
              <pc:docMk/>
              <pc:sldMasterMk cId="2691560780" sldId="2147483648"/>
              <pc:sldLayoutMk cId="3173688035" sldId="2147483680"/>
              <ac:spMk id="13" creationId="{3FF9E159-E774-3F73-EE29-42D1C8F2A9C3}"/>
            </ac:spMkLst>
          </pc:spChg>
          <pc:spChg chg="add mod">
            <ac:chgData name="Caroline Slupina" userId="98b51237-c617-441b-ae06-6bb23739eb21" providerId="ADAL" clId="{9694D403-0487-4E83-9AA7-21F11591BB6F}" dt="2022-07-06T15:44:00.516" v="299" actId="2711"/>
            <ac:spMkLst>
              <pc:docMk/>
              <pc:sldMasterMk cId="2691560780" sldId="2147483648"/>
              <pc:sldLayoutMk cId="3173688035" sldId="2147483680"/>
              <ac:spMk id="14" creationId="{7E1DFFD4-8CBD-3F20-C466-1F93B7CE2170}"/>
            </ac:spMkLst>
          </pc:spChg>
          <pc:spChg chg="add mod">
            <ac:chgData name="Caroline Slupina" userId="98b51237-c617-441b-ae06-6bb23739eb21" providerId="ADAL" clId="{9694D403-0487-4E83-9AA7-21F11591BB6F}" dt="2022-07-06T15:44:00.516" v="299" actId="2711"/>
            <ac:spMkLst>
              <pc:docMk/>
              <pc:sldMasterMk cId="2691560780" sldId="2147483648"/>
              <pc:sldLayoutMk cId="3173688035" sldId="2147483680"/>
              <ac:spMk id="15" creationId="{D17982D6-2E24-6408-F93F-76D14A5DCAFA}"/>
            </ac:spMkLst>
          </pc:spChg>
          <pc:spChg chg="add mod">
            <ac:chgData name="Caroline Slupina" userId="98b51237-c617-441b-ae06-6bb23739eb21" providerId="ADAL" clId="{9694D403-0487-4E83-9AA7-21F11591BB6F}" dt="2022-07-06T15:44:00.516" v="299" actId="2711"/>
            <ac:spMkLst>
              <pc:docMk/>
              <pc:sldMasterMk cId="2691560780" sldId="2147483648"/>
              <pc:sldLayoutMk cId="3173688035" sldId="2147483680"/>
              <ac:spMk id="16" creationId="{790449E0-D7F8-3B07-B4D1-156DBF522E29}"/>
            </ac:spMkLst>
          </pc:spChg>
          <pc:spChg chg="add mod">
            <ac:chgData name="Caroline Slupina" userId="98b51237-c617-441b-ae06-6bb23739eb21" providerId="ADAL" clId="{9694D403-0487-4E83-9AA7-21F11591BB6F}" dt="2022-07-04T14:50:41.657" v="211"/>
            <ac:spMkLst>
              <pc:docMk/>
              <pc:sldMasterMk cId="2691560780" sldId="2147483648"/>
              <pc:sldLayoutMk cId="3173688035" sldId="2147483680"/>
              <ac:spMk id="17" creationId="{9FCB8575-5C24-5097-3AA7-1607BCC0C3B8}"/>
            </ac:spMkLst>
          </pc:spChg>
        </pc:sldLayoutChg>
        <pc:sldLayoutChg chg="addSp modSp add mod modTransition">
          <pc:chgData name="Caroline Slupina" userId="98b51237-c617-441b-ae06-6bb23739eb21" providerId="ADAL" clId="{9694D403-0487-4E83-9AA7-21F11591BB6F}" dt="2022-07-06T15:48:00.666" v="365" actId="2711"/>
          <pc:sldLayoutMkLst>
            <pc:docMk/>
            <pc:sldMasterMk cId="2691560780" sldId="2147483648"/>
            <pc:sldLayoutMk cId="1084098531" sldId="2147483681"/>
          </pc:sldLayoutMkLst>
          <pc:spChg chg="mod">
            <ac:chgData name="Caroline Slupina" userId="98b51237-c617-441b-ae06-6bb23739eb21" providerId="ADAL" clId="{9694D403-0487-4E83-9AA7-21F11591BB6F}" dt="2022-07-06T15:48:00.666" v="365" actId="2711"/>
            <ac:spMkLst>
              <pc:docMk/>
              <pc:sldMasterMk cId="2691560780" sldId="2147483648"/>
              <pc:sldLayoutMk cId="1084098531" sldId="2147483681"/>
              <ac:spMk id="5" creationId="{741C0C74-2838-11B0-C77A-505151EF7EAD}"/>
            </ac:spMkLst>
          </pc:spChg>
          <pc:spChg chg="mod">
            <ac:chgData name="Caroline Slupina" userId="98b51237-c617-441b-ae06-6bb23739eb21" providerId="ADAL" clId="{9694D403-0487-4E83-9AA7-21F11591BB6F}" dt="2022-07-06T15:47:35.065" v="330" actId="20577"/>
            <ac:spMkLst>
              <pc:docMk/>
              <pc:sldMasterMk cId="2691560780" sldId="2147483648"/>
              <pc:sldLayoutMk cId="1084098531" sldId="2147483681"/>
              <ac:spMk id="6" creationId="{0B86EFF9-46B3-AC9C-76DC-894580A514CA}"/>
            </ac:spMkLst>
          </pc:spChg>
          <pc:spChg chg="mod">
            <ac:chgData name="Caroline Slupina" userId="98b51237-c617-441b-ae06-6bb23739eb21" providerId="ADAL" clId="{9694D403-0487-4E83-9AA7-21F11591BB6F}" dt="2022-07-06T15:48:00.666" v="365" actId="2711"/>
            <ac:spMkLst>
              <pc:docMk/>
              <pc:sldMasterMk cId="2691560780" sldId="2147483648"/>
              <pc:sldLayoutMk cId="1084098531" sldId="2147483681"/>
              <ac:spMk id="7" creationId="{987CE458-E2FE-CA16-F077-68F1D254270F}"/>
            </ac:spMkLst>
          </pc:spChg>
          <pc:spChg chg="mod">
            <ac:chgData name="Caroline Slupina" userId="98b51237-c617-441b-ae06-6bb23739eb21" providerId="ADAL" clId="{9694D403-0487-4E83-9AA7-21F11591BB6F}" dt="2022-07-06T15:47:37.912" v="331" actId="20577"/>
            <ac:spMkLst>
              <pc:docMk/>
              <pc:sldMasterMk cId="2691560780" sldId="2147483648"/>
              <pc:sldLayoutMk cId="1084098531" sldId="2147483681"/>
              <ac:spMk id="8" creationId="{339DCAD1-0E58-288F-A654-8BD028124E21}"/>
            </ac:spMkLst>
          </pc:spChg>
          <pc:spChg chg="mod">
            <ac:chgData name="Caroline Slupina" userId="98b51237-c617-441b-ae06-6bb23739eb21" providerId="ADAL" clId="{9694D403-0487-4E83-9AA7-21F11591BB6F}" dt="2022-07-06T15:48:00.666" v="365" actId="2711"/>
            <ac:spMkLst>
              <pc:docMk/>
              <pc:sldMasterMk cId="2691560780" sldId="2147483648"/>
              <pc:sldLayoutMk cId="1084098531" sldId="2147483681"/>
              <ac:spMk id="9" creationId="{99A3C56B-4E09-44A4-5F0F-3CD76D3C5C95}"/>
            </ac:spMkLst>
          </pc:spChg>
          <pc:spChg chg="mod">
            <ac:chgData name="Caroline Slupina" userId="98b51237-c617-441b-ae06-6bb23739eb21" providerId="ADAL" clId="{9694D403-0487-4E83-9AA7-21F11591BB6F}" dt="2022-07-06T15:47:43.472" v="363" actId="5793"/>
            <ac:spMkLst>
              <pc:docMk/>
              <pc:sldMasterMk cId="2691560780" sldId="2147483648"/>
              <pc:sldLayoutMk cId="1084098531" sldId="2147483681"/>
              <ac:spMk id="10" creationId="{B3DF0BA7-32FC-B49E-37FA-0B999B27BF10}"/>
            </ac:spMkLst>
          </pc:spChg>
          <pc:spChg chg="add mod">
            <ac:chgData name="Caroline Slupina" userId="98b51237-c617-441b-ae06-6bb23739eb21" providerId="ADAL" clId="{9694D403-0487-4E83-9AA7-21F11591BB6F}" dt="2022-07-04T14:49:28.389" v="199"/>
            <ac:spMkLst>
              <pc:docMk/>
              <pc:sldMasterMk cId="2691560780" sldId="2147483648"/>
              <pc:sldLayoutMk cId="1084098531" sldId="2147483681"/>
              <ac:spMk id="11" creationId="{D75A74B3-1013-CFB0-D9D9-57098B109E2C}"/>
            </ac:spMkLst>
          </pc:spChg>
        </pc:sldLayoutChg>
        <pc:sldLayoutChg chg="modSp add mod ord modTransition">
          <pc:chgData name="Caroline Slupina" userId="98b51237-c617-441b-ae06-6bb23739eb21" providerId="ADAL" clId="{9694D403-0487-4E83-9AA7-21F11591BB6F}" dt="2022-07-06T15:47:20.570" v="328" actId="20577"/>
          <pc:sldLayoutMkLst>
            <pc:docMk/>
            <pc:sldMasterMk cId="2691560780" sldId="2147483648"/>
            <pc:sldLayoutMk cId="2568632953" sldId="2147483682"/>
          </pc:sldLayoutMkLst>
          <pc:spChg chg="mod">
            <ac:chgData name="Caroline Slupina" userId="98b51237-c617-441b-ae06-6bb23739eb21" providerId="ADAL" clId="{9694D403-0487-4E83-9AA7-21F11591BB6F}" dt="2022-07-06T15:46:58.554" v="318" actId="20577"/>
            <ac:spMkLst>
              <pc:docMk/>
              <pc:sldMasterMk cId="2691560780" sldId="2147483648"/>
              <pc:sldLayoutMk cId="2568632953" sldId="2147483682"/>
              <ac:spMk id="9" creationId="{5526904B-B494-7598-7127-B4A6EF4543C8}"/>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0" creationId="{C0FB0153-7865-22D4-B453-FD083F90E53B}"/>
            </ac:spMkLst>
          </pc:spChg>
          <pc:spChg chg="mod">
            <ac:chgData name="Caroline Slupina" userId="98b51237-c617-441b-ae06-6bb23739eb21" providerId="ADAL" clId="{9694D403-0487-4E83-9AA7-21F11591BB6F}" dt="2022-07-06T15:47:05.469" v="321" actId="20577"/>
            <ac:spMkLst>
              <pc:docMk/>
              <pc:sldMasterMk cId="2691560780" sldId="2147483648"/>
              <pc:sldLayoutMk cId="2568632953" sldId="2147483682"/>
              <ac:spMk id="11" creationId="{712A7AC3-BBA4-6459-BED8-A145F2ED3FC0}"/>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2" creationId="{D8FC3635-173E-74F3-20B0-31E0401E3409}"/>
            </ac:spMkLst>
          </pc:spChg>
          <pc:spChg chg="mod">
            <ac:chgData name="Caroline Slupina" userId="98b51237-c617-441b-ae06-6bb23739eb21" providerId="ADAL" clId="{9694D403-0487-4E83-9AA7-21F11591BB6F}" dt="2022-07-06T15:47:12.806" v="324" actId="20577"/>
            <ac:spMkLst>
              <pc:docMk/>
              <pc:sldMasterMk cId="2691560780" sldId="2147483648"/>
              <pc:sldLayoutMk cId="2568632953" sldId="2147483682"/>
              <ac:spMk id="13" creationId="{C08BC215-9E01-C7D2-2AE2-373156142489}"/>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4" creationId="{B0D3D691-89CA-28C0-6605-5EBDDFA0D172}"/>
            </ac:spMkLst>
          </pc:spChg>
          <pc:spChg chg="mod">
            <ac:chgData name="Caroline Slupina" userId="98b51237-c617-441b-ae06-6bb23739eb21" providerId="ADAL" clId="{9694D403-0487-4E83-9AA7-21F11591BB6F}" dt="2022-07-06T15:47:20.570" v="328" actId="20577"/>
            <ac:spMkLst>
              <pc:docMk/>
              <pc:sldMasterMk cId="2691560780" sldId="2147483648"/>
              <pc:sldLayoutMk cId="2568632953" sldId="2147483682"/>
              <ac:spMk id="15" creationId="{653878CE-5612-AE65-C6EF-65795AAD3F16}"/>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6" creationId="{6576AB09-DC01-DA18-57EC-FCF5C18CE96D}"/>
            </ac:spMkLst>
          </pc:spChg>
        </pc:sldLayoutChg>
      </pc:sldMasterChg>
      <pc:sldMasterChg chg="modSldLayout">
        <pc:chgData name="Caroline Slupina" userId="98b51237-c617-441b-ae06-6bb23739eb21" providerId="ADAL" clId="{9694D403-0487-4E83-9AA7-21F11591BB6F}" dt="2022-07-25T13:25:01.420" v="1337"/>
        <pc:sldMasterMkLst>
          <pc:docMk/>
          <pc:sldMasterMk cId="1203280236" sldId="2147483697"/>
        </pc:sldMasterMkLst>
        <pc:sldLayoutChg chg="modSp mod">
          <pc:chgData name="Caroline Slupina" userId="98b51237-c617-441b-ae06-6bb23739eb21" providerId="ADAL" clId="{9694D403-0487-4E83-9AA7-21F11591BB6F}" dt="2022-07-25T13:25:01.420" v="1337"/>
          <pc:sldLayoutMkLst>
            <pc:docMk/>
            <pc:sldMasterMk cId="1203280236" sldId="2147483697"/>
            <pc:sldLayoutMk cId="2936119910" sldId="2147483709"/>
          </pc:sldLayoutMkLst>
          <pc:spChg chg="mod">
            <ac:chgData name="Caroline Slupina" userId="98b51237-c617-441b-ae06-6bb23739eb21" providerId="ADAL" clId="{9694D403-0487-4E83-9AA7-21F11591BB6F}" dt="2022-07-25T13:24:56.273" v="1336" actId="20577"/>
            <ac:spMkLst>
              <pc:docMk/>
              <pc:sldMasterMk cId="1203280236" sldId="2147483697"/>
              <pc:sldLayoutMk cId="2936119910" sldId="2147483709"/>
              <ac:spMk id="9" creationId="{B804A133-5094-8545-4277-1824E158CC7D}"/>
            </ac:spMkLst>
          </pc:spChg>
          <pc:spChg chg="mod">
            <ac:chgData name="Caroline Slupina" userId="98b51237-c617-441b-ae06-6bb23739eb21" providerId="ADAL" clId="{9694D403-0487-4E83-9AA7-21F11591BB6F}" dt="2022-07-25T13:25:01.420" v="1337"/>
            <ac:spMkLst>
              <pc:docMk/>
              <pc:sldMasterMk cId="1203280236" sldId="2147483697"/>
              <pc:sldLayoutMk cId="2936119910" sldId="2147483709"/>
              <ac:spMk id="12" creationId="{FB10B01A-4CC7-C3FB-D1DB-8C2290141374}"/>
            </ac:spMkLst>
          </pc:spChg>
        </pc:sldLayoutChg>
        <pc:sldLayoutChg chg="addSp delSp modSp mod">
          <pc:chgData name="Caroline Slupina" userId="98b51237-c617-441b-ae06-6bb23739eb21" providerId="ADAL" clId="{9694D403-0487-4E83-9AA7-21F11591BB6F}" dt="2022-07-11T12:45:21.349" v="474" actId="14100"/>
          <pc:sldLayoutMkLst>
            <pc:docMk/>
            <pc:sldMasterMk cId="1203280236" sldId="2147483697"/>
            <pc:sldLayoutMk cId="1305076429" sldId="2147483718"/>
          </pc:sldLayoutMkLst>
          <pc:spChg chg="add del">
            <ac:chgData name="Caroline Slupina" userId="98b51237-c617-441b-ae06-6bb23739eb21" providerId="ADAL" clId="{9694D403-0487-4E83-9AA7-21F11591BB6F}" dt="2022-07-11T12:44:25.956" v="466" actId="11529"/>
            <ac:spMkLst>
              <pc:docMk/>
              <pc:sldMasterMk cId="1203280236" sldId="2147483697"/>
              <pc:sldLayoutMk cId="1305076429" sldId="2147483718"/>
              <ac:spMk id="3" creationId="{AE4E09ED-CC4A-4F6E-6B73-FAC4E1E6B457}"/>
            </ac:spMkLst>
          </pc:spChg>
          <pc:spChg chg="add del mod">
            <ac:chgData name="Caroline Slupina" userId="98b51237-c617-441b-ae06-6bb23739eb21" providerId="ADAL" clId="{9694D403-0487-4E83-9AA7-21F11591BB6F}" dt="2022-07-11T12:44:25.956" v="466" actId="11529"/>
            <ac:spMkLst>
              <pc:docMk/>
              <pc:sldMasterMk cId="1203280236" sldId="2147483697"/>
              <pc:sldLayoutMk cId="1305076429" sldId="2147483718"/>
              <ac:spMk id="6" creationId="{D649CE8C-0020-91C2-9976-DE6C29EE1D36}"/>
            </ac:spMkLst>
          </pc:spChg>
          <pc:spChg chg="add del">
            <ac:chgData name="Caroline Slupina" userId="98b51237-c617-441b-ae06-6bb23739eb21" providerId="ADAL" clId="{9694D403-0487-4E83-9AA7-21F11591BB6F}" dt="2022-07-11T12:45:18.673" v="473" actId="11529"/>
            <ac:spMkLst>
              <pc:docMk/>
              <pc:sldMasterMk cId="1203280236" sldId="2147483697"/>
              <pc:sldLayoutMk cId="1305076429" sldId="2147483718"/>
              <ac:spMk id="7" creationId="{8F3744B7-4A04-56CE-B15F-378C1DB2552F}"/>
            </ac:spMkLst>
          </pc:spChg>
          <pc:spChg chg="add mod">
            <ac:chgData name="Caroline Slupina" userId="98b51237-c617-441b-ae06-6bb23739eb21" providerId="ADAL" clId="{9694D403-0487-4E83-9AA7-21F11591BB6F}" dt="2022-07-11T12:45:21.349" v="474" actId="14100"/>
            <ac:spMkLst>
              <pc:docMk/>
              <pc:sldMasterMk cId="1203280236" sldId="2147483697"/>
              <pc:sldLayoutMk cId="1305076429" sldId="2147483718"/>
              <ac:spMk id="8" creationId="{AAD3CF5A-8CB4-A1AD-58A2-5BF62BDC127E}"/>
            </ac:spMkLst>
          </pc:spChg>
          <pc:picChg chg="add del">
            <ac:chgData name="Caroline Slupina" userId="98b51237-c617-441b-ae06-6bb23739eb21" providerId="ADAL" clId="{9694D403-0487-4E83-9AA7-21F11591BB6F}" dt="2022-07-11T12:45:07.797" v="472" actId="478"/>
            <ac:picMkLst>
              <pc:docMk/>
              <pc:sldMasterMk cId="1203280236" sldId="2147483697"/>
              <pc:sldLayoutMk cId="1305076429" sldId="2147483718"/>
              <ac:picMk id="5" creationId="{F39A73A6-548A-6EC8-BC77-8D35A0AB468E}"/>
            </ac:picMkLst>
          </pc:picChg>
        </pc:sldLayoutChg>
      </pc:sldMasterChg>
      <pc:sldMasterChg chg="modSldLayout">
        <pc:chgData name="Caroline Slupina" userId="98b51237-c617-441b-ae06-6bb23739eb21" providerId="ADAL" clId="{9694D403-0487-4E83-9AA7-21F11591BB6F}" dt="2022-07-25T13:29:32.908" v="1381" actId="1076"/>
        <pc:sldMasterMkLst>
          <pc:docMk/>
          <pc:sldMasterMk cId="4080231405" sldId="2147483729"/>
        </pc:sldMasterMkLst>
        <pc:sldLayoutChg chg="addSp delSp modSp mod">
          <pc:chgData name="Caroline Slupina" userId="98b51237-c617-441b-ae06-6bb23739eb21" providerId="ADAL" clId="{9694D403-0487-4E83-9AA7-21F11591BB6F}" dt="2022-07-25T13:26:46.735" v="1347" actId="1076"/>
          <pc:sldLayoutMkLst>
            <pc:docMk/>
            <pc:sldMasterMk cId="4080231405" sldId="2147483729"/>
            <pc:sldLayoutMk cId="467858394" sldId="2147483743"/>
          </pc:sldLayoutMkLst>
          <pc:spChg chg="mod">
            <ac:chgData name="Caroline Slupina" userId="98b51237-c617-441b-ae06-6bb23739eb21" providerId="ADAL" clId="{9694D403-0487-4E83-9AA7-21F11591BB6F}" dt="2022-07-25T13:26:12.053" v="1339" actId="14100"/>
            <ac:spMkLst>
              <pc:docMk/>
              <pc:sldMasterMk cId="4080231405" sldId="2147483729"/>
              <pc:sldLayoutMk cId="467858394" sldId="2147483743"/>
              <ac:spMk id="5" creationId="{741C0C74-2838-11B0-C77A-505151EF7EAD}"/>
            </ac:spMkLst>
          </pc:spChg>
          <pc:spChg chg="mod">
            <ac:chgData name="Caroline Slupina" userId="98b51237-c617-441b-ae06-6bb23739eb21" providerId="ADAL" clId="{9694D403-0487-4E83-9AA7-21F11591BB6F}" dt="2022-07-25T13:26:15.624" v="1340" actId="14100"/>
            <ac:spMkLst>
              <pc:docMk/>
              <pc:sldMasterMk cId="4080231405" sldId="2147483729"/>
              <pc:sldLayoutMk cId="467858394" sldId="2147483743"/>
              <ac:spMk id="6" creationId="{0B86EFF9-46B3-AC9C-76DC-894580A514CA}"/>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7" creationId="{987CE458-E2FE-CA16-F077-68F1D254270F}"/>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8" creationId="{339DCAD1-0E58-288F-A654-8BD028124E21}"/>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9" creationId="{99A3C56B-4E09-44A4-5F0F-3CD76D3C5C95}"/>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10" creationId="{B3DF0BA7-32FC-B49E-37FA-0B999B27BF10}"/>
            </ac:spMkLst>
          </pc:spChg>
          <pc:spChg chg="add mod">
            <ac:chgData name="Caroline Slupina" userId="98b51237-c617-441b-ae06-6bb23739eb21" providerId="ADAL" clId="{9694D403-0487-4E83-9AA7-21F11591BB6F}" dt="2022-07-25T13:26:32.906" v="1344" actId="1076"/>
            <ac:spMkLst>
              <pc:docMk/>
              <pc:sldMasterMk cId="4080231405" sldId="2147483729"/>
              <pc:sldLayoutMk cId="467858394" sldId="2147483743"/>
              <ac:spMk id="12" creationId="{325ACACB-3116-95A4-7437-CD50F05CA430}"/>
            </ac:spMkLst>
          </pc:spChg>
          <pc:spChg chg="add mod">
            <ac:chgData name="Caroline Slupina" userId="98b51237-c617-441b-ae06-6bb23739eb21" providerId="ADAL" clId="{9694D403-0487-4E83-9AA7-21F11591BB6F}" dt="2022-07-25T13:26:32.906" v="1344" actId="1076"/>
            <ac:spMkLst>
              <pc:docMk/>
              <pc:sldMasterMk cId="4080231405" sldId="2147483729"/>
              <pc:sldLayoutMk cId="467858394" sldId="2147483743"/>
              <ac:spMk id="13" creationId="{92AB814C-1418-797A-C5EB-3FDBD1930675}"/>
            </ac:spMkLst>
          </pc:spChg>
          <pc:spChg chg="add mod">
            <ac:chgData name="Caroline Slupina" userId="98b51237-c617-441b-ae06-6bb23739eb21" providerId="ADAL" clId="{9694D403-0487-4E83-9AA7-21F11591BB6F}" dt="2022-07-25T13:26:46.735" v="1347" actId="1076"/>
            <ac:spMkLst>
              <pc:docMk/>
              <pc:sldMasterMk cId="4080231405" sldId="2147483729"/>
              <pc:sldLayoutMk cId="467858394" sldId="2147483743"/>
              <ac:spMk id="14" creationId="{9EAF3989-AA9F-14D1-E613-D708839E4120}"/>
            </ac:spMkLst>
          </pc:spChg>
          <pc:spChg chg="add mod">
            <ac:chgData name="Caroline Slupina" userId="98b51237-c617-441b-ae06-6bb23739eb21" providerId="ADAL" clId="{9694D403-0487-4E83-9AA7-21F11591BB6F}" dt="2022-07-25T13:26:46.735" v="1347" actId="1076"/>
            <ac:spMkLst>
              <pc:docMk/>
              <pc:sldMasterMk cId="4080231405" sldId="2147483729"/>
              <pc:sldLayoutMk cId="467858394" sldId="2147483743"/>
              <ac:spMk id="15" creationId="{68843DE5-6A2C-49F7-DEF6-0F24229E0F6B}"/>
            </ac:spMkLst>
          </pc:spChg>
        </pc:sldLayoutChg>
        <pc:sldLayoutChg chg="addSp delSp modSp mod">
          <pc:chgData name="Caroline Slupina" userId="98b51237-c617-441b-ae06-6bb23739eb21" providerId="ADAL" clId="{9694D403-0487-4E83-9AA7-21F11591BB6F}" dt="2022-07-25T13:28:10.920" v="1360" actId="408"/>
          <pc:sldLayoutMkLst>
            <pc:docMk/>
            <pc:sldMasterMk cId="4080231405" sldId="2147483729"/>
            <pc:sldLayoutMk cId="2477615774" sldId="2147483744"/>
          </pc:sldLayoutMkLst>
          <pc:spChg chg="mod">
            <ac:chgData name="Caroline Slupina" userId="98b51237-c617-441b-ae06-6bb23739eb21" providerId="ADAL" clId="{9694D403-0487-4E83-9AA7-21F11591BB6F}" dt="2022-07-25T13:27:50.931" v="1357" actId="12789"/>
            <ac:spMkLst>
              <pc:docMk/>
              <pc:sldMasterMk cId="4080231405" sldId="2147483729"/>
              <pc:sldLayoutMk cId="2477615774" sldId="2147483744"/>
              <ac:spMk id="9" creationId="{5526904B-B494-7598-7127-B4A6EF4543C8}"/>
            </ac:spMkLst>
          </pc:spChg>
          <pc:spChg chg="mod">
            <ac:chgData name="Caroline Slupina" userId="98b51237-c617-441b-ae06-6bb23739eb21" providerId="ADAL" clId="{9694D403-0487-4E83-9AA7-21F11591BB6F}" dt="2022-07-25T13:26:52.046" v="1348" actId="14100"/>
            <ac:spMkLst>
              <pc:docMk/>
              <pc:sldMasterMk cId="4080231405" sldId="2147483729"/>
              <pc:sldLayoutMk cId="2477615774" sldId="2147483744"/>
              <ac:spMk id="10" creationId="{C0FB0153-7865-22D4-B453-FD083F90E53B}"/>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1" creationId="{712A7AC3-BBA4-6459-BED8-A145F2ED3FC0}"/>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2" creationId="{D8FC3635-173E-74F3-20B0-31E0401E3409}"/>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3" creationId="{C08BC215-9E01-C7D2-2AE2-373156142489}"/>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4" creationId="{B0D3D691-89CA-28C0-6605-5EBDDFA0D172}"/>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5" creationId="{653878CE-5612-AE65-C6EF-65795AAD3F16}"/>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6" creationId="{6576AB09-DC01-DA18-57EC-FCF5C18CE96D}"/>
            </ac:spMkLst>
          </pc:spChg>
          <pc:spChg chg="add mod">
            <ac:chgData name="Caroline Slupina" userId="98b51237-c617-441b-ae06-6bb23739eb21" providerId="ADAL" clId="{9694D403-0487-4E83-9AA7-21F11591BB6F}" dt="2022-07-25T13:27:50.931" v="1357" actId="12789"/>
            <ac:spMkLst>
              <pc:docMk/>
              <pc:sldMasterMk cId="4080231405" sldId="2147483729"/>
              <pc:sldLayoutMk cId="2477615774" sldId="2147483744"/>
              <ac:spMk id="17" creationId="{8BF95F14-617A-C2BA-00A6-6FB6390B866E}"/>
            </ac:spMkLst>
          </pc:spChg>
          <pc:spChg chg="add mod">
            <ac:chgData name="Caroline Slupina" userId="98b51237-c617-441b-ae06-6bb23739eb21" providerId="ADAL" clId="{9694D403-0487-4E83-9AA7-21F11591BB6F}" dt="2022-07-25T13:27:17.697" v="1352" actId="1076"/>
            <ac:spMkLst>
              <pc:docMk/>
              <pc:sldMasterMk cId="4080231405" sldId="2147483729"/>
              <pc:sldLayoutMk cId="2477615774" sldId="2147483744"/>
              <ac:spMk id="18" creationId="{C3BF6EF9-B285-BFD4-5E9C-E8557F39D2E8}"/>
            </ac:spMkLst>
          </pc:spChg>
          <pc:spChg chg="add mod">
            <ac:chgData name="Caroline Slupina" userId="98b51237-c617-441b-ae06-6bb23739eb21" providerId="ADAL" clId="{9694D403-0487-4E83-9AA7-21F11591BB6F}" dt="2022-07-25T13:27:57.203" v="1358" actId="408"/>
            <ac:spMkLst>
              <pc:docMk/>
              <pc:sldMasterMk cId="4080231405" sldId="2147483729"/>
              <pc:sldLayoutMk cId="2477615774" sldId="2147483744"/>
              <ac:spMk id="19" creationId="{549D50E1-22C0-D13B-143A-7FAA56D95405}"/>
            </ac:spMkLst>
          </pc:spChg>
          <pc:spChg chg="add mod">
            <ac:chgData name="Caroline Slupina" userId="98b51237-c617-441b-ae06-6bb23739eb21" providerId="ADAL" clId="{9694D403-0487-4E83-9AA7-21F11591BB6F}" dt="2022-07-25T13:28:10.920" v="1360" actId="408"/>
            <ac:spMkLst>
              <pc:docMk/>
              <pc:sldMasterMk cId="4080231405" sldId="2147483729"/>
              <pc:sldLayoutMk cId="2477615774" sldId="2147483744"/>
              <ac:spMk id="20" creationId="{AC1FCAC6-C972-AC44-A3F4-BD84B6E5477E}"/>
            </ac:spMkLst>
          </pc:spChg>
          <pc:spChg chg="add mod">
            <ac:chgData name="Caroline Slupina" userId="98b51237-c617-441b-ae06-6bb23739eb21" providerId="ADAL" clId="{9694D403-0487-4E83-9AA7-21F11591BB6F}" dt="2022-07-25T13:27:57.203" v="1358" actId="408"/>
            <ac:spMkLst>
              <pc:docMk/>
              <pc:sldMasterMk cId="4080231405" sldId="2147483729"/>
              <pc:sldLayoutMk cId="2477615774" sldId="2147483744"/>
              <ac:spMk id="21" creationId="{84853DB9-7F39-B850-BDE5-4E4D4BA99EF2}"/>
            </ac:spMkLst>
          </pc:spChg>
          <pc:spChg chg="add mod">
            <ac:chgData name="Caroline Slupina" userId="98b51237-c617-441b-ae06-6bb23739eb21" providerId="ADAL" clId="{9694D403-0487-4E83-9AA7-21F11591BB6F}" dt="2022-07-25T13:28:10.920" v="1360" actId="408"/>
            <ac:spMkLst>
              <pc:docMk/>
              <pc:sldMasterMk cId="4080231405" sldId="2147483729"/>
              <pc:sldLayoutMk cId="2477615774" sldId="2147483744"/>
              <ac:spMk id="22" creationId="{35C025DC-F175-9616-F05F-DEAD06CB8E1D}"/>
            </ac:spMkLst>
          </pc:spChg>
        </pc:sldLayoutChg>
        <pc:sldLayoutChg chg="addSp delSp modSp mod">
          <pc:chgData name="Caroline Slupina" userId="98b51237-c617-441b-ae06-6bb23739eb21" providerId="ADAL" clId="{9694D403-0487-4E83-9AA7-21F11591BB6F}" dt="2022-07-25T13:28:47.567" v="1369" actId="1076"/>
          <pc:sldLayoutMkLst>
            <pc:docMk/>
            <pc:sldMasterMk cId="4080231405" sldId="2147483729"/>
            <pc:sldLayoutMk cId="4019620035" sldId="2147483747"/>
          </pc:sldLayoutMkLst>
          <pc:spChg chg="add del mod">
            <ac:chgData name="Caroline Slupina" userId="98b51237-c617-441b-ae06-6bb23739eb21" providerId="ADAL" clId="{9694D403-0487-4E83-9AA7-21F11591BB6F}" dt="2022-07-25T13:28:30.252" v="1364" actId="478"/>
            <ac:spMkLst>
              <pc:docMk/>
              <pc:sldMasterMk cId="4080231405" sldId="2147483729"/>
              <pc:sldLayoutMk cId="4019620035" sldId="2147483747"/>
              <ac:spMk id="12" creationId="{E48521C1-4A97-C6E3-0CEF-FDC9DAC0D360}"/>
            </ac:spMkLst>
          </pc:spChg>
          <pc:spChg chg="add mod">
            <ac:chgData name="Caroline Slupina" userId="98b51237-c617-441b-ae06-6bb23739eb21" providerId="ADAL" clId="{9694D403-0487-4E83-9AA7-21F11591BB6F}" dt="2022-07-25T13:28:41.296" v="1367" actId="1076"/>
            <ac:spMkLst>
              <pc:docMk/>
              <pc:sldMasterMk cId="4080231405" sldId="2147483729"/>
              <pc:sldLayoutMk cId="4019620035" sldId="2147483747"/>
              <ac:spMk id="13" creationId="{E45DF99E-01CF-3A4E-643F-7972C691D3C1}"/>
            </ac:spMkLst>
          </pc:spChg>
          <pc:spChg chg="mod">
            <ac:chgData name="Caroline Slupina" userId="98b51237-c617-441b-ae06-6bb23739eb21" providerId="ADAL" clId="{9694D403-0487-4E83-9AA7-21F11591BB6F}" dt="2022-07-25T13:28:25.351" v="1362" actId="14100"/>
            <ac:spMkLst>
              <pc:docMk/>
              <pc:sldMasterMk cId="4080231405" sldId="2147483729"/>
              <pc:sldLayoutMk cId="4019620035" sldId="2147483747"/>
              <ac:spMk id="14" creationId="{74F99EFD-4122-85A2-3207-3EA12E6067A4}"/>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15" creationId="{0F42AD9A-ECE9-A0C5-4F81-9891FE02FB70}"/>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16" creationId="{5E729F6E-36E1-328D-C607-069EAAEE07A6}"/>
            </ac:spMkLst>
          </pc:spChg>
          <pc:spChg chg="add mod">
            <ac:chgData name="Caroline Slupina" userId="98b51237-c617-441b-ae06-6bb23739eb21" providerId="ADAL" clId="{9694D403-0487-4E83-9AA7-21F11591BB6F}" dt="2022-07-25T13:28:41.296" v="1367" actId="1076"/>
            <ac:spMkLst>
              <pc:docMk/>
              <pc:sldMasterMk cId="4080231405" sldId="2147483729"/>
              <pc:sldLayoutMk cId="4019620035" sldId="2147483747"/>
              <ac:spMk id="17" creationId="{2FDC950A-E888-7811-C26B-1F4DAB4C416D}"/>
            </ac:spMkLst>
          </pc:spChg>
          <pc:spChg chg="mod">
            <ac:chgData name="Caroline Slupina" userId="98b51237-c617-441b-ae06-6bb23739eb21" providerId="ADAL" clId="{9694D403-0487-4E83-9AA7-21F11591BB6F}" dt="2022-07-25T13:28:27.706" v="1363" actId="14100"/>
            <ac:spMkLst>
              <pc:docMk/>
              <pc:sldMasterMk cId="4080231405" sldId="2147483729"/>
              <pc:sldLayoutMk cId="4019620035" sldId="2147483747"/>
              <ac:spMk id="18" creationId="{9FEC82D4-6EEB-8B14-580F-99F0DD71DA68}"/>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19" creationId="{4AD33E82-49E4-E74B-B4D0-3738B3051445}"/>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20" creationId="{D8188FCB-80AC-D9DD-3D1A-851CE2E01580}"/>
            </ac:spMkLst>
          </pc:spChg>
          <pc:spChg chg="add mod">
            <ac:chgData name="Caroline Slupina" userId="98b51237-c617-441b-ae06-6bb23739eb21" providerId="ADAL" clId="{9694D403-0487-4E83-9AA7-21F11591BB6F}" dt="2022-07-25T13:28:47.567" v="1369" actId="1076"/>
            <ac:spMkLst>
              <pc:docMk/>
              <pc:sldMasterMk cId="4080231405" sldId="2147483729"/>
              <pc:sldLayoutMk cId="4019620035" sldId="2147483747"/>
              <ac:spMk id="21" creationId="{AE8B4507-6C39-6614-B620-37BE00349D9B}"/>
            </ac:spMkLst>
          </pc:spChg>
          <pc:spChg chg="add mod">
            <ac:chgData name="Caroline Slupina" userId="98b51237-c617-441b-ae06-6bb23739eb21" providerId="ADAL" clId="{9694D403-0487-4E83-9AA7-21F11591BB6F}" dt="2022-07-25T13:28:47.567" v="1369" actId="1076"/>
            <ac:spMkLst>
              <pc:docMk/>
              <pc:sldMasterMk cId="4080231405" sldId="2147483729"/>
              <pc:sldLayoutMk cId="4019620035" sldId="2147483747"/>
              <ac:spMk id="22" creationId="{93F0CC4C-A3DB-6A67-FE78-1F637474DFA2}"/>
            </ac:spMkLst>
          </pc:spChg>
        </pc:sldLayoutChg>
        <pc:sldLayoutChg chg="addSp delSp modSp mod">
          <pc:chgData name="Caroline Slupina" userId="98b51237-c617-441b-ae06-6bb23739eb21" providerId="ADAL" clId="{9694D403-0487-4E83-9AA7-21F11591BB6F}" dt="2022-07-25T13:29:32.908" v="1381" actId="1076"/>
          <pc:sldLayoutMkLst>
            <pc:docMk/>
            <pc:sldMasterMk cId="4080231405" sldId="2147483729"/>
            <pc:sldLayoutMk cId="1307976159" sldId="2147483748"/>
          </pc:sldLayoutMkLst>
          <pc:spChg chg="mod">
            <ac:chgData name="Caroline Slupina" userId="98b51237-c617-441b-ae06-6bb23739eb21" providerId="ADAL" clId="{9694D403-0487-4E83-9AA7-21F11591BB6F}" dt="2022-07-25T13:28:57.625" v="1372" actId="14100"/>
            <ac:spMkLst>
              <pc:docMk/>
              <pc:sldMasterMk cId="4080231405" sldId="2147483729"/>
              <pc:sldLayoutMk cId="1307976159" sldId="2147483748"/>
              <ac:spMk id="5" creationId="{3D18772D-3E2E-2BE8-6E7B-7835DE418148}"/>
            </ac:spMkLst>
          </pc:spChg>
          <pc:spChg chg="mod">
            <ac:chgData name="Caroline Slupina" userId="98b51237-c617-441b-ae06-6bb23739eb21" providerId="ADAL" clId="{9694D403-0487-4E83-9AA7-21F11591BB6F}" dt="2022-07-25T13:29:08.531" v="1375" actId="14100"/>
            <ac:spMkLst>
              <pc:docMk/>
              <pc:sldMasterMk cId="4080231405" sldId="2147483729"/>
              <pc:sldLayoutMk cId="1307976159" sldId="2147483748"/>
              <ac:spMk id="6" creationId="{FE4D4431-1BE6-DBE0-2E8E-CD43462DDEBE}"/>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7" creationId="{0CE05F77-DEDB-744C-1004-26EB33A9FA77}"/>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8" creationId="{889836D4-8C70-5330-66EE-901E2DB96A0B}"/>
            </ac:spMkLst>
          </pc:spChg>
          <pc:spChg chg="del">
            <ac:chgData name="Caroline Slupina" userId="98b51237-c617-441b-ae06-6bb23739eb21" providerId="ADAL" clId="{9694D403-0487-4E83-9AA7-21F11591BB6F}" dt="2022-07-25T13:29:16.957" v="1377" actId="478"/>
            <ac:spMkLst>
              <pc:docMk/>
              <pc:sldMasterMk cId="4080231405" sldId="2147483729"/>
              <pc:sldLayoutMk cId="1307976159" sldId="2147483748"/>
              <ac:spMk id="10" creationId="{295A7FE8-A12D-C34E-9A17-5407A8566E39}"/>
            </ac:spMkLst>
          </pc:spChg>
          <pc:spChg chg="del">
            <ac:chgData name="Caroline Slupina" userId="98b51237-c617-441b-ae06-6bb23739eb21" providerId="ADAL" clId="{9694D403-0487-4E83-9AA7-21F11591BB6F}" dt="2022-07-25T13:29:16.957" v="1377" actId="478"/>
            <ac:spMkLst>
              <pc:docMk/>
              <pc:sldMasterMk cId="4080231405" sldId="2147483729"/>
              <pc:sldLayoutMk cId="1307976159" sldId="2147483748"/>
              <ac:spMk id="11" creationId="{15D60AF0-B8FC-5D8F-B6E1-386C534CFA68}"/>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12" creationId="{1781D9A9-6A2C-0063-3381-E1170BCEDE92}"/>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13" creationId="{A58ABE1C-6CC0-F65B-42DC-FEC08AD5A1E6}"/>
            </ac:spMkLst>
          </pc:spChg>
          <pc:spChg chg="mod">
            <ac:chgData name="Caroline Slupina" userId="98b51237-c617-441b-ae06-6bb23739eb21" providerId="ADAL" clId="{9694D403-0487-4E83-9AA7-21F11591BB6F}" dt="2022-07-25T13:28:55.473" v="1371" actId="14100"/>
            <ac:spMkLst>
              <pc:docMk/>
              <pc:sldMasterMk cId="4080231405" sldId="2147483729"/>
              <pc:sldLayoutMk cId="1307976159" sldId="2147483748"/>
              <ac:spMk id="18" creationId="{5E4335BE-4BD6-A052-6AF5-9097934E170E}"/>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19" creationId="{BB0DB208-1290-44BE-5E0E-13329F4F0380}"/>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20" creationId="{3B106767-69DF-C88E-2FD4-B2AE93B5C0C2}"/>
            </ac:spMkLst>
          </pc:spChg>
          <pc:spChg chg="add del mod">
            <ac:chgData name="Caroline Slupina" userId="98b51237-c617-441b-ae06-6bb23739eb21" providerId="ADAL" clId="{9694D403-0487-4E83-9AA7-21F11591BB6F}" dt="2022-07-25T13:29:05.694" v="1374" actId="478"/>
            <ac:spMkLst>
              <pc:docMk/>
              <pc:sldMasterMk cId="4080231405" sldId="2147483729"/>
              <pc:sldLayoutMk cId="1307976159" sldId="2147483748"/>
              <ac:spMk id="21" creationId="{E7D6CE65-513E-73CC-E04C-5C69D6BEC9F7}"/>
            </ac:spMkLst>
          </pc:spChg>
          <pc:spChg chg="add del mod">
            <ac:chgData name="Caroline Slupina" userId="98b51237-c617-441b-ae06-6bb23739eb21" providerId="ADAL" clId="{9694D403-0487-4E83-9AA7-21F11591BB6F}" dt="2022-07-25T13:29:01.082" v="1373" actId="478"/>
            <ac:spMkLst>
              <pc:docMk/>
              <pc:sldMasterMk cId="4080231405" sldId="2147483729"/>
              <pc:sldLayoutMk cId="1307976159" sldId="2147483748"/>
              <ac:spMk id="22" creationId="{A3CFA19F-2E12-CB82-3DB7-A2F7144A7459}"/>
            </ac:spMkLst>
          </pc:spChg>
          <pc:spChg chg="add mod">
            <ac:chgData name="Caroline Slupina" userId="98b51237-c617-441b-ae06-6bb23739eb21" providerId="ADAL" clId="{9694D403-0487-4E83-9AA7-21F11591BB6F}" dt="2022-07-25T13:29:27.669" v="1379" actId="1076"/>
            <ac:spMkLst>
              <pc:docMk/>
              <pc:sldMasterMk cId="4080231405" sldId="2147483729"/>
              <pc:sldLayoutMk cId="1307976159" sldId="2147483748"/>
              <ac:spMk id="23" creationId="{18275120-D6A0-2869-4A64-7558E05BD9EE}"/>
            </ac:spMkLst>
          </pc:spChg>
          <pc:spChg chg="add mod">
            <ac:chgData name="Caroline Slupina" userId="98b51237-c617-441b-ae06-6bb23739eb21" providerId="ADAL" clId="{9694D403-0487-4E83-9AA7-21F11591BB6F}" dt="2022-07-25T13:29:27.669" v="1379" actId="1076"/>
            <ac:spMkLst>
              <pc:docMk/>
              <pc:sldMasterMk cId="4080231405" sldId="2147483729"/>
              <pc:sldLayoutMk cId="1307976159" sldId="2147483748"/>
              <ac:spMk id="24" creationId="{D402267C-E59D-09A3-5AD2-A2BE64E375E7}"/>
            </ac:spMkLst>
          </pc:spChg>
          <pc:spChg chg="add mod">
            <ac:chgData name="Caroline Slupina" userId="98b51237-c617-441b-ae06-6bb23739eb21" providerId="ADAL" clId="{9694D403-0487-4E83-9AA7-21F11591BB6F}" dt="2022-07-25T13:29:27.669" v="1379" actId="1076"/>
            <ac:spMkLst>
              <pc:docMk/>
              <pc:sldMasterMk cId="4080231405" sldId="2147483729"/>
              <pc:sldLayoutMk cId="1307976159" sldId="2147483748"/>
              <ac:spMk id="25" creationId="{7AA5EEB0-FCF7-C566-A3E1-2838F4AF18C7}"/>
            </ac:spMkLst>
          </pc:spChg>
          <pc:spChg chg="add mod">
            <ac:chgData name="Caroline Slupina" userId="98b51237-c617-441b-ae06-6bb23739eb21" providerId="ADAL" clId="{9694D403-0487-4E83-9AA7-21F11591BB6F}" dt="2022-07-25T13:29:32.908" v="1381" actId="1076"/>
            <ac:spMkLst>
              <pc:docMk/>
              <pc:sldMasterMk cId="4080231405" sldId="2147483729"/>
              <pc:sldLayoutMk cId="1307976159" sldId="2147483748"/>
              <ac:spMk id="26" creationId="{5BED6362-712F-7A6E-F2A1-4A6483E41FE0}"/>
            </ac:spMkLst>
          </pc:spChg>
          <pc:spChg chg="add mod">
            <ac:chgData name="Caroline Slupina" userId="98b51237-c617-441b-ae06-6bb23739eb21" providerId="ADAL" clId="{9694D403-0487-4E83-9AA7-21F11591BB6F}" dt="2022-07-25T13:29:32.908" v="1381" actId="1076"/>
            <ac:spMkLst>
              <pc:docMk/>
              <pc:sldMasterMk cId="4080231405" sldId="2147483729"/>
              <pc:sldLayoutMk cId="1307976159" sldId="2147483748"/>
              <ac:spMk id="27" creationId="{F6C8BA23-B03E-FC9E-8B58-B6A14D1D12F4}"/>
            </ac:spMkLst>
          </pc:spChg>
          <pc:spChg chg="add mod">
            <ac:chgData name="Caroline Slupina" userId="98b51237-c617-441b-ae06-6bb23739eb21" providerId="ADAL" clId="{9694D403-0487-4E83-9AA7-21F11591BB6F}" dt="2022-07-25T13:29:32.908" v="1381" actId="1076"/>
            <ac:spMkLst>
              <pc:docMk/>
              <pc:sldMasterMk cId="4080231405" sldId="2147483729"/>
              <pc:sldLayoutMk cId="1307976159" sldId="2147483748"/>
              <ac:spMk id="28" creationId="{0CBBBD66-4251-626B-6BCD-FBA5B5DE5F1C}"/>
            </ac:spMkLst>
          </pc:spChg>
        </pc:sldLayoutChg>
      </pc:sldMasterChg>
    </pc:docChg>
  </pc:docChgLst>
  <pc:docChgLst>
    <pc:chgData name="Isabelle Plank" userId="a1289ac7-07bb-4c5c-b82e-95f954aebe03" providerId="ADAL" clId="{1EE0B497-F77D-41A0-A0A0-E37151357CD2}"/>
    <pc:docChg chg="undo redo custSel addSld delSld modSld sldOrd addMainMaster delMainMaster modMainMaster addSection modSection">
      <pc:chgData name="Isabelle Plank" userId="a1289ac7-07bb-4c5c-b82e-95f954aebe03" providerId="ADAL" clId="{1EE0B497-F77D-41A0-A0A0-E37151357CD2}" dt="2022-07-11T10:33:18.947" v="12125" actId="1076"/>
      <pc:docMkLst>
        <pc:docMk/>
      </pc:docMkLst>
      <pc:sldChg chg="addSp delSp modSp mod">
        <pc:chgData name="Isabelle Plank" userId="a1289ac7-07bb-4c5c-b82e-95f954aebe03" providerId="ADAL" clId="{1EE0B497-F77D-41A0-A0A0-E37151357CD2}" dt="2022-07-11T09:47:11.118" v="11849"/>
        <pc:sldMkLst>
          <pc:docMk/>
          <pc:sldMk cId="262589615" sldId="256"/>
        </pc:sldMkLst>
        <pc:spChg chg="mod">
          <ac:chgData name="Isabelle Plank" userId="a1289ac7-07bb-4c5c-b82e-95f954aebe03" providerId="ADAL" clId="{1EE0B497-F77D-41A0-A0A0-E37151357CD2}" dt="2022-07-11T09:45:00.235" v="11831" actId="20577"/>
          <ac:spMkLst>
            <pc:docMk/>
            <pc:sldMk cId="262589615" sldId="256"/>
            <ac:spMk id="2" creationId="{FF2C9EF8-7BE6-8E1C-B4B9-DD3356F39176}"/>
          </ac:spMkLst>
        </pc:spChg>
        <pc:spChg chg="mod">
          <ac:chgData name="Isabelle Plank" userId="a1289ac7-07bb-4c5c-b82e-95f954aebe03" providerId="ADAL" clId="{1EE0B497-F77D-41A0-A0A0-E37151357CD2}" dt="2022-07-11T09:45:04.235" v="11844" actId="20577"/>
          <ac:spMkLst>
            <pc:docMk/>
            <pc:sldMk cId="262589615" sldId="256"/>
            <ac:spMk id="3" creationId="{9F62D71C-B817-D315-7F4A-9F80214B86B7}"/>
          </ac:spMkLst>
        </pc:spChg>
        <pc:spChg chg="add del mod">
          <ac:chgData name="Isabelle Plank" userId="a1289ac7-07bb-4c5c-b82e-95f954aebe03" providerId="ADAL" clId="{1EE0B497-F77D-41A0-A0A0-E37151357CD2}" dt="2022-06-28T12:30:42.271" v="2" actId="478"/>
          <ac:spMkLst>
            <pc:docMk/>
            <pc:sldMk cId="262589615" sldId="256"/>
            <ac:spMk id="4" creationId="{2C383D5C-D207-6896-18B6-A1A773A4CA1A}"/>
          </ac:spMkLst>
        </pc:spChg>
        <pc:spChg chg="add del">
          <ac:chgData name="Isabelle Plank" userId="a1289ac7-07bb-4c5c-b82e-95f954aebe03" providerId="ADAL" clId="{1EE0B497-F77D-41A0-A0A0-E37151357CD2}" dt="2022-07-05T15:10:57.810" v="10559" actId="478"/>
          <ac:spMkLst>
            <pc:docMk/>
            <pc:sldMk cId="262589615" sldId="256"/>
            <ac:spMk id="4" creationId="{AC90CCD2-FFBE-972D-B3BE-9B7685D95DA5}"/>
          </ac:spMkLst>
        </pc:spChg>
        <pc:spChg chg="add del mod">
          <ac:chgData name="Isabelle Plank" userId="a1289ac7-07bb-4c5c-b82e-95f954aebe03" providerId="ADAL" clId="{1EE0B497-F77D-41A0-A0A0-E37151357CD2}" dt="2022-07-08T12:45:10.770" v="11405" actId="478"/>
          <ac:spMkLst>
            <pc:docMk/>
            <pc:sldMk cId="262589615" sldId="256"/>
            <ac:spMk id="4" creationId="{D61D0F02-0AC2-4F28-ABD5-664E390F49F1}"/>
          </ac:spMkLst>
        </pc:spChg>
        <pc:spChg chg="mod">
          <ac:chgData name="Isabelle Plank" userId="a1289ac7-07bb-4c5c-b82e-95f954aebe03" providerId="ADAL" clId="{1EE0B497-F77D-41A0-A0A0-E37151357CD2}" dt="2022-07-11T09:47:11.010" v="11847"/>
          <ac:spMkLst>
            <pc:docMk/>
            <pc:sldMk cId="262589615" sldId="256"/>
            <ac:spMk id="7" creationId="{C9D7C2FD-620E-C0AB-A6EA-86D0089DC476}"/>
          </ac:spMkLst>
        </pc:spChg>
        <pc:spChg chg="mod">
          <ac:chgData name="Isabelle Plank" userId="a1289ac7-07bb-4c5c-b82e-95f954aebe03" providerId="ADAL" clId="{1EE0B497-F77D-41A0-A0A0-E37151357CD2}" dt="2022-07-11T09:47:11.010" v="11847"/>
          <ac:spMkLst>
            <pc:docMk/>
            <pc:sldMk cId="262589615" sldId="256"/>
            <ac:spMk id="8" creationId="{CDE9BF6C-2F60-BDCE-670B-078683B8A8B1}"/>
          </ac:spMkLst>
        </pc:spChg>
        <pc:spChg chg="mod">
          <ac:chgData name="Isabelle Plank" userId="a1289ac7-07bb-4c5c-b82e-95f954aebe03" providerId="ADAL" clId="{1EE0B497-F77D-41A0-A0A0-E37151357CD2}" dt="2022-07-11T09:47:11.010" v="11847"/>
          <ac:spMkLst>
            <pc:docMk/>
            <pc:sldMk cId="262589615" sldId="256"/>
            <ac:spMk id="9" creationId="{4F7439E7-BF27-2EE9-84F5-47EA5C337387}"/>
          </ac:spMkLst>
        </pc:spChg>
        <pc:spChg chg="mod">
          <ac:chgData name="Isabelle Plank" userId="a1289ac7-07bb-4c5c-b82e-95f954aebe03" providerId="ADAL" clId="{1EE0B497-F77D-41A0-A0A0-E37151357CD2}" dt="2022-07-11T09:47:11.010" v="11847"/>
          <ac:spMkLst>
            <pc:docMk/>
            <pc:sldMk cId="262589615" sldId="256"/>
            <ac:spMk id="10" creationId="{03DA9A80-DA86-55D9-D5AE-34A85E1BEB4F}"/>
          </ac:spMkLst>
        </pc:spChg>
        <pc:spChg chg="mod">
          <ac:chgData name="Isabelle Plank" userId="a1289ac7-07bb-4c5c-b82e-95f954aebe03" providerId="ADAL" clId="{1EE0B497-F77D-41A0-A0A0-E37151357CD2}" dt="2022-07-11T09:47:11.010" v="11847"/>
          <ac:spMkLst>
            <pc:docMk/>
            <pc:sldMk cId="262589615" sldId="256"/>
            <ac:spMk id="11" creationId="{A0A08A58-F828-2C1D-EE69-E13C5A7E7109}"/>
          </ac:spMkLst>
        </pc:spChg>
        <pc:spChg chg="mod">
          <ac:chgData name="Isabelle Plank" userId="a1289ac7-07bb-4c5c-b82e-95f954aebe03" providerId="ADAL" clId="{1EE0B497-F77D-41A0-A0A0-E37151357CD2}" dt="2022-07-11T09:47:11.010" v="11847"/>
          <ac:spMkLst>
            <pc:docMk/>
            <pc:sldMk cId="262589615" sldId="256"/>
            <ac:spMk id="12" creationId="{DDC45EBE-46A7-ADEB-3D0E-37362B98112B}"/>
          </ac:spMkLst>
        </pc:spChg>
        <pc:spChg chg="mod">
          <ac:chgData name="Isabelle Plank" userId="a1289ac7-07bb-4c5c-b82e-95f954aebe03" providerId="ADAL" clId="{1EE0B497-F77D-41A0-A0A0-E37151357CD2}" dt="2022-07-11T09:47:11.010" v="11847"/>
          <ac:spMkLst>
            <pc:docMk/>
            <pc:sldMk cId="262589615" sldId="256"/>
            <ac:spMk id="13" creationId="{500C4EA4-0977-2ECB-3F5D-B75695932C6B}"/>
          </ac:spMkLst>
        </pc:spChg>
        <pc:spChg chg="mod">
          <ac:chgData name="Isabelle Plank" userId="a1289ac7-07bb-4c5c-b82e-95f954aebe03" providerId="ADAL" clId="{1EE0B497-F77D-41A0-A0A0-E37151357CD2}" dt="2022-07-11T09:47:11.010" v="11847"/>
          <ac:spMkLst>
            <pc:docMk/>
            <pc:sldMk cId="262589615" sldId="256"/>
            <ac:spMk id="14" creationId="{0EEED809-F1B3-1711-A391-C3E89134D1DC}"/>
          </ac:spMkLst>
        </pc:spChg>
        <pc:spChg chg="mod">
          <ac:chgData name="Isabelle Plank" userId="a1289ac7-07bb-4c5c-b82e-95f954aebe03" providerId="ADAL" clId="{1EE0B497-F77D-41A0-A0A0-E37151357CD2}" dt="2022-07-11T09:47:11.010" v="11847"/>
          <ac:spMkLst>
            <pc:docMk/>
            <pc:sldMk cId="262589615" sldId="256"/>
            <ac:spMk id="15" creationId="{C74E444C-2CEE-275A-5ADC-844EBEE93F00}"/>
          </ac:spMkLst>
        </pc:spChg>
        <pc:spChg chg="mod">
          <ac:chgData name="Isabelle Plank" userId="a1289ac7-07bb-4c5c-b82e-95f954aebe03" providerId="ADAL" clId="{1EE0B497-F77D-41A0-A0A0-E37151357CD2}" dt="2022-07-11T09:47:11.010" v="11847"/>
          <ac:spMkLst>
            <pc:docMk/>
            <pc:sldMk cId="262589615" sldId="256"/>
            <ac:spMk id="16" creationId="{0930DEAF-1E61-436D-2192-E729BB27DDBB}"/>
          </ac:spMkLst>
        </pc:spChg>
        <pc:spChg chg="mod">
          <ac:chgData name="Isabelle Plank" userId="a1289ac7-07bb-4c5c-b82e-95f954aebe03" providerId="ADAL" clId="{1EE0B497-F77D-41A0-A0A0-E37151357CD2}" dt="2022-07-11T09:47:11.010" v="11847"/>
          <ac:spMkLst>
            <pc:docMk/>
            <pc:sldMk cId="262589615" sldId="256"/>
            <ac:spMk id="17" creationId="{17BC0CB7-C269-09F3-B9E0-E80D707BB8F1}"/>
          </ac:spMkLst>
        </pc:spChg>
        <pc:spChg chg="mod">
          <ac:chgData name="Isabelle Plank" userId="a1289ac7-07bb-4c5c-b82e-95f954aebe03" providerId="ADAL" clId="{1EE0B497-F77D-41A0-A0A0-E37151357CD2}" dt="2022-07-11T09:47:11.010" v="11847"/>
          <ac:spMkLst>
            <pc:docMk/>
            <pc:sldMk cId="262589615" sldId="256"/>
            <ac:spMk id="18" creationId="{A78E8083-41B6-5E3D-06A9-31E58A6B04BD}"/>
          </ac:spMkLst>
        </pc:spChg>
        <pc:spChg chg="mod">
          <ac:chgData name="Isabelle Plank" userId="a1289ac7-07bb-4c5c-b82e-95f954aebe03" providerId="ADAL" clId="{1EE0B497-F77D-41A0-A0A0-E37151357CD2}" dt="2022-07-11T09:47:11.010" v="11847"/>
          <ac:spMkLst>
            <pc:docMk/>
            <pc:sldMk cId="262589615" sldId="256"/>
            <ac:spMk id="19" creationId="{3836F1B4-08C3-33AB-31C2-74DD4F1C9D49}"/>
          </ac:spMkLst>
        </pc:spChg>
        <pc:spChg chg="mod">
          <ac:chgData name="Isabelle Plank" userId="a1289ac7-07bb-4c5c-b82e-95f954aebe03" providerId="ADAL" clId="{1EE0B497-F77D-41A0-A0A0-E37151357CD2}" dt="2022-07-11T09:47:11.010" v="11847"/>
          <ac:spMkLst>
            <pc:docMk/>
            <pc:sldMk cId="262589615" sldId="256"/>
            <ac:spMk id="20" creationId="{3EC40A08-FF05-59F2-592C-8E4463B7DADC}"/>
          </ac:spMkLst>
        </pc:spChg>
        <pc:spChg chg="mod">
          <ac:chgData name="Isabelle Plank" userId="a1289ac7-07bb-4c5c-b82e-95f954aebe03" providerId="ADAL" clId="{1EE0B497-F77D-41A0-A0A0-E37151357CD2}" dt="2022-07-11T09:47:11.010" v="11847"/>
          <ac:spMkLst>
            <pc:docMk/>
            <pc:sldMk cId="262589615" sldId="256"/>
            <ac:spMk id="21" creationId="{AE72D124-0094-0767-B34E-E5CA59041978}"/>
          </ac:spMkLst>
        </pc:spChg>
        <pc:spChg chg="mod">
          <ac:chgData name="Isabelle Plank" userId="a1289ac7-07bb-4c5c-b82e-95f954aebe03" providerId="ADAL" clId="{1EE0B497-F77D-41A0-A0A0-E37151357CD2}" dt="2022-07-11T09:47:11.010" v="11847"/>
          <ac:spMkLst>
            <pc:docMk/>
            <pc:sldMk cId="262589615" sldId="256"/>
            <ac:spMk id="22" creationId="{645A88C1-22C6-ED80-F9ED-59EB4DD08D64}"/>
          </ac:spMkLst>
        </pc:spChg>
        <pc:spChg chg="mod">
          <ac:chgData name="Isabelle Plank" userId="a1289ac7-07bb-4c5c-b82e-95f954aebe03" providerId="ADAL" clId="{1EE0B497-F77D-41A0-A0A0-E37151357CD2}" dt="2022-07-11T09:47:11.010" v="11847"/>
          <ac:spMkLst>
            <pc:docMk/>
            <pc:sldMk cId="262589615" sldId="256"/>
            <ac:spMk id="23" creationId="{09C23F54-4B20-E7B1-A981-DCDA7BC6DE1A}"/>
          </ac:spMkLst>
        </pc:spChg>
        <pc:spChg chg="mod">
          <ac:chgData name="Isabelle Plank" userId="a1289ac7-07bb-4c5c-b82e-95f954aebe03" providerId="ADAL" clId="{1EE0B497-F77D-41A0-A0A0-E37151357CD2}" dt="2022-07-11T09:47:11.010" v="11847"/>
          <ac:spMkLst>
            <pc:docMk/>
            <pc:sldMk cId="262589615" sldId="256"/>
            <ac:spMk id="24" creationId="{5DA8B36E-FED0-0928-A2BD-3FFFA6CFF781}"/>
          </ac:spMkLst>
        </pc:spChg>
        <pc:spChg chg="mod">
          <ac:chgData name="Isabelle Plank" userId="a1289ac7-07bb-4c5c-b82e-95f954aebe03" providerId="ADAL" clId="{1EE0B497-F77D-41A0-A0A0-E37151357CD2}" dt="2022-07-11T09:47:11.010" v="11847"/>
          <ac:spMkLst>
            <pc:docMk/>
            <pc:sldMk cId="262589615" sldId="256"/>
            <ac:spMk id="25" creationId="{B419C74D-5D9D-5D14-05C8-90151D3D888F}"/>
          </ac:spMkLst>
        </pc:spChg>
        <pc:spChg chg="mod">
          <ac:chgData name="Isabelle Plank" userId="a1289ac7-07bb-4c5c-b82e-95f954aebe03" providerId="ADAL" clId="{1EE0B497-F77D-41A0-A0A0-E37151357CD2}" dt="2022-07-11T09:47:11.010" v="11847"/>
          <ac:spMkLst>
            <pc:docMk/>
            <pc:sldMk cId="262589615" sldId="256"/>
            <ac:spMk id="26" creationId="{397B0C58-57A3-38AA-D300-51876CE93BE7}"/>
          </ac:spMkLst>
        </pc:spChg>
        <pc:spChg chg="mod">
          <ac:chgData name="Isabelle Plank" userId="a1289ac7-07bb-4c5c-b82e-95f954aebe03" providerId="ADAL" clId="{1EE0B497-F77D-41A0-A0A0-E37151357CD2}" dt="2022-07-11T09:47:11.010" v="11847"/>
          <ac:spMkLst>
            <pc:docMk/>
            <pc:sldMk cId="262589615" sldId="256"/>
            <ac:spMk id="27" creationId="{C92527DA-3750-2308-99D9-1D6B027FAA8D}"/>
          </ac:spMkLst>
        </pc:spChg>
        <pc:spChg chg="mod">
          <ac:chgData name="Isabelle Plank" userId="a1289ac7-07bb-4c5c-b82e-95f954aebe03" providerId="ADAL" clId="{1EE0B497-F77D-41A0-A0A0-E37151357CD2}" dt="2022-07-11T09:47:11.010" v="11847"/>
          <ac:spMkLst>
            <pc:docMk/>
            <pc:sldMk cId="262589615" sldId="256"/>
            <ac:spMk id="28" creationId="{915E9863-7D6F-EB65-2FC2-999F49215E7E}"/>
          </ac:spMkLst>
        </pc:spChg>
        <pc:spChg chg="mod">
          <ac:chgData name="Isabelle Plank" userId="a1289ac7-07bb-4c5c-b82e-95f954aebe03" providerId="ADAL" clId="{1EE0B497-F77D-41A0-A0A0-E37151357CD2}" dt="2022-07-11T09:47:11.010" v="11847"/>
          <ac:spMkLst>
            <pc:docMk/>
            <pc:sldMk cId="262589615" sldId="256"/>
            <ac:spMk id="29" creationId="{DD995912-284D-75BE-0452-BF6A2D46C731}"/>
          </ac:spMkLst>
        </pc:spChg>
        <pc:spChg chg="mod">
          <ac:chgData name="Isabelle Plank" userId="a1289ac7-07bb-4c5c-b82e-95f954aebe03" providerId="ADAL" clId="{1EE0B497-F77D-41A0-A0A0-E37151357CD2}" dt="2022-07-11T09:47:11.010" v="11847"/>
          <ac:spMkLst>
            <pc:docMk/>
            <pc:sldMk cId="262589615" sldId="256"/>
            <ac:spMk id="30" creationId="{946D588D-8F7C-7EFA-AADE-48D960B81DB9}"/>
          </ac:spMkLst>
        </pc:spChg>
        <pc:spChg chg="mod">
          <ac:chgData name="Isabelle Plank" userId="a1289ac7-07bb-4c5c-b82e-95f954aebe03" providerId="ADAL" clId="{1EE0B497-F77D-41A0-A0A0-E37151357CD2}" dt="2022-07-11T09:47:11.010" v="11847"/>
          <ac:spMkLst>
            <pc:docMk/>
            <pc:sldMk cId="262589615" sldId="256"/>
            <ac:spMk id="31" creationId="{6EA3BE7C-5CB8-A8CE-4D11-8EF36EF7380A}"/>
          </ac:spMkLst>
        </pc:spChg>
        <pc:spChg chg="mod">
          <ac:chgData name="Isabelle Plank" userId="a1289ac7-07bb-4c5c-b82e-95f954aebe03" providerId="ADAL" clId="{1EE0B497-F77D-41A0-A0A0-E37151357CD2}" dt="2022-07-11T09:47:11.010" v="11847"/>
          <ac:spMkLst>
            <pc:docMk/>
            <pc:sldMk cId="262589615" sldId="256"/>
            <ac:spMk id="32" creationId="{99851612-D52C-583E-0A1B-12F35B69244F}"/>
          </ac:spMkLst>
        </pc:spChg>
        <pc:spChg chg="mod">
          <ac:chgData name="Isabelle Plank" userId="a1289ac7-07bb-4c5c-b82e-95f954aebe03" providerId="ADAL" clId="{1EE0B497-F77D-41A0-A0A0-E37151357CD2}" dt="2022-07-11T09:47:11.010" v="11847"/>
          <ac:spMkLst>
            <pc:docMk/>
            <pc:sldMk cId="262589615" sldId="256"/>
            <ac:spMk id="33" creationId="{661F0550-654D-88EC-7E92-3CAA429367A0}"/>
          </ac:spMkLst>
        </pc:spChg>
        <pc:spChg chg="mod">
          <ac:chgData name="Isabelle Plank" userId="a1289ac7-07bb-4c5c-b82e-95f954aebe03" providerId="ADAL" clId="{1EE0B497-F77D-41A0-A0A0-E37151357CD2}" dt="2022-07-11T09:47:11.010" v="11847"/>
          <ac:spMkLst>
            <pc:docMk/>
            <pc:sldMk cId="262589615" sldId="256"/>
            <ac:spMk id="34" creationId="{4C2EC584-A274-371E-BE2B-D9C5CDFB6CC7}"/>
          </ac:spMkLst>
        </pc:spChg>
        <pc:spChg chg="mod">
          <ac:chgData name="Isabelle Plank" userId="a1289ac7-07bb-4c5c-b82e-95f954aebe03" providerId="ADAL" clId="{1EE0B497-F77D-41A0-A0A0-E37151357CD2}" dt="2022-07-11T09:47:11.010" v="11847"/>
          <ac:spMkLst>
            <pc:docMk/>
            <pc:sldMk cId="262589615" sldId="256"/>
            <ac:spMk id="35" creationId="{4227ACDC-C48D-5AAF-F3A5-F3AF68A0FF23}"/>
          </ac:spMkLst>
        </pc:spChg>
        <pc:spChg chg="mod">
          <ac:chgData name="Isabelle Plank" userId="a1289ac7-07bb-4c5c-b82e-95f954aebe03" providerId="ADAL" clId="{1EE0B497-F77D-41A0-A0A0-E37151357CD2}" dt="2022-07-11T09:47:11.010" v="11847"/>
          <ac:spMkLst>
            <pc:docMk/>
            <pc:sldMk cId="262589615" sldId="256"/>
            <ac:spMk id="36" creationId="{843AD247-22C8-3012-9545-C6C58D74BC0B}"/>
          </ac:spMkLst>
        </pc:spChg>
        <pc:spChg chg="mod">
          <ac:chgData name="Isabelle Plank" userId="a1289ac7-07bb-4c5c-b82e-95f954aebe03" providerId="ADAL" clId="{1EE0B497-F77D-41A0-A0A0-E37151357CD2}" dt="2022-07-11T09:47:11.010" v="11847"/>
          <ac:spMkLst>
            <pc:docMk/>
            <pc:sldMk cId="262589615" sldId="256"/>
            <ac:spMk id="37" creationId="{6F1F500E-952E-A2AA-8FB2-F53DF8AE1A7B}"/>
          </ac:spMkLst>
        </pc:spChg>
        <pc:spChg chg="mod">
          <ac:chgData name="Isabelle Plank" userId="a1289ac7-07bb-4c5c-b82e-95f954aebe03" providerId="ADAL" clId="{1EE0B497-F77D-41A0-A0A0-E37151357CD2}" dt="2022-07-11T09:47:11.010" v="11847"/>
          <ac:spMkLst>
            <pc:docMk/>
            <pc:sldMk cId="262589615" sldId="256"/>
            <ac:spMk id="38" creationId="{0848E1BF-A1CC-189F-53BA-3746EEB0437D}"/>
          </ac:spMkLst>
        </pc:spChg>
        <pc:spChg chg="mod">
          <ac:chgData name="Isabelle Plank" userId="a1289ac7-07bb-4c5c-b82e-95f954aebe03" providerId="ADAL" clId="{1EE0B497-F77D-41A0-A0A0-E37151357CD2}" dt="2022-07-11T09:47:11.010" v="11847"/>
          <ac:spMkLst>
            <pc:docMk/>
            <pc:sldMk cId="262589615" sldId="256"/>
            <ac:spMk id="39" creationId="{C5B38296-DFAF-71E5-51FB-82A38010BD20}"/>
          </ac:spMkLst>
        </pc:spChg>
        <pc:spChg chg="mod">
          <ac:chgData name="Isabelle Plank" userId="a1289ac7-07bb-4c5c-b82e-95f954aebe03" providerId="ADAL" clId="{1EE0B497-F77D-41A0-A0A0-E37151357CD2}" dt="2022-07-11T09:47:11.010" v="11847"/>
          <ac:spMkLst>
            <pc:docMk/>
            <pc:sldMk cId="262589615" sldId="256"/>
            <ac:spMk id="40" creationId="{6D84C31E-E3FF-C4A5-C90F-6CF0DD3E7AD1}"/>
          </ac:spMkLst>
        </pc:spChg>
        <pc:spChg chg="mod">
          <ac:chgData name="Isabelle Plank" userId="a1289ac7-07bb-4c5c-b82e-95f954aebe03" providerId="ADAL" clId="{1EE0B497-F77D-41A0-A0A0-E37151357CD2}" dt="2022-07-11T09:47:11.010" v="11847"/>
          <ac:spMkLst>
            <pc:docMk/>
            <pc:sldMk cId="262589615" sldId="256"/>
            <ac:spMk id="41" creationId="{70C2B05B-7F35-183F-AA29-A3C106742E27}"/>
          </ac:spMkLst>
        </pc:spChg>
        <pc:spChg chg="mod">
          <ac:chgData name="Isabelle Plank" userId="a1289ac7-07bb-4c5c-b82e-95f954aebe03" providerId="ADAL" clId="{1EE0B497-F77D-41A0-A0A0-E37151357CD2}" dt="2022-07-11T09:47:11.010" v="11847"/>
          <ac:spMkLst>
            <pc:docMk/>
            <pc:sldMk cId="262589615" sldId="256"/>
            <ac:spMk id="42" creationId="{BB259B09-5CAC-8C0C-8321-EAA7EE830A2F}"/>
          </ac:spMkLst>
        </pc:spChg>
        <pc:spChg chg="mod">
          <ac:chgData name="Isabelle Plank" userId="a1289ac7-07bb-4c5c-b82e-95f954aebe03" providerId="ADAL" clId="{1EE0B497-F77D-41A0-A0A0-E37151357CD2}" dt="2022-07-11T09:47:11.010" v="11847"/>
          <ac:spMkLst>
            <pc:docMk/>
            <pc:sldMk cId="262589615" sldId="256"/>
            <ac:spMk id="43" creationId="{D9704AEA-A3B6-6B08-C801-EC07DE298418}"/>
          </ac:spMkLst>
        </pc:spChg>
        <pc:spChg chg="mod">
          <ac:chgData name="Isabelle Plank" userId="a1289ac7-07bb-4c5c-b82e-95f954aebe03" providerId="ADAL" clId="{1EE0B497-F77D-41A0-A0A0-E37151357CD2}" dt="2022-07-11T09:47:11.010" v="11847"/>
          <ac:spMkLst>
            <pc:docMk/>
            <pc:sldMk cId="262589615" sldId="256"/>
            <ac:spMk id="44" creationId="{48AB60B2-BAE2-1DE8-89BB-11E12B29962C}"/>
          </ac:spMkLst>
        </pc:spChg>
        <pc:spChg chg="mod">
          <ac:chgData name="Isabelle Plank" userId="a1289ac7-07bb-4c5c-b82e-95f954aebe03" providerId="ADAL" clId="{1EE0B497-F77D-41A0-A0A0-E37151357CD2}" dt="2022-07-11T09:47:11.010" v="11847"/>
          <ac:spMkLst>
            <pc:docMk/>
            <pc:sldMk cId="262589615" sldId="256"/>
            <ac:spMk id="45" creationId="{200B882D-6385-3B49-A206-62531DFD4B6C}"/>
          </ac:spMkLst>
        </pc:spChg>
        <pc:spChg chg="mod">
          <ac:chgData name="Isabelle Plank" userId="a1289ac7-07bb-4c5c-b82e-95f954aebe03" providerId="ADAL" clId="{1EE0B497-F77D-41A0-A0A0-E37151357CD2}" dt="2022-07-11T09:47:11.010" v="11847"/>
          <ac:spMkLst>
            <pc:docMk/>
            <pc:sldMk cId="262589615" sldId="256"/>
            <ac:spMk id="46" creationId="{73D08204-F1CE-9E23-D5D1-647D3D22ABE2}"/>
          </ac:spMkLst>
        </pc:spChg>
        <pc:spChg chg="mod">
          <ac:chgData name="Isabelle Plank" userId="a1289ac7-07bb-4c5c-b82e-95f954aebe03" providerId="ADAL" clId="{1EE0B497-F77D-41A0-A0A0-E37151357CD2}" dt="2022-07-11T09:47:11.010" v="11847"/>
          <ac:spMkLst>
            <pc:docMk/>
            <pc:sldMk cId="262589615" sldId="256"/>
            <ac:spMk id="47" creationId="{7D9C948E-C55C-6CA3-53E9-8BBF3DC6830D}"/>
          </ac:spMkLst>
        </pc:spChg>
        <pc:spChg chg="mod">
          <ac:chgData name="Isabelle Plank" userId="a1289ac7-07bb-4c5c-b82e-95f954aebe03" providerId="ADAL" clId="{1EE0B497-F77D-41A0-A0A0-E37151357CD2}" dt="2022-07-11T09:47:11.010" v="11847"/>
          <ac:spMkLst>
            <pc:docMk/>
            <pc:sldMk cId="262589615" sldId="256"/>
            <ac:spMk id="48" creationId="{7BC4A952-9ACA-1408-711B-4705D7CC9FB1}"/>
          </ac:spMkLst>
        </pc:spChg>
        <pc:spChg chg="mod">
          <ac:chgData name="Isabelle Plank" userId="a1289ac7-07bb-4c5c-b82e-95f954aebe03" providerId="ADAL" clId="{1EE0B497-F77D-41A0-A0A0-E37151357CD2}" dt="2022-07-11T09:47:11.010" v="11847"/>
          <ac:spMkLst>
            <pc:docMk/>
            <pc:sldMk cId="262589615" sldId="256"/>
            <ac:spMk id="49" creationId="{32F62954-1E38-9F7E-0498-46B74D724D9D}"/>
          </ac:spMkLst>
        </pc:spChg>
        <pc:spChg chg="mod">
          <ac:chgData name="Isabelle Plank" userId="a1289ac7-07bb-4c5c-b82e-95f954aebe03" providerId="ADAL" clId="{1EE0B497-F77D-41A0-A0A0-E37151357CD2}" dt="2022-07-11T09:47:11.010" v="11847"/>
          <ac:spMkLst>
            <pc:docMk/>
            <pc:sldMk cId="262589615" sldId="256"/>
            <ac:spMk id="50" creationId="{6B7224CE-ACE8-5426-7F20-68FE5D0E73F0}"/>
          </ac:spMkLst>
        </pc:spChg>
        <pc:spChg chg="mod">
          <ac:chgData name="Isabelle Plank" userId="a1289ac7-07bb-4c5c-b82e-95f954aebe03" providerId="ADAL" clId="{1EE0B497-F77D-41A0-A0A0-E37151357CD2}" dt="2022-07-11T09:47:11.010" v="11847"/>
          <ac:spMkLst>
            <pc:docMk/>
            <pc:sldMk cId="262589615" sldId="256"/>
            <ac:spMk id="51" creationId="{EB749429-53F7-CE09-429D-D2858D440A14}"/>
          </ac:spMkLst>
        </pc:spChg>
        <pc:spChg chg="mod">
          <ac:chgData name="Isabelle Plank" userId="a1289ac7-07bb-4c5c-b82e-95f954aebe03" providerId="ADAL" clId="{1EE0B497-F77D-41A0-A0A0-E37151357CD2}" dt="2022-07-11T09:47:11.010" v="11847"/>
          <ac:spMkLst>
            <pc:docMk/>
            <pc:sldMk cId="262589615" sldId="256"/>
            <ac:spMk id="52" creationId="{58756904-D186-9EF0-3A79-851EC92E9BB6}"/>
          </ac:spMkLst>
        </pc:spChg>
        <pc:spChg chg="mod">
          <ac:chgData name="Isabelle Plank" userId="a1289ac7-07bb-4c5c-b82e-95f954aebe03" providerId="ADAL" clId="{1EE0B497-F77D-41A0-A0A0-E37151357CD2}" dt="2022-07-11T09:47:11.010" v="11847"/>
          <ac:spMkLst>
            <pc:docMk/>
            <pc:sldMk cId="262589615" sldId="256"/>
            <ac:spMk id="53" creationId="{607F8C44-B5AA-6C51-F241-7844613AD855}"/>
          </ac:spMkLst>
        </pc:spChg>
        <pc:spChg chg="mod">
          <ac:chgData name="Isabelle Plank" userId="a1289ac7-07bb-4c5c-b82e-95f954aebe03" providerId="ADAL" clId="{1EE0B497-F77D-41A0-A0A0-E37151357CD2}" dt="2022-07-11T09:47:11.010" v="11847"/>
          <ac:spMkLst>
            <pc:docMk/>
            <pc:sldMk cId="262589615" sldId="256"/>
            <ac:spMk id="54" creationId="{67595D30-96CC-CA1E-6735-19FB2700CCD3}"/>
          </ac:spMkLst>
        </pc:spChg>
        <pc:spChg chg="mod">
          <ac:chgData name="Isabelle Plank" userId="a1289ac7-07bb-4c5c-b82e-95f954aebe03" providerId="ADAL" clId="{1EE0B497-F77D-41A0-A0A0-E37151357CD2}" dt="2022-07-11T09:47:11.010" v="11847"/>
          <ac:spMkLst>
            <pc:docMk/>
            <pc:sldMk cId="262589615" sldId="256"/>
            <ac:spMk id="55" creationId="{A90390E5-FCE4-489D-0154-DED54DB82655}"/>
          </ac:spMkLst>
        </pc:spChg>
        <pc:spChg chg="mod">
          <ac:chgData name="Isabelle Plank" userId="a1289ac7-07bb-4c5c-b82e-95f954aebe03" providerId="ADAL" clId="{1EE0B497-F77D-41A0-A0A0-E37151357CD2}" dt="2022-07-11T09:47:11.010" v="11847"/>
          <ac:spMkLst>
            <pc:docMk/>
            <pc:sldMk cId="262589615" sldId="256"/>
            <ac:spMk id="56" creationId="{BC4047E5-E041-1FE8-7F4B-A6EAAABAA36D}"/>
          </ac:spMkLst>
        </pc:spChg>
        <pc:spChg chg="mod">
          <ac:chgData name="Isabelle Plank" userId="a1289ac7-07bb-4c5c-b82e-95f954aebe03" providerId="ADAL" clId="{1EE0B497-F77D-41A0-A0A0-E37151357CD2}" dt="2022-07-11T09:47:11.010" v="11847"/>
          <ac:spMkLst>
            <pc:docMk/>
            <pc:sldMk cId="262589615" sldId="256"/>
            <ac:spMk id="57" creationId="{7A41F9CC-2020-B003-07F6-155893FA8882}"/>
          </ac:spMkLst>
        </pc:spChg>
        <pc:spChg chg="mod">
          <ac:chgData name="Isabelle Plank" userId="a1289ac7-07bb-4c5c-b82e-95f954aebe03" providerId="ADAL" clId="{1EE0B497-F77D-41A0-A0A0-E37151357CD2}" dt="2022-07-11T09:47:11.010" v="11847"/>
          <ac:spMkLst>
            <pc:docMk/>
            <pc:sldMk cId="262589615" sldId="256"/>
            <ac:spMk id="58" creationId="{20056DF2-6C6B-A391-0385-81895980FC42}"/>
          </ac:spMkLst>
        </pc:spChg>
        <pc:spChg chg="mod">
          <ac:chgData name="Isabelle Plank" userId="a1289ac7-07bb-4c5c-b82e-95f954aebe03" providerId="ADAL" clId="{1EE0B497-F77D-41A0-A0A0-E37151357CD2}" dt="2022-07-11T09:47:11.010" v="11847"/>
          <ac:spMkLst>
            <pc:docMk/>
            <pc:sldMk cId="262589615" sldId="256"/>
            <ac:spMk id="59" creationId="{94428677-A03C-193A-F4ED-D7720B9FD4E4}"/>
          </ac:spMkLst>
        </pc:spChg>
        <pc:spChg chg="mod">
          <ac:chgData name="Isabelle Plank" userId="a1289ac7-07bb-4c5c-b82e-95f954aebe03" providerId="ADAL" clId="{1EE0B497-F77D-41A0-A0A0-E37151357CD2}" dt="2022-07-11T09:47:11.010" v="11847"/>
          <ac:spMkLst>
            <pc:docMk/>
            <pc:sldMk cId="262589615" sldId="256"/>
            <ac:spMk id="60" creationId="{9AAE70DC-457C-C606-CE26-7B1F29D56615}"/>
          </ac:spMkLst>
        </pc:spChg>
        <pc:spChg chg="mod">
          <ac:chgData name="Isabelle Plank" userId="a1289ac7-07bb-4c5c-b82e-95f954aebe03" providerId="ADAL" clId="{1EE0B497-F77D-41A0-A0A0-E37151357CD2}" dt="2022-07-11T09:47:11.010" v="11847"/>
          <ac:spMkLst>
            <pc:docMk/>
            <pc:sldMk cId="262589615" sldId="256"/>
            <ac:spMk id="61" creationId="{80E3E8F7-F4DE-66A5-0B22-3D175864F758}"/>
          </ac:spMkLst>
        </pc:spChg>
        <pc:spChg chg="mod">
          <ac:chgData name="Isabelle Plank" userId="a1289ac7-07bb-4c5c-b82e-95f954aebe03" providerId="ADAL" clId="{1EE0B497-F77D-41A0-A0A0-E37151357CD2}" dt="2022-07-11T09:47:11.010" v="11847"/>
          <ac:spMkLst>
            <pc:docMk/>
            <pc:sldMk cId="262589615" sldId="256"/>
            <ac:spMk id="62" creationId="{51F596FC-E9AB-7A42-0684-01030CD7B74F}"/>
          </ac:spMkLst>
        </pc:spChg>
        <pc:spChg chg="mod">
          <ac:chgData name="Isabelle Plank" userId="a1289ac7-07bb-4c5c-b82e-95f954aebe03" providerId="ADAL" clId="{1EE0B497-F77D-41A0-A0A0-E37151357CD2}" dt="2022-07-11T09:47:11.010" v="11847"/>
          <ac:spMkLst>
            <pc:docMk/>
            <pc:sldMk cId="262589615" sldId="256"/>
            <ac:spMk id="63" creationId="{630DC867-BACF-95B6-A176-F220B3353868}"/>
          </ac:spMkLst>
        </pc:spChg>
        <pc:spChg chg="mod">
          <ac:chgData name="Isabelle Plank" userId="a1289ac7-07bb-4c5c-b82e-95f954aebe03" providerId="ADAL" clId="{1EE0B497-F77D-41A0-A0A0-E37151357CD2}" dt="2022-07-11T09:47:11.010" v="11847"/>
          <ac:spMkLst>
            <pc:docMk/>
            <pc:sldMk cId="262589615" sldId="256"/>
            <ac:spMk id="64" creationId="{F60882CA-9F2F-FDC6-2EEB-06034EC90C39}"/>
          </ac:spMkLst>
        </pc:spChg>
        <pc:spChg chg="mod">
          <ac:chgData name="Isabelle Plank" userId="a1289ac7-07bb-4c5c-b82e-95f954aebe03" providerId="ADAL" clId="{1EE0B497-F77D-41A0-A0A0-E37151357CD2}" dt="2022-07-11T09:47:11.010" v="11847"/>
          <ac:spMkLst>
            <pc:docMk/>
            <pc:sldMk cId="262589615" sldId="256"/>
            <ac:spMk id="65" creationId="{3C62093F-BC2C-8396-C7EE-76271DFDEBE4}"/>
          </ac:spMkLst>
        </pc:spChg>
        <pc:spChg chg="mod">
          <ac:chgData name="Isabelle Plank" userId="a1289ac7-07bb-4c5c-b82e-95f954aebe03" providerId="ADAL" clId="{1EE0B497-F77D-41A0-A0A0-E37151357CD2}" dt="2022-07-11T09:47:11.010" v="11847"/>
          <ac:spMkLst>
            <pc:docMk/>
            <pc:sldMk cId="262589615" sldId="256"/>
            <ac:spMk id="66" creationId="{39221B65-6C48-BE0F-CE4F-37B10F3D157C}"/>
          </ac:spMkLst>
        </pc:spChg>
        <pc:grpChg chg="add mod">
          <ac:chgData name="Isabelle Plank" userId="a1289ac7-07bb-4c5c-b82e-95f954aebe03" providerId="ADAL" clId="{1EE0B497-F77D-41A0-A0A0-E37151357CD2}" dt="2022-07-11T09:47:11.118" v="11849"/>
          <ac:grpSpMkLst>
            <pc:docMk/>
            <pc:sldMk cId="262589615" sldId="256"/>
            <ac:grpSpMk id="5" creationId="{C4802634-1006-CA99-2178-3A9FF6F8E60A}"/>
          </ac:grpSpMkLst>
        </pc:grpChg>
        <pc:grpChg chg="mod">
          <ac:chgData name="Isabelle Plank" userId="a1289ac7-07bb-4c5c-b82e-95f954aebe03" providerId="ADAL" clId="{1EE0B497-F77D-41A0-A0A0-E37151357CD2}" dt="2022-07-11T09:47:11.010" v="11847"/>
          <ac:grpSpMkLst>
            <pc:docMk/>
            <pc:sldMk cId="262589615" sldId="256"/>
            <ac:grpSpMk id="6" creationId="{7491878E-AE80-C8B3-6F92-EB423249404D}"/>
          </ac:grpSpMkLst>
        </pc:grpChg>
      </pc:sldChg>
      <pc:sldChg chg="addSp modSp del mod">
        <pc:chgData name="Isabelle Plank" userId="a1289ac7-07bb-4c5c-b82e-95f954aebe03" providerId="ADAL" clId="{1EE0B497-F77D-41A0-A0A0-E37151357CD2}" dt="2022-07-08T10:11:21.863" v="11028" actId="47"/>
        <pc:sldMkLst>
          <pc:docMk/>
          <pc:sldMk cId="3389789117" sldId="257"/>
        </pc:sldMkLst>
        <pc:spChg chg="add mod">
          <ac:chgData name="Isabelle Plank" userId="a1289ac7-07bb-4c5c-b82e-95f954aebe03" providerId="ADAL" clId="{1EE0B497-F77D-41A0-A0A0-E37151357CD2}" dt="2022-07-08T09:37:29.102" v="10754" actId="14100"/>
          <ac:spMkLst>
            <pc:docMk/>
            <pc:sldMk cId="3389789117" sldId="257"/>
            <ac:spMk id="7" creationId="{A52C786D-E1A2-F38C-4088-04A3A442ABB5}"/>
          </ac:spMkLst>
        </pc:spChg>
      </pc:sldChg>
      <pc:sldChg chg="addSp delSp modSp new mod modClrScheme chgLayout">
        <pc:chgData name="Isabelle Plank" userId="a1289ac7-07bb-4c5c-b82e-95f954aebe03" providerId="ADAL" clId="{1EE0B497-F77D-41A0-A0A0-E37151357CD2}" dt="2022-07-08T10:12:05.387" v="11035" actId="700"/>
        <pc:sldMkLst>
          <pc:docMk/>
          <pc:sldMk cId="963546044" sldId="258"/>
        </pc:sldMkLst>
        <pc:spChg chg="mod ord">
          <ac:chgData name="Isabelle Plank" userId="a1289ac7-07bb-4c5c-b82e-95f954aebe03" providerId="ADAL" clId="{1EE0B497-F77D-41A0-A0A0-E37151357CD2}" dt="2022-07-08T10:12:05.387" v="11035" actId="700"/>
          <ac:spMkLst>
            <pc:docMk/>
            <pc:sldMk cId="963546044" sldId="258"/>
            <ac:spMk id="2" creationId="{B0BCCA2C-C404-BAED-DF19-D5CFC9CD8560}"/>
          </ac:spMkLst>
        </pc:spChg>
        <pc:spChg chg="mod ord">
          <ac:chgData name="Isabelle Plank" userId="a1289ac7-07bb-4c5c-b82e-95f954aebe03" providerId="ADAL" clId="{1EE0B497-F77D-41A0-A0A0-E37151357CD2}" dt="2022-07-08T10:12:05.387" v="11035" actId="700"/>
          <ac:spMkLst>
            <pc:docMk/>
            <pc:sldMk cId="963546044" sldId="258"/>
            <ac:spMk id="3" creationId="{907FCD2F-03BF-E65E-2860-0F65C1EB4D48}"/>
          </ac:spMkLst>
        </pc:spChg>
        <pc:spChg chg="add mod ord">
          <ac:chgData name="Isabelle Plank" userId="a1289ac7-07bb-4c5c-b82e-95f954aebe03" providerId="ADAL" clId="{1EE0B497-F77D-41A0-A0A0-E37151357CD2}" dt="2022-07-08T10:12:05.387" v="11035" actId="700"/>
          <ac:spMkLst>
            <pc:docMk/>
            <pc:sldMk cId="963546044" sldId="258"/>
            <ac:spMk id="5" creationId="{B315A710-3F30-119E-CB9B-40503DAD22DC}"/>
          </ac:spMkLst>
        </pc:spChg>
        <pc:spChg chg="add del mod ord">
          <ac:chgData name="Isabelle Plank" userId="a1289ac7-07bb-4c5c-b82e-95f954aebe03" providerId="ADAL" clId="{1EE0B497-F77D-41A0-A0A0-E37151357CD2}" dt="2022-07-08T10:12:05.387" v="11035" actId="700"/>
          <ac:spMkLst>
            <pc:docMk/>
            <pc:sldMk cId="963546044" sldId="258"/>
            <ac:spMk id="6" creationId="{9CA0FC23-0C33-A124-9521-FA831FF0A5A5}"/>
          </ac:spMkLst>
        </pc:spChg>
        <pc:spChg chg="add mod ord">
          <ac:chgData name="Isabelle Plank" userId="a1289ac7-07bb-4c5c-b82e-95f954aebe03" providerId="ADAL" clId="{1EE0B497-F77D-41A0-A0A0-E37151357CD2}" dt="2022-07-08T10:12:05.387" v="11035" actId="700"/>
          <ac:spMkLst>
            <pc:docMk/>
            <pc:sldMk cId="963546044" sldId="258"/>
            <ac:spMk id="7" creationId="{43BC78D0-F581-2153-0380-A0064F871293}"/>
          </ac:spMkLst>
        </pc:spChg>
        <pc:picChg chg="add mod">
          <ac:chgData name="Isabelle Plank" userId="a1289ac7-07bb-4c5c-b82e-95f954aebe03" providerId="ADAL" clId="{1EE0B497-F77D-41A0-A0A0-E37151357CD2}" dt="2022-07-05T10:00:35.525" v="10111" actId="1076"/>
          <ac:picMkLst>
            <pc:docMk/>
            <pc:sldMk cId="963546044" sldId="258"/>
            <ac:picMk id="4" creationId="{BFA60A60-9416-49AB-27B1-5FB6FF3B80C0}"/>
          </ac:picMkLst>
        </pc:picChg>
      </pc:sldChg>
      <pc:sldChg chg="addSp delSp modSp new del mod">
        <pc:chgData name="Isabelle Plank" userId="a1289ac7-07bb-4c5c-b82e-95f954aebe03" providerId="ADAL" clId="{1EE0B497-F77D-41A0-A0A0-E37151357CD2}" dt="2022-07-05T09:01:24.243" v="903" actId="47"/>
        <pc:sldMkLst>
          <pc:docMk/>
          <pc:sldMk cId="1325401726" sldId="258"/>
        </pc:sldMkLst>
        <pc:spChg chg="del">
          <ac:chgData name="Isabelle Plank" userId="a1289ac7-07bb-4c5c-b82e-95f954aebe03" providerId="ADAL" clId="{1EE0B497-F77D-41A0-A0A0-E37151357CD2}" dt="2022-07-05T08:50:05.887" v="857" actId="478"/>
          <ac:spMkLst>
            <pc:docMk/>
            <pc:sldMk cId="1325401726" sldId="258"/>
            <ac:spMk id="4" creationId="{9A264DC3-BAF4-044C-5D4D-CFA13C7D6F40}"/>
          </ac:spMkLst>
        </pc:spChg>
        <pc:picChg chg="add mod">
          <ac:chgData name="Isabelle Plank" userId="a1289ac7-07bb-4c5c-b82e-95f954aebe03" providerId="ADAL" clId="{1EE0B497-F77D-41A0-A0A0-E37151357CD2}" dt="2022-07-05T08:50:43.006" v="866" actId="1035"/>
          <ac:picMkLst>
            <pc:docMk/>
            <pc:sldMk cId="1325401726" sldId="258"/>
            <ac:picMk id="6" creationId="{7C7464EF-5A9A-EF4F-F6BC-19BD167DC0E5}"/>
          </ac:picMkLst>
        </pc:picChg>
        <pc:picChg chg="add mod">
          <ac:chgData name="Isabelle Plank" userId="a1289ac7-07bb-4c5c-b82e-95f954aebe03" providerId="ADAL" clId="{1EE0B497-F77D-41A0-A0A0-E37151357CD2}" dt="2022-07-05T08:50:06.403" v="858"/>
          <ac:picMkLst>
            <pc:docMk/>
            <pc:sldMk cId="1325401726" sldId="258"/>
            <ac:picMk id="7" creationId="{79717813-1B98-CC63-1449-5FA5652D63D4}"/>
          </ac:picMkLst>
        </pc:picChg>
      </pc:sldChg>
      <pc:sldChg chg="new del">
        <pc:chgData name="Isabelle Plank" userId="a1289ac7-07bb-4c5c-b82e-95f954aebe03" providerId="ADAL" clId="{1EE0B497-F77D-41A0-A0A0-E37151357CD2}" dt="2022-07-05T09:01:24.243" v="903" actId="47"/>
        <pc:sldMkLst>
          <pc:docMk/>
          <pc:sldMk cId="471878753" sldId="259"/>
        </pc:sldMkLst>
      </pc:sldChg>
      <pc:sldChg chg="addSp delSp modSp new mod modClrScheme chgLayout">
        <pc:chgData name="Isabelle Plank" userId="a1289ac7-07bb-4c5c-b82e-95f954aebe03" providerId="ADAL" clId="{1EE0B497-F77D-41A0-A0A0-E37151357CD2}" dt="2022-07-08T10:12:09.248" v="11036" actId="700"/>
        <pc:sldMkLst>
          <pc:docMk/>
          <pc:sldMk cId="2039042481" sldId="259"/>
        </pc:sldMkLst>
        <pc:spChg chg="mod ord">
          <ac:chgData name="Isabelle Plank" userId="a1289ac7-07bb-4c5c-b82e-95f954aebe03" providerId="ADAL" clId="{1EE0B497-F77D-41A0-A0A0-E37151357CD2}" dt="2022-07-08T10:12:09.248" v="11036" actId="700"/>
          <ac:spMkLst>
            <pc:docMk/>
            <pc:sldMk cId="2039042481" sldId="259"/>
            <ac:spMk id="2" creationId="{5421CCEF-40FC-993A-0EE3-0A2E206CA7EB}"/>
          </ac:spMkLst>
        </pc:spChg>
        <pc:spChg chg="mod ord">
          <ac:chgData name="Isabelle Plank" userId="a1289ac7-07bb-4c5c-b82e-95f954aebe03" providerId="ADAL" clId="{1EE0B497-F77D-41A0-A0A0-E37151357CD2}" dt="2022-07-08T10:12:09.248" v="11036" actId="700"/>
          <ac:spMkLst>
            <pc:docMk/>
            <pc:sldMk cId="2039042481" sldId="259"/>
            <ac:spMk id="3" creationId="{112A2274-09BA-72DD-59B6-982A4DBAE356}"/>
          </ac:spMkLst>
        </pc:spChg>
        <pc:spChg chg="add mod ord">
          <ac:chgData name="Isabelle Plank" userId="a1289ac7-07bb-4c5c-b82e-95f954aebe03" providerId="ADAL" clId="{1EE0B497-F77D-41A0-A0A0-E37151357CD2}" dt="2022-07-08T10:12:09.248" v="11036" actId="700"/>
          <ac:spMkLst>
            <pc:docMk/>
            <pc:sldMk cId="2039042481" sldId="259"/>
            <ac:spMk id="6" creationId="{89BE99DA-F0D3-36AD-1FAD-557F478A585E}"/>
          </ac:spMkLst>
        </pc:spChg>
        <pc:spChg chg="add del mod ord">
          <ac:chgData name="Isabelle Plank" userId="a1289ac7-07bb-4c5c-b82e-95f954aebe03" providerId="ADAL" clId="{1EE0B497-F77D-41A0-A0A0-E37151357CD2}" dt="2022-07-08T10:12:09.248" v="11036" actId="700"/>
          <ac:spMkLst>
            <pc:docMk/>
            <pc:sldMk cId="2039042481" sldId="259"/>
            <ac:spMk id="7" creationId="{2B286934-290B-255C-8915-8BEE244F07AC}"/>
          </ac:spMkLst>
        </pc:spChg>
        <pc:spChg chg="add mod ord">
          <ac:chgData name="Isabelle Plank" userId="a1289ac7-07bb-4c5c-b82e-95f954aebe03" providerId="ADAL" clId="{1EE0B497-F77D-41A0-A0A0-E37151357CD2}" dt="2022-07-08T10:12:09.248" v="11036" actId="700"/>
          <ac:spMkLst>
            <pc:docMk/>
            <pc:sldMk cId="2039042481" sldId="259"/>
            <ac:spMk id="8" creationId="{2EFFB01D-765E-DC6C-0502-F52C14983524}"/>
          </ac:spMkLst>
        </pc:spChg>
        <pc:picChg chg="add mod">
          <ac:chgData name="Isabelle Plank" userId="a1289ac7-07bb-4c5c-b82e-95f954aebe03" providerId="ADAL" clId="{1EE0B497-F77D-41A0-A0A0-E37151357CD2}" dt="2022-07-05T09:05:49.533" v="1016"/>
          <ac:picMkLst>
            <pc:docMk/>
            <pc:sldMk cId="2039042481" sldId="259"/>
            <ac:picMk id="4" creationId="{D2288B1A-4358-4A64-0EF7-3DB2B28ABE9F}"/>
          </ac:picMkLst>
        </pc:picChg>
        <pc:picChg chg="add mod">
          <ac:chgData name="Isabelle Plank" userId="a1289ac7-07bb-4c5c-b82e-95f954aebe03" providerId="ADAL" clId="{1EE0B497-F77D-41A0-A0A0-E37151357CD2}" dt="2022-07-05T09:05:49.533" v="1016"/>
          <ac:picMkLst>
            <pc:docMk/>
            <pc:sldMk cId="2039042481" sldId="259"/>
            <ac:picMk id="5" creationId="{5BBC8C7F-314D-B439-BB91-FFAB4A26D426}"/>
          </ac:picMkLst>
        </pc:picChg>
      </pc:sldChg>
      <pc:sldChg chg="addSp delSp modSp new mod modClrScheme chgLayout">
        <pc:chgData name="Isabelle Plank" userId="a1289ac7-07bb-4c5c-b82e-95f954aebe03" providerId="ADAL" clId="{1EE0B497-F77D-41A0-A0A0-E37151357CD2}" dt="2022-07-08T10:12:12.977" v="11037" actId="700"/>
        <pc:sldMkLst>
          <pc:docMk/>
          <pc:sldMk cId="144068983" sldId="260"/>
        </pc:sldMkLst>
        <pc:spChg chg="mod ord">
          <ac:chgData name="Isabelle Plank" userId="a1289ac7-07bb-4c5c-b82e-95f954aebe03" providerId="ADAL" clId="{1EE0B497-F77D-41A0-A0A0-E37151357CD2}" dt="2022-07-08T10:12:12.977" v="11037" actId="700"/>
          <ac:spMkLst>
            <pc:docMk/>
            <pc:sldMk cId="144068983" sldId="260"/>
            <ac:spMk id="2" creationId="{A007F368-3BC7-47D9-589A-3B78DAAEEB52}"/>
          </ac:spMkLst>
        </pc:spChg>
        <pc:spChg chg="mod ord">
          <ac:chgData name="Isabelle Plank" userId="a1289ac7-07bb-4c5c-b82e-95f954aebe03" providerId="ADAL" clId="{1EE0B497-F77D-41A0-A0A0-E37151357CD2}" dt="2022-07-08T10:12:12.977" v="11037" actId="700"/>
          <ac:spMkLst>
            <pc:docMk/>
            <pc:sldMk cId="144068983" sldId="260"/>
            <ac:spMk id="3" creationId="{8D336458-4D65-E1C0-DF17-5B04227959AE}"/>
          </ac:spMkLst>
        </pc:spChg>
        <pc:spChg chg="mod ord">
          <ac:chgData name="Isabelle Plank" userId="a1289ac7-07bb-4c5c-b82e-95f954aebe03" providerId="ADAL" clId="{1EE0B497-F77D-41A0-A0A0-E37151357CD2}" dt="2022-07-08T10:12:12.977" v="11037" actId="700"/>
          <ac:spMkLst>
            <pc:docMk/>
            <pc:sldMk cId="144068983" sldId="260"/>
            <ac:spMk id="4" creationId="{C11C3EE4-CA23-22A0-54E6-86C3AA0E4B00}"/>
          </ac:spMkLst>
        </pc:spChg>
        <pc:spChg chg="del mod ord">
          <ac:chgData name="Isabelle Plank" userId="a1289ac7-07bb-4c5c-b82e-95f954aebe03" providerId="ADAL" clId="{1EE0B497-F77D-41A0-A0A0-E37151357CD2}" dt="2022-07-08T10:12:12.977" v="11037" actId="700"/>
          <ac:spMkLst>
            <pc:docMk/>
            <pc:sldMk cId="144068983" sldId="260"/>
            <ac:spMk id="5" creationId="{8FD35BC3-00E9-3BED-6D1A-117031BD29FA}"/>
          </ac:spMkLst>
        </pc:spChg>
        <pc:spChg chg="mod">
          <ac:chgData name="Isabelle Plank" userId="a1289ac7-07bb-4c5c-b82e-95f954aebe03" providerId="ADAL" clId="{1EE0B497-F77D-41A0-A0A0-E37151357CD2}" dt="2022-07-05T09:02:28.042" v="913"/>
          <ac:spMkLst>
            <pc:docMk/>
            <pc:sldMk cId="144068983" sldId="260"/>
            <ac:spMk id="8" creationId="{9018127A-2982-59F9-1E8A-EF24F6BF90D0}"/>
          </ac:spMkLst>
        </pc:spChg>
        <pc:spChg chg="mod">
          <ac:chgData name="Isabelle Plank" userId="a1289ac7-07bb-4c5c-b82e-95f954aebe03" providerId="ADAL" clId="{1EE0B497-F77D-41A0-A0A0-E37151357CD2}" dt="2022-07-05T09:02:28.042" v="913"/>
          <ac:spMkLst>
            <pc:docMk/>
            <pc:sldMk cId="144068983" sldId="260"/>
            <ac:spMk id="11" creationId="{079B797E-A62F-FEBC-E10F-505C77C3F223}"/>
          </ac:spMkLst>
        </pc:spChg>
        <pc:spChg chg="mod">
          <ac:chgData name="Isabelle Plank" userId="a1289ac7-07bb-4c5c-b82e-95f954aebe03" providerId="ADAL" clId="{1EE0B497-F77D-41A0-A0A0-E37151357CD2}" dt="2022-07-05T09:02:28.042" v="913"/>
          <ac:spMkLst>
            <pc:docMk/>
            <pc:sldMk cId="144068983" sldId="260"/>
            <ac:spMk id="14" creationId="{560CD77B-FDB3-7A88-A9FE-9F7950CB6E9D}"/>
          </ac:spMkLst>
        </pc:spChg>
        <pc:spChg chg="add del mod">
          <ac:chgData name="Isabelle Plank" userId="a1289ac7-07bb-4c5c-b82e-95f954aebe03" providerId="ADAL" clId="{1EE0B497-F77D-41A0-A0A0-E37151357CD2}" dt="2022-07-05T09:03:47.570" v="944"/>
          <ac:spMkLst>
            <pc:docMk/>
            <pc:sldMk cId="144068983" sldId="260"/>
            <ac:spMk id="17" creationId="{839EE4B7-0111-D990-704F-255CAB5B8E53}"/>
          </ac:spMkLst>
        </pc:spChg>
        <pc:spChg chg="add mod ord">
          <ac:chgData name="Isabelle Plank" userId="a1289ac7-07bb-4c5c-b82e-95f954aebe03" providerId="ADAL" clId="{1EE0B497-F77D-41A0-A0A0-E37151357CD2}" dt="2022-07-08T10:12:12.977" v="11037" actId="700"/>
          <ac:spMkLst>
            <pc:docMk/>
            <pc:sldMk cId="144068983" sldId="260"/>
            <ac:spMk id="17" creationId="{8FA1AACF-9AC6-61E6-F22C-9B78480F8D65}"/>
          </ac:spMkLst>
        </pc:spChg>
        <pc:grpChg chg="add mod ord">
          <ac:chgData name="Isabelle Plank" userId="a1289ac7-07bb-4c5c-b82e-95f954aebe03" providerId="ADAL" clId="{1EE0B497-F77D-41A0-A0A0-E37151357CD2}" dt="2022-07-05T09:05:36.551" v="1015" actId="164"/>
          <ac:grpSpMkLst>
            <pc:docMk/>
            <pc:sldMk cId="144068983" sldId="260"/>
            <ac:grpSpMk id="6" creationId="{0251CD61-8FEB-B1B0-1D71-51BE8EE59E0E}"/>
          </ac:grpSpMkLst>
        </pc:grpChg>
        <pc:grpChg chg="add mod ord">
          <ac:chgData name="Isabelle Plank" userId="a1289ac7-07bb-4c5c-b82e-95f954aebe03" providerId="ADAL" clId="{1EE0B497-F77D-41A0-A0A0-E37151357CD2}" dt="2022-07-05T09:05:31.159" v="1013" actId="164"/>
          <ac:grpSpMkLst>
            <pc:docMk/>
            <pc:sldMk cId="144068983" sldId="260"/>
            <ac:grpSpMk id="9" creationId="{485928BB-71DA-B936-DF63-06FB59848DA7}"/>
          </ac:grpSpMkLst>
        </pc:grpChg>
        <pc:grpChg chg="add mod">
          <ac:chgData name="Isabelle Plank" userId="a1289ac7-07bb-4c5c-b82e-95f954aebe03" providerId="ADAL" clId="{1EE0B497-F77D-41A0-A0A0-E37151357CD2}" dt="2022-07-05T09:05:26.924" v="1012" actId="164"/>
          <ac:grpSpMkLst>
            <pc:docMk/>
            <pc:sldMk cId="144068983" sldId="260"/>
            <ac:grpSpMk id="12" creationId="{9EC01F17-FCAB-86E8-C795-C4095FBA101D}"/>
          </ac:grpSpMkLst>
        </pc:grpChg>
        <pc:grpChg chg="add mod">
          <ac:chgData name="Isabelle Plank" userId="a1289ac7-07bb-4c5c-b82e-95f954aebe03" providerId="ADAL" clId="{1EE0B497-F77D-41A0-A0A0-E37151357CD2}" dt="2022-07-05T09:05:26.924" v="1012" actId="164"/>
          <ac:grpSpMkLst>
            <pc:docMk/>
            <pc:sldMk cId="144068983" sldId="260"/>
            <ac:grpSpMk id="25" creationId="{104EA490-BD24-1BE2-481A-C243314A319C}"/>
          </ac:grpSpMkLst>
        </pc:grpChg>
        <pc:grpChg chg="add mod">
          <ac:chgData name="Isabelle Plank" userId="a1289ac7-07bb-4c5c-b82e-95f954aebe03" providerId="ADAL" clId="{1EE0B497-F77D-41A0-A0A0-E37151357CD2}" dt="2022-07-05T09:05:31.159" v="1013" actId="164"/>
          <ac:grpSpMkLst>
            <pc:docMk/>
            <pc:sldMk cId="144068983" sldId="260"/>
            <ac:grpSpMk id="26" creationId="{A98DD322-0218-8D0A-90ED-9BC0ADD3EAB4}"/>
          </ac:grpSpMkLst>
        </pc:grpChg>
        <pc:grpChg chg="add mod">
          <ac:chgData name="Isabelle Plank" userId="a1289ac7-07bb-4c5c-b82e-95f954aebe03" providerId="ADAL" clId="{1EE0B497-F77D-41A0-A0A0-E37151357CD2}" dt="2022-07-05T09:05:33.928" v="1014" actId="164"/>
          <ac:grpSpMkLst>
            <pc:docMk/>
            <pc:sldMk cId="144068983" sldId="260"/>
            <ac:grpSpMk id="27" creationId="{D7BADF70-D4E4-C915-F728-B95A2B9E17B2}"/>
          </ac:grpSpMkLst>
        </pc:grpChg>
        <pc:grpChg chg="add mod">
          <ac:chgData name="Isabelle Plank" userId="a1289ac7-07bb-4c5c-b82e-95f954aebe03" providerId="ADAL" clId="{1EE0B497-F77D-41A0-A0A0-E37151357CD2}" dt="2022-07-05T09:05:36.551" v="1015" actId="164"/>
          <ac:grpSpMkLst>
            <pc:docMk/>
            <pc:sldMk cId="144068983" sldId="260"/>
            <ac:grpSpMk id="28" creationId="{797C2D78-0267-C8EE-23A4-802218AFF78C}"/>
          </ac:grpSpMkLst>
        </pc:grpChg>
        <pc:picChg chg="mod">
          <ac:chgData name="Isabelle Plank" userId="a1289ac7-07bb-4c5c-b82e-95f954aebe03" providerId="ADAL" clId="{1EE0B497-F77D-41A0-A0A0-E37151357CD2}" dt="2022-07-05T09:02:28.042" v="913"/>
          <ac:picMkLst>
            <pc:docMk/>
            <pc:sldMk cId="144068983" sldId="260"/>
            <ac:picMk id="7" creationId="{8FAFF08D-AD84-8B4E-1974-1E6893C6CC90}"/>
          </ac:picMkLst>
        </pc:picChg>
        <pc:picChg chg="mod">
          <ac:chgData name="Isabelle Plank" userId="a1289ac7-07bb-4c5c-b82e-95f954aebe03" providerId="ADAL" clId="{1EE0B497-F77D-41A0-A0A0-E37151357CD2}" dt="2022-07-05T09:02:28.042" v="913"/>
          <ac:picMkLst>
            <pc:docMk/>
            <pc:sldMk cId="144068983" sldId="260"/>
            <ac:picMk id="10" creationId="{EE6D3BDD-C4D3-6AE9-669E-C1056AB00694}"/>
          </ac:picMkLst>
        </pc:picChg>
        <pc:picChg chg="mod">
          <ac:chgData name="Isabelle Plank" userId="a1289ac7-07bb-4c5c-b82e-95f954aebe03" providerId="ADAL" clId="{1EE0B497-F77D-41A0-A0A0-E37151357CD2}" dt="2022-07-05T09:02:28.042" v="913"/>
          <ac:picMkLst>
            <pc:docMk/>
            <pc:sldMk cId="144068983" sldId="260"/>
            <ac:picMk id="13" creationId="{A68BB9C5-FB25-C01B-8498-C1A69F094472}"/>
          </ac:picMkLst>
        </pc:picChg>
        <pc:picChg chg="add mod ord">
          <ac:chgData name="Isabelle Plank" userId="a1289ac7-07bb-4c5c-b82e-95f954aebe03" providerId="ADAL" clId="{1EE0B497-F77D-41A0-A0A0-E37151357CD2}" dt="2022-07-05T09:05:33.928" v="1014" actId="164"/>
          <ac:picMkLst>
            <pc:docMk/>
            <pc:sldMk cId="144068983" sldId="260"/>
            <ac:picMk id="15" creationId="{92771E44-A110-2D52-4FBC-76BC1BE66FC7}"/>
          </ac:picMkLst>
        </pc:picChg>
        <pc:picChg chg="add mod">
          <ac:chgData name="Isabelle Plank" userId="a1289ac7-07bb-4c5c-b82e-95f954aebe03" providerId="ADAL" clId="{1EE0B497-F77D-41A0-A0A0-E37151357CD2}" dt="2022-07-05T09:05:26.924" v="1012" actId="164"/>
          <ac:picMkLst>
            <pc:docMk/>
            <pc:sldMk cId="144068983" sldId="260"/>
            <ac:picMk id="16" creationId="{D50F5392-FD15-FBB7-DF91-7239F2664090}"/>
          </ac:picMkLst>
        </pc:picChg>
        <pc:picChg chg="add mod">
          <ac:chgData name="Isabelle Plank" userId="a1289ac7-07bb-4c5c-b82e-95f954aebe03" providerId="ADAL" clId="{1EE0B497-F77D-41A0-A0A0-E37151357CD2}" dt="2022-07-05T09:05:31.159" v="1013" actId="164"/>
          <ac:picMkLst>
            <pc:docMk/>
            <pc:sldMk cId="144068983" sldId="260"/>
            <ac:picMk id="18" creationId="{18854EE1-659B-8AEE-129A-589DD1DA11CC}"/>
          </ac:picMkLst>
        </pc:picChg>
        <pc:picChg chg="add mod ord">
          <ac:chgData name="Isabelle Plank" userId="a1289ac7-07bb-4c5c-b82e-95f954aebe03" providerId="ADAL" clId="{1EE0B497-F77D-41A0-A0A0-E37151357CD2}" dt="2022-07-05T09:05:33.928" v="1014" actId="164"/>
          <ac:picMkLst>
            <pc:docMk/>
            <pc:sldMk cId="144068983" sldId="260"/>
            <ac:picMk id="19" creationId="{C7D3D065-4051-35EE-C099-B20FE732E717}"/>
          </ac:picMkLst>
        </pc:picChg>
        <pc:picChg chg="add mod ord">
          <ac:chgData name="Isabelle Plank" userId="a1289ac7-07bb-4c5c-b82e-95f954aebe03" providerId="ADAL" clId="{1EE0B497-F77D-41A0-A0A0-E37151357CD2}" dt="2022-07-05T09:05:36.551" v="1015" actId="164"/>
          <ac:picMkLst>
            <pc:docMk/>
            <pc:sldMk cId="144068983" sldId="260"/>
            <ac:picMk id="20" creationId="{E61CC2B8-24F7-F0F4-643F-EECE35CBEC1C}"/>
          </ac:picMkLst>
        </pc:picChg>
        <pc:picChg chg="add del mod">
          <ac:chgData name="Isabelle Plank" userId="a1289ac7-07bb-4c5c-b82e-95f954aebe03" providerId="ADAL" clId="{1EE0B497-F77D-41A0-A0A0-E37151357CD2}" dt="2022-07-05T09:05:12.782" v="1008"/>
          <ac:picMkLst>
            <pc:docMk/>
            <pc:sldMk cId="144068983" sldId="260"/>
            <ac:picMk id="21" creationId="{6489C2A9-209A-6649-3B2A-BFBE9CDCAF16}"/>
          </ac:picMkLst>
        </pc:picChg>
        <pc:picChg chg="add del mod">
          <ac:chgData name="Isabelle Plank" userId="a1289ac7-07bb-4c5c-b82e-95f954aebe03" providerId="ADAL" clId="{1EE0B497-F77D-41A0-A0A0-E37151357CD2}" dt="2022-07-05T09:05:12.782" v="1008"/>
          <ac:picMkLst>
            <pc:docMk/>
            <pc:sldMk cId="144068983" sldId="260"/>
            <ac:picMk id="22" creationId="{CB2F58F5-8818-6F01-18AA-C558A6C242DC}"/>
          </ac:picMkLst>
        </pc:picChg>
        <pc:picChg chg="add del mod">
          <ac:chgData name="Isabelle Plank" userId="a1289ac7-07bb-4c5c-b82e-95f954aebe03" providerId="ADAL" clId="{1EE0B497-F77D-41A0-A0A0-E37151357CD2}" dt="2022-07-05T09:05:12.782" v="1008"/>
          <ac:picMkLst>
            <pc:docMk/>
            <pc:sldMk cId="144068983" sldId="260"/>
            <ac:picMk id="23" creationId="{A08D8DDD-B4B5-53D3-E1E6-8E951B8E949A}"/>
          </ac:picMkLst>
        </pc:picChg>
        <pc:picChg chg="add del mod">
          <ac:chgData name="Isabelle Plank" userId="a1289ac7-07bb-4c5c-b82e-95f954aebe03" providerId="ADAL" clId="{1EE0B497-F77D-41A0-A0A0-E37151357CD2}" dt="2022-07-05T09:05:12.782" v="1008"/>
          <ac:picMkLst>
            <pc:docMk/>
            <pc:sldMk cId="144068983" sldId="260"/>
            <ac:picMk id="24" creationId="{10880950-04E0-B451-1EAE-17CBC254057C}"/>
          </ac:picMkLst>
        </pc:picChg>
      </pc:sldChg>
      <pc:sldChg chg="modSp new del mod">
        <pc:chgData name="Isabelle Plank" userId="a1289ac7-07bb-4c5c-b82e-95f954aebe03" providerId="ADAL" clId="{1EE0B497-F77D-41A0-A0A0-E37151357CD2}" dt="2022-07-05T09:01:10.830" v="902" actId="47"/>
        <pc:sldMkLst>
          <pc:docMk/>
          <pc:sldMk cId="2738669665" sldId="260"/>
        </pc:sldMkLst>
        <pc:spChg chg="mod">
          <ac:chgData name="Isabelle Plank" userId="a1289ac7-07bb-4c5c-b82e-95f954aebe03" providerId="ADAL" clId="{1EE0B497-F77D-41A0-A0A0-E37151357CD2}" dt="2022-07-05T09:01:01.827" v="901" actId="1076"/>
          <ac:spMkLst>
            <pc:docMk/>
            <pc:sldMk cId="2738669665" sldId="260"/>
            <ac:spMk id="6" creationId="{F1BD55DF-9B55-6375-95E6-0134222BADCF}"/>
          </ac:spMkLst>
        </pc:spChg>
      </pc:sldChg>
      <pc:sldChg chg="addSp delSp modSp new mod ord modClrScheme chgLayout">
        <pc:chgData name="Isabelle Plank" userId="a1289ac7-07bb-4c5c-b82e-95f954aebe03" providerId="ADAL" clId="{1EE0B497-F77D-41A0-A0A0-E37151357CD2}" dt="2022-07-08T10:11:57.308" v="11033" actId="700"/>
        <pc:sldMkLst>
          <pc:docMk/>
          <pc:sldMk cId="3700539451" sldId="261"/>
        </pc:sldMkLst>
        <pc:spChg chg="mod ord">
          <ac:chgData name="Isabelle Plank" userId="a1289ac7-07bb-4c5c-b82e-95f954aebe03" providerId="ADAL" clId="{1EE0B497-F77D-41A0-A0A0-E37151357CD2}" dt="2022-07-08T10:11:57.308" v="11033" actId="700"/>
          <ac:spMkLst>
            <pc:docMk/>
            <pc:sldMk cId="3700539451" sldId="261"/>
            <ac:spMk id="2" creationId="{EEA426AF-2FB6-BFAA-6406-6658BC30430A}"/>
          </ac:spMkLst>
        </pc:spChg>
        <pc:spChg chg="mod ord">
          <ac:chgData name="Isabelle Plank" userId="a1289ac7-07bb-4c5c-b82e-95f954aebe03" providerId="ADAL" clId="{1EE0B497-F77D-41A0-A0A0-E37151357CD2}" dt="2022-07-08T10:11:57.308" v="11033" actId="700"/>
          <ac:spMkLst>
            <pc:docMk/>
            <pc:sldMk cId="3700539451" sldId="261"/>
            <ac:spMk id="3" creationId="{824DB362-96B8-5624-454D-158601A8D35E}"/>
          </ac:spMkLst>
        </pc:spChg>
        <pc:spChg chg="mod ord">
          <ac:chgData name="Isabelle Plank" userId="a1289ac7-07bb-4c5c-b82e-95f954aebe03" providerId="ADAL" clId="{1EE0B497-F77D-41A0-A0A0-E37151357CD2}" dt="2022-07-08T10:11:57.308" v="11033" actId="700"/>
          <ac:spMkLst>
            <pc:docMk/>
            <pc:sldMk cId="3700539451" sldId="261"/>
            <ac:spMk id="4" creationId="{65CB1194-2E2F-0CDE-5E50-62B145FCDDB2}"/>
          </ac:spMkLst>
        </pc:spChg>
        <pc:spChg chg="mod ord">
          <ac:chgData name="Isabelle Plank" userId="a1289ac7-07bb-4c5c-b82e-95f954aebe03" providerId="ADAL" clId="{1EE0B497-F77D-41A0-A0A0-E37151357CD2}" dt="2022-07-08T10:11:57.308" v="11033" actId="700"/>
          <ac:spMkLst>
            <pc:docMk/>
            <pc:sldMk cId="3700539451" sldId="261"/>
            <ac:spMk id="5" creationId="{83E9CEBB-2F9F-4A70-BE82-C632F133BD7D}"/>
          </ac:spMkLst>
        </pc:spChg>
        <pc:spChg chg="mod">
          <ac:chgData name="Isabelle Plank" userId="a1289ac7-07bb-4c5c-b82e-95f954aebe03" providerId="ADAL" clId="{1EE0B497-F77D-41A0-A0A0-E37151357CD2}" dt="2022-07-05T09:07:39.415" v="1795"/>
          <ac:spMkLst>
            <pc:docMk/>
            <pc:sldMk cId="3700539451" sldId="261"/>
            <ac:spMk id="7" creationId="{224B174B-5E46-A489-3CB2-8E37BF11F5A9}"/>
          </ac:spMkLst>
        </pc:spChg>
        <pc:spChg chg="mod">
          <ac:chgData name="Isabelle Plank" userId="a1289ac7-07bb-4c5c-b82e-95f954aebe03" providerId="ADAL" clId="{1EE0B497-F77D-41A0-A0A0-E37151357CD2}" dt="2022-07-05T09:07:39.415" v="1795"/>
          <ac:spMkLst>
            <pc:docMk/>
            <pc:sldMk cId="3700539451" sldId="261"/>
            <ac:spMk id="8" creationId="{6704707B-E787-4918-D616-95223B756940}"/>
          </ac:spMkLst>
        </pc:spChg>
        <pc:spChg chg="mod">
          <ac:chgData name="Isabelle Plank" userId="a1289ac7-07bb-4c5c-b82e-95f954aebe03" providerId="ADAL" clId="{1EE0B497-F77D-41A0-A0A0-E37151357CD2}" dt="2022-07-05T09:07:39.415" v="1795"/>
          <ac:spMkLst>
            <pc:docMk/>
            <pc:sldMk cId="3700539451" sldId="261"/>
            <ac:spMk id="9" creationId="{8C90C561-2C94-B4AA-3F77-5A7068E236BD}"/>
          </ac:spMkLst>
        </pc:spChg>
        <pc:spChg chg="mod">
          <ac:chgData name="Isabelle Plank" userId="a1289ac7-07bb-4c5c-b82e-95f954aebe03" providerId="ADAL" clId="{1EE0B497-F77D-41A0-A0A0-E37151357CD2}" dt="2022-07-05T09:07:39.415" v="1795"/>
          <ac:spMkLst>
            <pc:docMk/>
            <pc:sldMk cId="3700539451" sldId="261"/>
            <ac:spMk id="10" creationId="{F72DEF51-F8CB-9F6D-F476-2A530F076D10}"/>
          </ac:spMkLst>
        </pc:spChg>
        <pc:spChg chg="mod">
          <ac:chgData name="Isabelle Plank" userId="a1289ac7-07bb-4c5c-b82e-95f954aebe03" providerId="ADAL" clId="{1EE0B497-F77D-41A0-A0A0-E37151357CD2}" dt="2022-07-05T09:07:39.415" v="1795"/>
          <ac:spMkLst>
            <pc:docMk/>
            <pc:sldMk cId="3700539451" sldId="261"/>
            <ac:spMk id="11" creationId="{78CB7AC4-C922-43AF-23C6-5A57094D2A14}"/>
          </ac:spMkLst>
        </pc:spChg>
        <pc:spChg chg="mod">
          <ac:chgData name="Isabelle Plank" userId="a1289ac7-07bb-4c5c-b82e-95f954aebe03" providerId="ADAL" clId="{1EE0B497-F77D-41A0-A0A0-E37151357CD2}" dt="2022-07-05T09:07:39.415" v="1795"/>
          <ac:spMkLst>
            <pc:docMk/>
            <pc:sldMk cId="3700539451" sldId="261"/>
            <ac:spMk id="12" creationId="{BD6F11FC-2436-FBA5-7707-B78588A06473}"/>
          </ac:spMkLst>
        </pc:spChg>
        <pc:spChg chg="mod">
          <ac:chgData name="Isabelle Plank" userId="a1289ac7-07bb-4c5c-b82e-95f954aebe03" providerId="ADAL" clId="{1EE0B497-F77D-41A0-A0A0-E37151357CD2}" dt="2022-07-05T09:07:39.415" v="1795"/>
          <ac:spMkLst>
            <pc:docMk/>
            <pc:sldMk cId="3700539451" sldId="261"/>
            <ac:spMk id="13" creationId="{2A9BF7C8-2976-8874-C3B6-B7F66081D660}"/>
          </ac:spMkLst>
        </pc:spChg>
        <pc:spChg chg="add mod">
          <ac:chgData name="Isabelle Plank" userId="a1289ac7-07bb-4c5c-b82e-95f954aebe03" providerId="ADAL" clId="{1EE0B497-F77D-41A0-A0A0-E37151357CD2}" dt="2022-07-05T09:07:39.415" v="1795"/>
          <ac:spMkLst>
            <pc:docMk/>
            <pc:sldMk cId="3700539451" sldId="261"/>
            <ac:spMk id="14" creationId="{4F4151A3-A4B2-AA18-9400-1336EFA41F54}"/>
          </ac:spMkLst>
        </pc:spChg>
        <pc:spChg chg="add mod">
          <ac:chgData name="Isabelle Plank" userId="a1289ac7-07bb-4c5c-b82e-95f954aebe03" providerId="ADAL" clId="{1EE0B497-F77D-41A0-A0A0-E37151357CD2}" dt="2022-07-05T09:23:54.706" v="6182" actId="1076"/>
          <ac:spMkLst>
            <pc:docMk/>
            <pc:sldMk cId="3700539451" sldId="261"/>
            <ac:spMk id="38" creationId="{AD306F9B-4D92-A0F3-FD22-61E1FD3E7965}"/>
          </ac:spMkLst>
        </pc:spChg>
        <pc:spChg chg="mod">
          <ac:chgData name="Isabelle Plank" userId="a1289ac7-07bb-4c5c-b82e-95f954aebe03" providerId="ADAL" clId="{1EE0B497-F77D-41A0-A0A0-E37151357CD2}" dt="2022-07-05T09:23:50.614" v="6161"/>
          <ac:spMkLst>
            <pc:docMk/>
            <pc:sldMk cId="3700539451" sldId="261"/>
            <ac:spMk id="42" creationId="{1CC26D54-EC45-B5B0-5422-0AD0DF912E3B}"/>
          </ac:spMkLst>
        </pc:spChg>
        <pc:spChg chg="mod">
          <ac:chgData name="Isabelle Plank" userId="a1289ac7-07bb-4c5c-b82e-95f954aebe03" providerId="ADAL" clId="{1EE0B497-F77D-41A0-A0A0-E37151357CD2}" dt="2022-07-05T09:23:50.614" v="6161"/>
          <ac:spMkLst>
            <pc:docMk/>
            <pc:sldMk cId="3700539451" sldId="261"/>
            <ac:spMk id="43" creationId="{0404865C-652A-1AD1-40E7-569399A44924}"/>
          </ac:spMkLst>
        </pc:spChg>
        <pc:spChg chg="mod">
          <ac:chgData name="Isabelle Plank" userId="a1289ac7-07bb-4c5c-b82e-95f954aebe03" providerId="ADAL" clId="{1EE0B497-F77D-41A0-A0A0-E37151357CD2}" dt="2022-07-05T09:23:50.614" v="6161"/>
          <ac:spMkLst>
            <pc:docMk/>
            <pc:sldMk cId="3700539451" sldId="261"/>
            <ac:spMk id="44" creationId="{F96F68C2-F526-6BBA-0313-1728FE00AA63}"/>
          </ac:spMkLst>
        </pc:spChg>
        <pc:spChg chg="mod">
          <ac:chgData name="Isabelle Plank" userId="a1289ac7-07bb-4c5c-b82e-95f954aebe03" providerId="ADAL" clId="{1EE0B497-F77D-41A0-A0A0-E37151357CD2}" dt="2022-07-05T09:23:50.614" v="6161"/>
          <ac:spMkLst>
            <pc:docMk/>
            <pc:sldMk cId="3700539451" sldId="261"/>
            <ac:spMk id="45" creationId="{C8A9C8AE-BCE3-06ED-BB13-697210CAAB17}"/>
          </ac:spMkLst>
        </pc:spChg>
        <pc:spChg chg="mod">
          <ac:chgData name="Isabelle Plank" userId="a1289ac7-07bb-4c5c-b82e-95f954aebe03" providerId="ADAL" clId="{1EE0B497-F77D-41A0-A0A0-E37151357CD2}" dt="2022-07-05T09:23:50.614" v="6161"/>
          <ac:spMkLst>
            <pc:docMk/>
            <pc:sldMk cId="3700539451" sldId="261"/>
            <ac:spMk id="46" creationId="{08BD5F87-4955-AB4C-E0E5-0D0AE95E6FA7}"/>
          </ac:spMkLst>
        </pc:spChg>
        <pc:spChg chg="mod">
          <ac:chgData name="Isabelle Plank" userId="a1289ac7-07bb-4c5c-b82e-95f954aebe03" providerId="ADAL" clId="{1EE0B497-F77D-41A0-A0A0-E37151357CD2}" dt="2022-07-05T09:23:50.616" v="6167"/>
          <ac:spMkLst>
            <pc:docMk/>
            <pc:sldMk cId="3700539451" sldId="261"/>
            <ac:spMk id="48" creationId="{46CB350B-7EDF-11B2-689E-91C4F54BEBCD}"/>
          </ac:spMkLst>
        </pc:spChg>
        <pc:spChg chg="mod">
          <ac:chgData name="Isabelle Plank" userId="a1289ac7-07bb-4c5c-b82e-95f954aebe03" providerId="ADAL" clId="{1EE0B497-F77D-41A0-A0A0-E37151357CD2}" dt="2022-07-05T09:23:50.616" v="6167"/>
          <ac:spMkLst>
            <pc:docMk/>
            <pc:sldMk cId="3700539451" sldId="261"/>
            <ac:spMk id="49" creationId="{96191340-6EB3-DE87-3105-4FA4EC3A4021}"/>
          </ac:spMkLst>
        </pc:spChg>
        <pc:spChg chg="mod">
          <ac:chgData name="Isabelle Plank" userId="a1289ac7-07bb-4c5c-b82e-95f954aebe03" providerId="ADAL" clId="{1EE0B497-F77D-41A0-A0A0-E37151357CD2}" dt="2022-07-05T09:23:50.616" v="6167"/>
          <ac:spMkLst>
            <pc:docMk/>
            <pc:sldMk cId="3700539451" sldId="261"/>
            <ac:spMk id="50" creationId="{739DC90B-3622-9098-2A2A-EBA988274B59}"/>
          </ac:spMkLst>
        </pc:spChg>
        <pc:spChg chg="mod">
          <ac:chgData name="Isabelle Plank" userId="a1289ac7-07bb-4c5c-b82e-95f954aebe03" providerId="ADAL" clId="{1EE0B497-F77D-41A0-A0A0-E37151357CD2}" dt="2022-07-05T09:23:50.616" v="6167"/>
          <ac:spMkLst>
            <pc:docMk/>
            <pc:sldMk cId="3700539451" sldId="261"/>
            <ac:spMk id="51" creationId="{D38DD741-6399-218C-04CE-A711BCFA5FF0}"/>
          </ac:spMkLst>
        </pc:spChg>
        <pc:spChg chg="mod">
          <ac:chgData name="Isabelle Plank" userId="a1289ac7-07bb-4c5c-b82e-95f954aebe03" providerId="ADAL" clId="{1EE0B497-F77D-41A0-A0A0-E37151357CD2}" dt="2022-07-05T09:23:50.616" v="6167"/>
          <ac:spMkLst>
            <pc:docMk/>
            <pc:sldMk cId="3700539451" sldId="261"/>
            <ac:spMk id="52" creationId="{4CFD891F-A062-0EBB-C7A0-C8025BD2D863}"/>
          </ac:spMkLst>
        </pc:spChg>
        <pc:spChg chg="mod">
          <ac:chgData name="Isabelle Plank" userId="a1289ac7-07bb-4c5c-b82e-95f954aebe03" providerId="ADAL" clId="{1EE0B497-F77D-41A0-A0A0-E37151357CD2}" dt="2022-07-05T09:23:50.616" v="6167"/>
          <ac:spMkLst>
            <pc:docMk/>
            <pc:sldMk cId="3700539451" sldId="261"/>
            <ac:spMk id="53" creationId="{A558CF95-9C49-1636-37BA-52F7C537B9DC}"/>
          </ac:spMkLst>
        </pc:spChg>
        <pc:spChg chg="mod">
          <ac:chgData name="Isabelle Plank" userId="a1289ac7-07bb-4c5c-b82e-95f954aebe03" providerId="ADAL" clId="{1EE0B497-F77D-41A0-A0A0-E37151357CD2}" dt="2022-07-05T09:23:50.616" v="6167"/>
          <ac:spMkLst>
            <pc:docMk/>
            <pc:sldMk cId="3700539451" sldId="261"/>
            <ac:spMk id="54" creationId="{AEED0A40-037E-3D28-B61D-2588056745F9}"/>
          </ac:spMkLst>
        </pc:spChg>
        <pc:spChg chg="mod">
          <ac:chgData name="Isabelle Plank" userId="a1289ac7-07bb-4c5c-b82e-95f954aebe03" providerId="ADAL" clId="{1EE0B497-F77D-41A0-A0A0-E37151357CD2}" dt="2022-07-05T09:23:50.616" v="6167"/>
          <ac:spMkLst>
            <pc:docMk/>
            <pc:sldMk cId="3700539451" sldId="261"/>
            <ac:spMk id="55" creationId="{0641892E-B257-B3AD-B4CC-53AE68831F32}"/>
          </ac:spMkLst>
        </pc:spChg>
        <pc:spChg chg="mod">
          <ac:chgData name="Isabelle Plank" userId="a1289ac7-07bb-4c5c-b82e-95f954aebe03" providerId="ADAL" clId="{1EE0B497-F77D-41A0-A0A0-E37151357CD2}" dt="2022-07-05T09:23:50.616" v="6167"/>
          <ac:spMkLst>
            <pc:docMk/>
            <pc:sldMk cId="3700539451" sldId="261"/>
            <ac:spMk id="56" creationId="{08E014AE-FCEB-CC82-D177-48D1395BB00E}"/>
          </ac:spMkLst>
        </pc:spChg>
        <pc:spChg chg="mod">
          <ac:chgData name="Isabelle Plank" userId="a1289ac7-07bb-4c5c-b82e-95f954aebe03" providerId="ADAL" clId="{1EE0B497-F77D-41A0-A0A0-E37151357CD2}" dt="2022-07-05T09:23:50.618" v="6173"/>
          <ac:spMkLst>
            <pc:docMk/>
            <pc:sldMk cId="3700539451" sldId="261"/>
            <ac:spMk id="58" creationId="{F28BEFC9-A06C-4EA7-A598-B2B1C41C015F}"/>
          </ac:spMkLst>
        </pc:spChg>
        <pc:spChg chg="mod">
          <ac:chgData name="Isabelle Plank" userId="a1289ac7-07bb-4c5c-b82e-95f954aebe03" providerId="ADAL" clId="{1EE0B497-F77D-41A0-A0A0-E37151357CD2}" dt="2022-07-05T09:23:50.618" v="6173"/>
          <ac:spMkLst>
            <pc:docMk/>
            <pc:sldMk cId="3700539451" sldId="261"/>
            <ac:spMk id="59" creationId="{04C67DD6-987F-FF23-D661-8D02E338DB4D}"/>
          </ac:spMkLst>
        </pc:spChg>
        <pc:spChg chg="mod">
          <ac:chgData name="Isabelle Plank" userId="a1289ac7-07bb-4c5c-b82e-95f954aebe03" providerId="ADAL" clId="{1EE0B497-F77D-41A0-A0A0-E37151357CD2}" dt="2022-07-05T09:09:43.321" v="3439"/>
          <ac:spMkLst>
            <pc:docMk/>
            <pc:sldMk cId="3700539451" sldId="261"/>
            <ac:spMk id="61" creationId="{E3AF6A1E-63A2-DA08-9BEF-0BDD8B236482}"/>
          </ac:spMkLst>
        </pc:spChg>
        <pc:spChg chg="mod">
          <ac:chgData name="Isabelle Plank" userId="a1289ac7-07bb-4c5c-b82e-95f954aebe03" providerId="ADAL" clId="{1EE0B497-F77D-41A0-A0A0-E37151357CD2}" dt="2022-07-05T09:09:43.321" v="3439"/>
          <ac:spMkLst>
            <pc:docMk/>
            <pc:sldMk cId="3700539451" sldId="261"/>
            <ac:spMk id="62" creationId="{B13EB5DB-1DEB-B588-5107-0E7BC836EB5D}"/>
          </ac:spMkLst>
        </pc:spChg>
        <pc:spChg chg="mod">
          <ac:chgData name="Isabelle Plank" userId="a1289ac7-07bb-4c5c-b82e-95f954aebe03" providerId="ADAL" clId="{1EE0B497-F77D-41A0-A0A0-E37151357CD2}" dt="2022-07-05T09:09:43.321" v="3439"/>
          <ac:spMkLst>
            <pc:docMk/>
            <pc:sldMk cId="3700539451" sldId="261"/>
            <ac:spMk id="63" creationId="{D7EEAD93-7D07-7835-5450-272AA8EEC23C}"/>
          </ac:spMkLst>
        </pc:spChg>
        <pc:spChg chg="mod">
          <ac:chgData name="Isabelle Plank" userId="a1289ac7-07bb-4c5c-b82e-95f954aebe03" providerId="ADAL" clId="{1EE0B497-F77D-41A0-A0A0-E37151357CD2}" dt="2022-07-05T09:07:39.415" v="1795"/>
          <ac:spMkLst>
            <pc:docMk/>
            <pc:sldMk cId="3700539451" sldId="261"/>
            <ac:spMk id="65" creationId="{40BA199B-B68C-0CF1-501D-7A3664A8083F}"/>
          </ac:spMkLst>
        </pc:spChg>
        <pc:spChg chg="mod">
          <ac:chgData name="Isabelle Plank" userId="a1289ac7-07bb-4c5c-b82e-95f954aebe03" providerId="ADAL" clId="{1EE0B497-F77D-41A0-A0A0-E37151357CD2}" dt="2022-07-05T09:07:39.415" v="1795"/>
          <ac:spMkLst>
            <pc:docMk/>
            <pc:sldMk cId="3700539451" sldId="261"/>
            <ac:spMk id="66" creationId="{6E697D15-6581-8790-F0AE-C7CFE223B677}"/>
          </ac:spMkLst>
        </pc:spChg>
        <pc:spChg chg="mod">
          <ac:chgData name="Isabelle Plank" userId="a1289ac7-07bb-4c5c-b82e-95f954aebe03" providerId="ADAL" clId="{1EE0B497-F77D-41A0-A0A0-E37151357CD2}" dt="2022-07-05T09:07:39.415" v="1795"/>
          <ac:spMkLst>
            <pc:docMk/>
            <pc:sldMk cId="3700539451" sldId="261"/>
            <ac:spMk id="67" creationId="{4A359C85-FFBC-E939-1095-093E849FD485}"/>
          </ac:spMkLst>
        </pc:spChg>
        <pc:spChg chg="mod">
          <ac:chgData name="Isabelle Plank" userId="a1289ac7-07bb-4c5c-b82e-95f954aebe03" providerId="ADAL" clId="{1EE0B497-F77D-41A0-A0A0-E37151357CD2}" dt="2022-07-05T09:07:39.415" v="1795"/>
          <ac:spMkLst>
            <pc:docMk/>
            <pc:sldMk cId="3700539451" sldId="261"/>
            <ac:spMk id="68" creationId="{D0B486DA-E0EA-A535-1832-D18BDBF159D3}"/>
          </ac:spMkLst>
        </pc:spChg>
        <pc:spChg chg="mod">
          <ac:chgData name="Isabelle Plank" userId="a1289ac7-07bb-4c5c-b82e-95f954aebe03" providerId="ADAL" clId="{1EE0B497-F77D-41A0-A0A0-E37151357CD2}" dt="2022-07-05T09:07:39.415" v="1795"/>
          <ac:spMkLst>
            <pc:docMk/>
            <pc:sldMk cId="3700539451" sldId="261"/>
            <ac:spMk id="69" creationId="{0C9F05A0-78DF-9792-0058-F5C8F1718EC7}"/>
          </ac:spMkLst>
        </pc:spChg>
        <pc:spChg chg="mod">
          <ac:chgData name="Isabelle Plank" userId="a1289ac7-07bb-4c5c-b82e-95f954aebe03" providerId="ADAL" clId="{1EE0B497-F77D-41A0-A0A0-E37151357CD2}" dt="2022-07-05T09:07:39.415" v="1795"/>
          <ac:spMkLst>
            <pc:docMk/>
            <pc:sldMk cId="3700539451" sldId="261"/>
            <ac:spMk id="70" creationId="{44880016-524A-43D3-F577-EC9B766EE185}"/>
          </ac:spMkLst>
        </pc:spChg>
        <pc:spChg chg="mod">
          <ac:chgData name="Isabelle Plank" userId="a1289ac7-07bb-4c5c-b82e-95f954aebe03" providerId="ADAL" clId="{1EE0B497-F77D-41A0-A0A0-E37151357CD2}" dt="2022-07-05T09:07:39.415" v="1795"/>
          <ac:spMkLst>
            <pc:docMk/>
            <pc:sldMk cId="3700539451" sldId="261"/>
            <ac:spMk id="71" creationId="{5E7C2ABF-C927-20E7-9940-F55A9D49D1B3}"/>
          </ac:spMkLst>
        </pc:spChg>
        <pc:spChg chg="add del mod">
          <ac:chgData name="Isabelle Plank" userId="a1289ac7-07bb-4c5c-b82e-95f954aebe03" providerId="ADAL" clId="{1EE0B497-F77D-41A0-A0A0-E37151357CD2}" dt="2022-07-05T09:07:39.415" v="1795"/>
          <ac:spMkLst>
            <pc:docMk/>
            <pc:sldMk cId="3700539451" sldId="261"/>
            <ac:spMk id="72" creationId="{2B705E35-800E-D102-8612-E015C915E8AC}"/>
          </ac:spMkLst>
        </pc:spChg>
        <pc:spChg chg="add del mod">
          <ac:chgData name="Isabelle Plank" userId="a1289ac7-07bb-4c5c-b82e-95f954aebe03" providerId="ADAL" clId="{1EE0B497-F77D-41A0-A0A0-E37151357CD2}" dt="2022-07-05T09:07:39.415" v="1795"/>
          <ac:spMkLst>
            <pc:docMk/>
            <pc:sldMk cId="3700539451" sldId="261"/>
            <ac:spMk id="96" creationId="{5236074F-FCA3-AAE3-D18E-3D33945DD0A2}"/>
          </ac:spMkLst>
        </pc:spChg>
        <pc:spChg chg="mod">
          <ac:chgData name="Isabelle Plank" userId="a1289ac7-07bb-4c5c-b82e-95f954aebe03" providerId="ADAL" clId="{1EE0B497-F77D-41A0-A0A0-E37151357CD2}" dt="2022-07-05T09:07:39.415" v="1795"/>
          <ac:spMkLst>
            <pc:docMk/>
            <pc:sldMk cId="3700539451" sldId="261"/>
            <ac:spMk id="100" creationId="{3D078030-7310-2F9D-EAAA-A4EF2F52E833}"/>
          </ac:spMkLst>
        </pc:spChg>
        <pc:spChg chg="mod">
          <ac:chgData name="Isabelle Plank" userId="a1289ac7-07bb-4c5c-b82e-95f954aebe03" providerId="ADAL" clId="{1EE0B497-F77D-41A0-A0A0-E37151357CD2}" dt="2022-07-05T09:07:39.415" v="1795"/>
          <ac:spMkLst>
            <pc:docMk/>
            <pc:sldMk cId="3700539451" sldId="261"/>
            <ac:spMk id="101" creationId="{39F06675-C741-5938-B847-BA75CC54855A}"/>
          </ac:spMkLst>
        </pc:spChg>
        <pc:spChg chg="mod">
          <ac:chgData name="Isabelle Plank" userId="a1289ac7-07bb-4c5c-b82e-95f954aebe03" providerId="ADAL" clId="{1EE0B497-F77D-41A0-A0A0-E37151357CD2}" dt="2022-07-05T09:07:39.415" v="1795"/>
          <ac:spMkLst>
            <pc:docMk/>
            <pc:sldMk cId="3700539451" sldId="261"/>
            <ac:spMk id="102" creationId="{05444D0A-C86A-BE75-36ED-1C2B58A2D5D0}"/>
          </ac:spMkLst>
        </pc:spChg>
        <pc:spChg chg="mod">
          <ac:chgData name="Isabelle Plank" userId="a1289ac7-07bb-4c5c-b82e-95f954aebe03" providerId="ADAL" clId="{1EE0B497-F77D-41A0-A0A0-E37151357CD2}" dt="2022-07-05T09:07:39.415" v="1795"/>
          <ac:spMkLst>
            <pc:docMk/>
            <pc:sldMk cId="3700539451" sldId="261"/>
            <ac:spMk id="103" creationId="{398E432E-2B13-3EF2-B3BC-8E9646FEFF1D}"/>
          </ac:spMkLst>
        </pc:spChg>
        <pc:spChg chg="mod">
          <ac:chgData name="Isabelle Plank" userId="a1289ac7-07bb-4c5c-b82e-95f954aebe03" providerId="ADAL" clId="{1EE0B497-F77D-41A0-A0A0-E37151357CD2}" dt="2022-07-05T09:07:39.415" v="1795"/>
          <ac:spMkLst>
            <pc:docMk/>
            <pc:sldMk cId="3700539451" sldId="261"/>
            <ac:spMk id="104" creationId="{968B6DDF-F108-7497-A629-CCFF196193D6}"/>
          </ac:spMkLst>
        </pc:spChg>
        <pc:spChg chg="mod">
          <ac:chgData name="Isabelle Plank" userId="a1289ac7-07bb-4c5c-b82e-95f954aebe03" providerId="ADAL" clId="{1EE0B497-F77D-41A0-A0A0-E37151357CD2}" dt="2022-07-05T09:07:39.415" v="1795"/>
          <ac:spMkLst>
            <pc:docMk/>
            <pc:sldMk cId="3700539451" sldId="261"/>
            <ac:spMk id="106" creationId="{9CF687BD-695A-481E-D6EC-14DF8C2C32C9}"/>
          </ac:spMkLst>
        </pc:spChg>
        <pc:spChg chg="mod">
          <ac:chgData name="Isabelle Plank" userId="a1289ac7-07bb-4c5c-b82e-95f954aebe03" providerId="ADAL" clId="{1EE0B497-F77D-41A0-A0A0-E37151357CD2}" dt="2022-07-05T09:07:39.415" v="1795"/>
          <ac:spMkLst>
            <pc:docMk/>
            <pc:sldMk cId="3700539451" sldId="261"/>
            <ac:spMk id="107" creationId="{B7AF9FCD-AEA9-4547-A2C9-48137CA8345E}"/>
          </ac:spMkLst>
        </pc:spChg>
        <pc:spChg chg="mod">
          <ac:chgData name="Isabelle Plank" userId="a1289ac7-07bb-4c5c-b82e-95f954aebe03" providerId="ADAL" clId="{1EE0B497-F77D-41A0-A0A0-E37151357CD2}" dt="2022-07-05T09:07:39.415" v="1795"/>
          <ac:spMkLst>
            <pc:docMk/>
            <pc:sldMk cId="3700539451" sldId="261"/>
            <ac:spMk id="108" creationId="{0AF4D801-9B73-3D67-281D-F3A11A54FAEB}"/>
          </ac:spMkLst>
        </pc:spChg>
        <pc:spChg chg="mod">
          <ac:chgData name="Isabelle Plank" userId="a1289ac7-07bb-4c5c-b82e-95f954aebe03" providerId="ADAL" clId="{1EE0B497-F77D-41A0-A0A0-E37151357CD2}" dt="2022-07-05T09:07:39.415" v="1795"/>
          <ac:spMkLst>
            <pc:docMk/>
            <pc:sldMk cId="3700539451" sldId="261"/>
            <ac:spMk id="109" creationId="{46BBB001-5533-F7A7-8DA2-44FD7A8617EF}"/>
          </ac:spMkLst>
        </pc:spChg>
        <pc:spChg chg="mod">
          <ac:chgData name="Isabelle Plank" userId="a1289ac7-07bb-4c5c-b82e-95f954aebe03" providerId="ADAL" clId="{1EE0B497-F77D-41A0-A0A0-E37151357CD2}" dt="2022-07-05T09:07:39.415" v="1795"/>
          <ac:spMkLst>
            <pc:docMk/>
            <pc:sldMk cId="3700539451" sldId="261"/>
            <ac:spMk id="110" creationId="{690A15E7-AADE-DF78-A6B2-874115FC0590}"/>
          </ac:spMkLst>
        </pc:spChg>
        <pc:spChg chg="mod">
          <ac:chgData name="Isabelle Plank" userId="a1289ac7-07bb-4c5c-b82e-95f954aebe03" providerId="ADAL" clId="{1EE0B497-F77D-41A0-A0A0-E37151357CD2}" dt="2022-07-05T09:07:39.415" v="1795"/>
          <ac:spMkLst>
            <pc:docMk/>
            <pc:sldMk cId="3700539451" sldId="261"/>
            <ac:spMk id="111" creationId="{C2576605-D55A-F44D-BC98-D74F1E4EA87D}"/>
          </ac:spMkLst>
        </pc:spChg>
        <pc:spChg chg="mod">
          <ac:chgData name="Isabelle Plank" userId="a1289ac7-07bb-4c5c-b82e-95f954aebe03" providerId="ADAL" clId="{1EE0B497-F77D-41A0-A0A0-E37151357CD2}" dt="2022-07-05T09:07:39.415" v="1795"/>
          <ac:spMkLst>
            <pc:docMk/>
            <pc:sldMk cId="3700539451" sldId="261"/>
            <ac:spMk id="112" creationId="{27EDAD34-BDD9-4D30-F065-5908256EFBE6}"/>
          </ac:spMkLst>
        </pc:spChg>
        <pc:spChg chg="mod">
          <ac:chgData name="Isabelle Plank" userId="a1289ac7-07bb-4c5c-b82e-95f954aebe03" providerId="ADAL" clId="{1EE0B497-F77D-41A0-A0A0-E37151357CD2}" dt="2022-07-05T09:07:39.415" v="1795"/>
          <ac:spMkLst>
            <pc:docMk/>
            <pc:sldMk cId="3700539451" sldId="261"/>
            <ac:spMk id="113" creationId="{B48F5FBC-B365-940C-E222-E90F02A4AE69}"/>
          </ac:spMkLst>
        </pc:spChg>
        <pc:spChg chg="mod">
          <ac:chgData name="Isabelle Plank" userId="a1289ac7-07bb-4c5c-b82e-95f954aebe03" providerId="ADAL" clId="{1EE0B497-F77D-41A0-A0A0-E37151357CD2}" dt="2022-07-05T09:07:39.415" v="1795"/>
          <ac:spMkLst>
            <pc:docMk/>
            <pc:sldMk cId="3700539451" sldId="261"/>
            <ac:spMk id="114" creationId="{774FA91B-E14E-C71C-F436-9162C964D5AA}"/>
          </ac:spMkLst>
        </pc:spChg>
        <pc:spChg chg="mod">
          <ac:chgData name="Isabelle Plank" userId="a1289ac7-07bb-4c5c-b82e-95f954aebe03" providerId="ADAL" clId="{1EE0B497-F77D-41A0-A0A0-E37151357CD2}" dt="2022-07-05T09:07:39.415" v="1795"/>
          <ac:spMkLst>
            <pc:docMk/>
            <pc:sldMk cId="3700539451" sldId="261"/>
            <ac:spMk id="116" creationId="{3F15C371-416C-D25A-941A-461139F88ED1}"/>
          </ac:spMkLst>
        </pc:spChg>
        <pc:spChg chg="mod">
          <ac:chgData name="Isabelle Plank" userId="a1289ac7-07bb-4c5c-b82e-95f954aebe03" providerId="ADAL" clId="{1EE0B497-F77D-41A0-A0A0-E37151357CD2}" dt="2022-07-05T09:07:39.415" v="1795"/>
          <ac:spMkLst>
            <pc:docMk/>
            <pc:sldMk cId="3700539451" sldId="261"/>
            <ac:spMk id="117" creationId="{98FEC144-81E9-E1AB-C064-C007FC39D371}"/>
          </ac:spMkLst>
        </pc:spChg>
        <pc:spChg chg="mod">
          <ac:chgData name="Isabelle Plank" userId="a1289ac7-07bb-4c5c-b82e-95f954aebe03" providerId="ADAL" clId="{1EE0B497-F77D-41A0-A0A0-E37151357CD2}" dt="2022-07-05T09:07:39.415" v="1795"/>
          <ac:spMkLst>
            <pc:docMk/>
            <pc:sldMk cId="3700539451" sldId="261"/>
            <ac:spMk id="119" creationId="{0CEB0C36-674F-5660-BDF2-6364F0B189A0}"/>
          </ac:spMkLst>
        </pc:spChg>
        <pc:spChg chg="mod">
          <ac:chgData name="Isabelle Plank" userId="a1289ac7-07bb-4c5c-b82e-95f954aebe03" providerId="ADAL" clId="{1EE0B497-F77D-41A0-A0A0-E37151357CD2}" dt="2022-07-05T09:07:39.415" v="1795"/>
          <ac:spMkLst>
            <pc:docMk/>
            <pc:sldMk cId="3700539451" sldId="261"/>
            <ac:spMk id="120" creationId="{7BF93942-5D31-EFCD-FD5C-2DEF75ED2C7A}"/>
          </ac:spMkLst>
        </pc:spChg>
        <pc:spChg chg="mod">
          <ac:chgData name="Isabelle Plank" userId="a1289ac7-07bb-4c5c-b82e-95f954aebe03" providerId="ADAL" clId="{1EE0B497-F77D-41A0-A0A0-E37151357CD2}" dt="2022-07-05T09:07:39.415" v="1795"/>
          <ac:spMkLst>
            <pc:docMk/>
            <pc:sldMk cId="3700539451" sldId="261"/>
            <ac:spMk id="121" creationId="{3A13D82B-BF56-5215-D7C7-1C6D8C941205}"/>
          </ac:spMkLst>
        </pc:spChg>
        <pc:spChg chg="add del mod">
          <ac:chgData name="Isabelle Plank" userId="a1289ac7-07bb-4c5c-b82e-95f954aebe03" providerId="ADAL" clId="{1EE0B497-F77D-41A0-A0A0-E37151357CD2}" dt="2022-07-05T09:07:39.415" v="1795"/>
          <ac:spMkLst>
            <pc:docMk/>
            <pc:sldMk cId="3700539451" sldId="261"/>
            <ac:spMk id="122" creationId="{15BC6F46-3A1A-059E-54F6-412B7D715C5D}"/>
          </ac:spMkLst>
        </pc:spChg>
        <pc:spChg chg="add del mod">
          <ac:chgData name="Isabelle Plank" userId="a1289ac7-07bb-4c5c-b82e-95f954aebe03" providerId="ADAL" clId="{1EE0B497-F77D-41A0-A0A0-E37151357CD2}" dt="2022-07-05T09:07:39.415" v="1795"/>
          <ac:spMkLst>
            <pc:docMk/>
            <pc:sldMk cId="3700539451" sldId="261"/>
            <ac:spMk id="123" creationId="{240051FB-BDFB-1777-0E46-0B37FDE28D35}"/>
          </ac:spMkLst>
        </pc:spChg>
        <pc:spChg chg="add del mod">
          <ac:chgData name="Isabelle Plank" userId="a1289ac7-07bb-4c5c-b82e-95f954aebe03" providerId="ADAL" clId="{1EE0B497-F77D-41A0-A0A0-E37151357CD2}" dt="2022-07-05T09:08:01.648" v="2280"/>
          <ac:spMkLst>
            <pc:docMk/>
            <pc:sldMk cId="3700539451" sldId="261"/>
            <ac:spMk id="147" creationId="{D6DA7063-4883-C4B6-5760-6AD251B8F4BD}"/>
          </ac:spMkLst>
        </pc:spChg>
        <pc:spChg chg="mod">
          <ac:chgData name="Isabelle Plank" userId="a1289ac7-07bb-4c5c-b82e-95f954aebe03" providerId="ADAL" clId="{1EE0B497-F77D-41A0-A0A0-E37151357CD2}" dt="2022-07-05T09:08:01.577" v="2086"/>
          <ac:spMkLst>
            <pc:docMk/>
            <pc:sldMk cId="3700539451" sldId="261"/>
            <ac:spMk id="151" creationId="{8208C52C-29E5-A6D3-B9D8-B0E249AAC010}"/>
          </ac:spMkLst>
        </pc:spChg>
        <pc:spChg chg="mod">
          <ac:chgData name="Isabelle Plank" userId="a1289ac7-07bb-4c5c-b82e-95f954aebe03" providerId="ADAL" clId="{1EE0B497-F77D-41A0-A0A0-E37151357CD2}" dt="2022-07-05T09:08:01.577" v="2086"/>
          <ac:spMkLst>
            <pc:docMk/>
            <pc:sldMk cId="3700539451" sldId="261"/>
            <ac:spMk id="152" creationId="{D324AB10-3B4C-2642-3DED-ABDD5E9E4A8C}"/>
          </ac:spMkLst>
        </pc:spChg>
        <pc:spChg chg="mod">
          <ac:chgData name="Isabelle Plank" userId="a1289ac7-07bb-4c5c-b82e-95f954aebe03" providerId="ADAL" clId="{1EE0B497-F77D-41A0-A0A0-E37151357CD2}" dt="2022-07-05T09:08:01.577" v="2086"/>
          <ac:spMkLst>
            <pc:docMk/>
            <pc:sldMk cId="3700539451" sldId="261"/>
            <ac:spMk id="153" creationId="{7720BDF5-8425-9C26-3036-605FA1F81448}"/>
          </ac:spMkLst>
        </pc:spChg>
        <pc:spChg chg="mod">
          <ac:chgData name="Isabelle Plank" userId="a1289ac7-07bb-4c5c-b82e-95f954aebe03" providerId="ADAL" clId="{1EE0B497-F77D-41A0-A0A0-E37151357CD2}" dt="2022-07-05T09:08:01.577" v="2086"/>
          <ac:spMkLst>
            <pc:docMk/>
            <pc:sldMk cId="3700539451" sldId="261"/>
            <ac:spMk id="154" creationId="{23CDEDC2-0325-4205-C283-4F94D68E2825}"/>
          </ac:spMkLst>
        </pc:spChg>
        <pc:spChg chg="mod">
          <ac:chgData name="Isabelle Plank" userId="a1289ac7-07bb-4c5c-b82e-95f954aebe03" providerId="ADAL" clId="{1EE0B497-F77D-41A0-A0A0-E37151357CD2}" dt="2022-07-05T09:08:01.577" v="2086"/>
          <ac:spMkLst>
            <pc:docMk/>
            <pc:sldMk cId="3700539451" sldId="261"/>
            <ac:spMk id="155" creationId="{CC89A116-F1BA-C1E5-0E16-F507B43028CC}"/>
          </ac:spMkLst>
        </pc:spChg>
        <pc:spChg chg="mod">
          <ac:chgData name="Isabelle Plank" userId="a1289ac7-07bb-4c5c-b82e-95f954aebe03" providerId="ADAL" clId="{1EE0B497-F77D-41A0-A0A0-E37151357CD2}" dt="2022-07-05T09:08:01.577" v="2090"/>
          <ac:spMkLst>
            <pc:docMk/>
            <pc:sldMk cId="3700539451" sldId="261"/>
            <ac:spMk id="157" creationId="{816C149E-2CEB-7365-98FB-DC534A844E6B}"/>
          </ac:spMkLst>
        </pc:spChg>
        <pc:spChg chg="mod">
          <ac:chgData name="Isabelle Plank" userId="a1289ac7-07bb-4c5c-b82e-95f954aebe03" providerId="ADAL" clId="{1EE0B497-F77D-41A0-A0A0-E37151357CD2}" dt="2022-07-05T09:08:01.577" v="2090"/>
          <ac:spMkLst>
            <pc:docMk/>
            <pc:sldMk cId="3700539451" sldId="261"/>
            <ac:spMk id="158" creationId="{BE23C60D-54A0-4B69-33E5-7B2E77D7C51C}"/>
          </ac:spMkLst>
        </pc:spChg>
        <pc:spChg chg="mod">
          <ac:chgData name="Isabelle Plank" userId="a1289ac7-07bb-4c5c-b82e-95f954aebe03" providerId="ADAL" clId="{1EE0B497-F77D-41A0-A0A0-E37151357CD2}" dt="2022-07-05T09:08:01.577" v="2090"/>
          <ac:spMkLst>
            <pc:docMk/>
            <pc:sldMk cId="3700539451" sldId="261"/>
            <ac:spMk id="159" creationId="{F5F30324-199C-05D2-9FC8-C6F83BFCEE70}"/>
          </ac:spMkLst>
        </pc:spChg>
        <pc:spChg chg="mod">
          <ac:chgData name="Isabelle Plank" userId="a1289ac7-07bb-4c5c-b82e-95f954aebe03" providerId="ADAL" clId="{1EE0B497-F77D-41A0-A0A0-E37151357CD2}" dt="2022-07-05T09:08:01.577" v="2090"/>
          <ac:spMkLst>
            <pc:docMk/>
            <pc:sldMk cId="3700539451" sldId="261"/>
            <ac:spMk id="160" creationId="{5D6626C8-D20E-8EF2-FB49-C53A9509848C}"/>
          </ac:spMkLst>
        </pc:spChg>
        <pc:spChg chg="mod">
          <ac:chgData name="Isabelle Plank" userId="a1289ac7-07bb-4c5c-b82e-95f954aebe03" providerId="ADAL" clId="{1EE0B497-F77D-41A0-A0A0-E37151357CD2}" dt="2022-07-05T09:08:01.577" v="2090"/>
          <ac:spMkLst>
            <pc:docMk/>
            <pc:sldMk cId="3700539451" sldId="261"/>
            <ac:spMk id="161" creationId="{29FB833C-89B7-48A3-9CDF-2D65920E8CE0}"/>
          </ac:spMkLst>
        </pc:spChg>
        <pc:spChg chg="mod">
          <ac:chgData name="Isabelle Plank" userId="a1289ac7-07bb-4c5c-b82e-95f954aebe03" providerId="ADAL" clId="{1EE0B497-F77D-41A0-A0A0-E37151357CD2}" dt="2022-07-05T09:08:01.577" v="2090"/>
          <ac:spMkLst>
            <pc:docMk/>
            <pc:sldMk cId="3700539451" sldId="261"/>
            <ac:spMk id="162" creationId="{3862635A-861C-FAE1-0677-35E3285A9299}"/>
          </ac:spMkLst>
        </pc:spChg>
        <pc:spChg chg="mod">
          <ac:chgData name="Isabelle Plank" userId="a1289ac7-07bb-4c5c-b82e-95f954aebe03" providerId="ADAL" clId="{1EE0B497-F77D-41A0-A0A0-E37151357CD2}" dt="2022-07-05T09:08:01.577" v="2090"/>
          <ac:spMkLst>
            <pc:docMk/>
            <pc:sldMk cId="3700539451" sldId="261"/>
            <ac:spMk id="163" creationId="{B474D16A-CFEC-45A0-38F9-8AF599CA8B3A}"/>
          </ac:spMkLst>
        </pc:spChg>
        <pc:spChg chg="mod">
          <ac:chgData name="Isabelle Plank" userId="a1289ac7-07bb-4c5c-b82e-95f954aebe03" providerId="ADAL" clId="{1EE0B497-F77D-41A0-A0A0-E37151357CD2}" dt="2022-07-05T09:08:01.577" v="2090"/>
          <ac:spMkLst>
            <pc:docMk/>
            <pc:sldMk cId="3700539451" sldId="261"/>
            <ac:spMk id="164" creationId="{B3C3666F-32EB-79A9-84B9-1295E7B4451D}"/>
          </ac:spMkLst>
        </pc:spChg>
        <pc:spChg chg="mod">
          <ac:chgData name="Isabelle Plank" userId="a1289ac7-07bb-4c5c-b82e-95f954aebe03" providerId="ADAL" clId="{1EE0B497-F77D-41A0-A0A0-E37151357CD2}" dt="2022-07-05T09:08:01.577" v="2090"/>
          <ac:spMkLst>
            <pc:docMk/>
            <pc:sldMk cId="3700539451" sldId="261"/>
            <ac:spMk id="165" creationId="{DF035943-E671-2AB7-C853-587155BD48AC}"/>
          </ac:spMkLst>
        </pc:spChg>
        <pc:spChg chg="mod">
          <ac:chgData name="Isabelle Plank" userId="a1289ac7-07bb-4c5c-b82e-95f954aebe03" providerId="ADAL" clId="{1EE0B497-F77D-41A0-A0A0-E37151357CD2}" dt="2022-07-05T09:08:01.577" v="2094"/>
          <ac:spMkLst>
            <pc:docMk/>
            <pc:sldMk cId="3700539451" sldId="261"/>
            <ac:spMk id="167" creationId="{A62EF265-463D-07FB-6D11-B367A4CF14A1}"/>
          </ac:spMkLst>
        </pc:spChg>
        <pc:spChg chg="mod">
          <ac:chgData name="Isabelle Plank" userId="a1289ac7-07bb-4c5c-b82e-95f954aebe03" providerId="ADAL" clId="{1EE0B497-F77D-41A0-A0A0-E37151357CD2}" dt="2022-07-05T09:08:01.577" v="2094"/>
          <ac:spMkLst>
            <pc:docMk/>
            <pc:sldMk cId="3700539451" sldId="261"/>
            <ac:spMk id="168" creationId="{3471971D-985D-EBA8-9F75-8F1F22CC3606}"/>
          </ac:spMkLst>
        </pc:spChg>
        <pc:spChg chg="mod">
          <ac:chgData name="Isabelle Plank" userId="a1289ac7-07bb-4c5c-b82e-95f954aebe03" providerId="ADAL" clId="{1EE0B497-F77D-41A0-A0A0-E37151357CD2}" dt="2022-07-05T09:08:01.577" v="2098"/>
          <ac:spMkLst>
            <pc:docMk/>
            <pc:sldMk cId="3700539451" sldId="261"/>
            <ac:spMk id="170" creationId="{87DC6B0A-B6B5-BBDE-FAC4-FFEB02552988}"/>
          </ac:spMkLst>
        </pc:spChg>
        <pc:spChg chg="mod">
          <ac:chgData name="Isabelle Plank" userId="a1289ac7-07bb-4c5c-b82e-95f954aebe03" providerId="ADAL" clId="{1EE0B497-F77D-41A0-A0A0-E37151357CD2}" dt="2022-07-05T09:08:01.577" v="2098"/>
          <ac:spMkLst>
            <pc:docMk/>
            <pc:sldMk cId="3700539451" sldId="261"/>
            <ac:spMk id="171" creationId="{70EAA472-58FC-9742-F33D-F268919539F8}"/>
          </ac:spMkLst>
        </pc:spChg>
        <pc:spChg chg="mod">
          <ac:chgData name="Isabelle Plank" userId="a1289ac7-07bb-4c5c-b82e-95f954aebe03" providerId="ADAL" clId="{1EE0B497-F77D-41A0-A0A0-E37151357CD2}" dt="2022-07-05T09:08:01.577" v="2098"/>
          <ac:spMkLst>
            <pc:docMk/>
            <pc:sldMk cId="3700539451" sldId="261"/>
            <ac:spMk id="172" creationId="{B23B8DE9-BB4B-30D5-9F47-D486550EA513}"/>
          </ac:spMkLst>
        </pc:spChg>
        <pc:spChg chg="add del mod">
          <ac:chgData name="Isabelle Plank" userId="a1289ac7-07bb-4c5c-b82e-95f954aebe03" providerId="ADAL" clId="{1EE0B497-F77D-41A0-A0A0-E37151357CD2}" dt="2022-07-05T09:08:01.514" v="1982"/>
          <ac:spMkLst>
            <pc:docMk/>
            <pc:sldMk cId="3700539451" sldId="261"/>
            <ac:spMk id="173" creationId="{83CA8A51-CA83-0955-9597-4AD5B907451E}"/>
          </ac:spMkLst>
        </pc:spChg>
        <pc:spChg chg="add del mod">
          <ac:chgData name="Isabelle Plank" userId="a1289ac7-07bb-4c5c-b82e-95f954aebe03" providerId="ADAL" clId="{1EE0B497-F77D-41A0-A0A0-E37151357CD2}" dt="2022-07-05T09:08:23.746" v="2765"/>
          <ac:spMkLst>
            <pc:docMk/>
            <pc:sldMk cId="3700539451" sldId="261"/>
            <ac:spMk id="197" creationId="{A74D86DF-4658-A36B-0281-9FDAB0D086AA}"/>
          </ac:spMkLst>
        </pc:spChg>
        <pc:spChg chg="mod">
          <ac:chgData name="Isabelle Plank" userId="a1289ac7-07bb-4c5c-b82e-95f954aebe03" providerId="ADAL" clId="{1EE0B497-F77D-41A0-A0A0-E37151357CD2}" dt="2022-07-05T09:08:23.680" v="2571"/>
          <ac:spMkLst>
            <pc:docMk/>
            <pc:sldMk cId="3700539451" sldId="261"/>
            <ac:spMk id="201" creationId="{66008921-E3EB-B012-42C2-37734E03D787}"/>
          </ac:spMkLst>
        </pc:spChg>
        <pc:spChg chg="mod">
          <ac:chgData name="Isabelle Plank" userId="a1289ac7-07bb-4c5c-b82e-95f954aebe03" providerId="ADAL" clId="{1EE0B497-F77D-41A0-A0A0-E37151357CD2}" dt="2022-07-05T09:08:23.680" v="2571"/>
          <ac:spMkLst>
            <pc:docMk/>
            <pc:sldMk cId="3700539451" sldId="261"/>
            <ac:spMk id="202" creationId="{99F92A2F-7753-3147-72C9-062F08DD7C7E}"/>
          </ac:spMkLst>
        </pc:spChg>
        <pc:spChg chg="mod">
          <ac:chgData name="Isabelle Plank" userId="a1289ac7-07bb-4c5c-b82e-95f954aebe03" providerId="ADAL" clId="{1EE0B497-F77D-41A0-A0A0-E37151357CD2}" dt="2022-07-05T09:08:23.680" v="2571"/>
          <ac:spMkLst>
            <pc:docMk/>
            <pc:sldMk cId="3700539451" sldId="261"/>
            <ac:spMk id="203" creationId="{5D58386C-2D71-6A92-732D-4EDD59A78D02}"/>
          </ac:spMkLst>
        </pc:spChg>
        <pc:spChg chg="mod">
          <ac:chgData name="Isabelle Plank" userId="a1289ac7-07bb-4c5c-b82e-95f954aebe03" providerId="ADAL" clId="{1EE0B497-F77D-41A0-A0A0-E37151357CD2}" dt="2022-07-05T09:08:23.680" v="2571"/>
          <ac:spMkLst>
            <pc:docMk/>
            <pc:sldMk cId="3700539451" sldId="261"/>
            <ac:spMk id="204" creationId="{68E6B877-B48D-FF50-5B11-6416DC9B435B}"/>
          </ac:spMkLst>
        </pc:spChg>
        <pc:spChg chg="mod">
          <ac:chgData name="Isabelle Plank" userId="a1289ac7-07bb-4c5c-b82e-95f954aebe03" providerId="ADAL" clId="{1EE0B497-F77D-41A0-A0A0-E37151357CD2}" dt="2022-07-05T09:08:23.680" v="2571"/>
          <ac:spMkLst>
            <pc:docMk/>
            <pc:sldMk cId="3700539451" sldId="261"/>
            <ac:spMk id="205" creationId="{71185CA4-7678-CCFD-197F-3299CCACBCAD}"/>
          </ac:spMkLst>
        </pc:spChg>
        <pc:spChg chg="mod">
          <ac:chgData name="Isabelle Plank" userId="a1289ac7-07bb-4c5c-b82e-95f954aebe03" providerId="ADAL" clId="{1EE0B497-F77D-41A0-A0A0-E37151357CD2}" dt="2022-07-05T09:08:23.681" v="2575"/>
          <ac:spMkLst>
            <pc:docMk/>
            <pc:sldMk cId="3700539451" sldId="261"/>
            <ac:spMk id="207" creationId="{60BBFC2D-054A-0153-8B11-78427B6176D2}"/>
          </ac:spMkLst>
        </pc:spChg>
        <pc:spChg chg="mod">
          <ac:chgData name="Isabelle Plank" userId="a1289ac7-07bb-4c5c-b82e-95f954aebe03" providerId="ADAL" clId="{1EE0B497-F77D-41A0-A0A0-E37151357CD2}" dt="2022-07-05T09:08:23.681" v="2575"/>
          <ac:spMkLst>
            <pc:docMk/>
            <pc:sldMk cId="3700539451" sldId="261"/>
            <ac:spMk id="208" creationId="{BC5A4379-990C-29C1-A4D2-7C79F43C6C40}"/>
          </ac:spMkLst>
        </pc:spChg>
        <pc:spChg chg="mod">
          <ac:chgData name="Isabelle Plank" userId="a1289ac7-07bb-4c5c-b82e-95f954aebe03" providerId="ADAL" clId="{1EE0B497-F77D-41A0-A0A0-E37151357CD2}" dt="2022-07-05T09:08:23.681" v="2575"/>
          <ac:spMkLst>
            <pc:docMk/>
            <pc:sldMk cId="3700539451" sldId="261"/>
            <ac:spMk id="209" creationId="{175F0A8D-C57F-3A91-DAA9-810C8D8FBCAB}"/>
          </ac:spMkLst>
        </pc:spChg>
        <pc:spChg chg="mod">
          <ac:chgData name="Isabelle Plank" userId="a1289ac7-07bb-4c5c-b82e-95f954aebe03" providerId="ADAL" clId="{1EE0B497-F77D-41A0-A0A0-E37151357CD2}" dt="2022-07-05T09:08:23.681" v="2575"/>
          <ac:spMkLst>
            <pc:docMk/>
            <pc:sldMk cId="3700539451" sldId="261"/>
            <ac:spMk id="210" creationId="{84B704B7-AB75-47B2-A85E-0890686817AD}"/>
          </ac:spMkLst>
        </pc:spChg>
        <pc:spChg chg="mod">
          <ac:chgData name="Isabelle Plank" userId="a1289ac7-07bb-4c5c-b82e-95f954aebe03" providerId="ADAL" clId="{1EE0B497-F77D-41A0-A0A0-E37151357CD2}" dt="2022-07-05T09:08:23.681" v="2575"/>
          <ac:spMkLst>
            <pc:docMk/>
            <pc:sldMk cId="3700539451" sldId="261"/>
            <ac:spMk id="211" creationId="{B1220CAB-7453-AE8F-76BF-1BFB5E66D1AB}"/>
          </ac:spMkLst>
        </pc:spChg>
        <pc:spChg chg="mod">
          <ac:chgData name="Isabelle Plank" userId="a1289ac7-07bb-4c5c-b82e-95f954aebe03" providerId="ADAL" clId="{1EE0B497-F77D-41A0-A0A0-E37151357CD2}" dt="2022-07-05T09:08:23.681" v="2575"/>
          <ac:spMkLst>
            <pc:docMk/>
            <pc:sldMk cId="3700539451" sldId="261"/>
            <ac:spMk id="212" creationId="{32A42E6F-1ACE-B341-F0A8-FDEB9A23A1DC}"/>
          </ac:spMkLst>
        </pc:spChg>
        <pc:spChg chg="mod">
          <ac:chgData name="Isabelle Plank" userId="a1289ac7-07bb-4c5c-b82e-95f954aebe03" providerId="ADAL" clId="{1EE0B497-F77D-41A0-A0A0-E37151357CD2}" dt="2022-07-05T09:08:23.681" v="2575"/>
          <ac:spMkLst>
            <pc:docMk/>
            <pc:sldMk cId="3700539451" sldId="261"/>
            <ac:spMk id="213" creationId="{2E2CDFAF-C05C-DCD2-58DD-56063E3AE5F3}"/>
          </ac:spMkLst>
        </pc:spChg>
        <pc:spChg chg="mod">
          <ac:chgData name="Isabelle Plank" userId="a1289ac7-07bb-4c5c-b82e-95f954aebe03" providerId="ADAL" clId="{1EE0B497-F77D-41A0-A0A0-E37151357CD2}" dt="2022-07-05T09:08:23.681" v="2575"/>
          <ac:spMkLst>
            <pc:docMk/>
            <pc:sldMk cId="3700539451" sldId="261"/>
            <ac:spMk id="214" creationId="{4A66CEE5-456F-F702-D974-4FABCAC60D68}"/>
          </ac:spMkLst>
        </pc:spChg>
        <pc:spChg chg="mod">
          <ac:chgData name="Isabelle Plank" userId="a1289ac7-07bb-4c5c-b82e-95f954aebe03" providerId="ADAL" clId="{1EE0B497-F77D-41A0-A0A0-E37151357CD2}" dt="2022-07-05T09:08:23.681" v="2575"/>
          <ac:spMkLst>
            <pc:docMk/>
            <pc:sldMk cId="3700539451" sldId="261"/>
            <ac:spMk id="215" creationId="{1D97EB72-50B8-92F0-37CA-360AFB91C6F2}"/>
          </ac:spMkLst>
        </pc:spChg>
        <pc:spChg chg="mod">
          <ac:chgData name="Isabelle Plank" userId="a1289ac7-07bb-4c5c-b82e-95f954aebe03" providerId="ADAL" clId="{1EE0B497-F77D-41A0-A0A0-E37151357CD2}" dt="2022-07-05T09:08:23.682" v="2579"/>
          <ac:spMkLst>
            <pc:docMk/>
            <pc:sldMk cId="3700539451" sldId="261"/>
            <ac:spMk id="217" creationId="{52DA08B9-ABDD-9E81-F9B8-B95A3CCD9823}"/>
          </ac:spMkLst>
        </pc:spChg>
        <pc:spChg chg="mod">
          <ac:chgData name="Isabelle Plank" userId="a1289ac7-07bb-4c5c-b82e-95f954aebe03" providerId="ADAL" clId="{1EE0B497-F77D-41A0-A0A0-E37151357CD2}" dt="2022-07-05T09:08:23.682" v="2579"/>
          <ac:spMkLst>
            <pc:docMk/>
            <pc:sldMk cId="3700539451" sldId="261"/>
            <ac:spMk id="218" creationId="{5A0BB5F7-C99B-9DC8-E49E-1257ACEA4194}"/>
          </ac:spMkLst>
        </pc:spChg>
        <pc:spChg chg="mod">
          <ac:chgData name="Isabelle Plank" userId="a1289ac7-07bb-4c5c-b82e-95f954aebe03" providerId="ADAL" clId="{1EE0B497-F77D-41A0-A0A0-E37151357CD2}" dt="2022-07-05T09:08:23.683" v="2583"/>
          <ac:spMkLst>
            <pc:docMk/>
            <pc:sldMk cId="3700539451" sldId="261"/>
            <ac:spMk id="220" creationId="{6DF05738-8DD1-3EFA-1D13-97ED23A949DE}"/>
          </ac:spMkLst>
        </pc:spChg>
        <pc:spChg chg="mod">
          <ac:chgData name="Isabelle Plank" userId="a1289ac7-07bb-4c5c-b82e-95f954aebe03" providerId="ADAL" clId="{1EE0B497-F77D-41A0-A0A0-E37151357CD2}" dt="2022-07-05T09:08:23.683" v="2583"/>
          <ac:spMkLst>
            <pc:docMk/>
            <pc:sldMk cId="3700539451" sldId="261"/>
            <ac:spMk id="221" creationId="{53538704-4EE0-65BB-D652-97FB6F08267F}"/>
          </ac:spMkLst>
        </pc:spChg>
        <pc:spChg chg="mod">
          <ac:chgData name="Isabelle Plank" userId="a1289ac7-07bb-4c5c-b82e-95f954aebe03" providerId="ADAL" clId="{1EE0B497-F77D-41A0-A0A0-E37151357CD2}" dt="2022-07-05T09:08:23.683" v="2583"/>
          <ac:spMkLst>
            <pc:docMk/>
            <pc:sldMk cId="3700539451" sldId="261"/>
            <ac:spMk id="222" creationId="{4B05B30B-4C22-6F8C-D9D1-36FDACF5F9DF}"/>
          </ac:spMkLst>
        </pc:spChg>
        <pc:spChg chg="add del mod">
          <ac:chgData name="Isabelle Plank" userId="a1289ac7-07bb-4c5c-b82e-95f954aebe03" providerId="ADAL" clId="{1EE0B497-F77D-41A0-A0A0-E37151357CD2}" dt="2022-07-05T09:08:23.632" v="2467"/>
          <ac:spMkLst>
            <pc:docMk/>
            <pc:sldMk cId="3700539451" sldId="261"/>
            <ac:spMk id="223" creationId="{DD27D99E-F6C5-E3C8-46BC-F740537252D8}"/>
          </ac:spMkLst>
        </pc:spChg>
        <pc:spChg chg="add del mod">
          <ac:chgData name="Isabelle Plank" userId="a1289ac7-07bb-4c5c-b82e-95f954aebe03" providerId="ADAL" clId="{1EE0B497-F77D-41A0-A0A0-E37151357CD2}" dt="2022-07-05T09:08:44.078" v="3250"/>
          <ac:spMkLst>
            <pc:docMk/>
            <pc:sldMk cId="3700539451" sldId="261"/>
            <ac:spMk id="247" creationId="{7280F6A4-BDD6-9391-B891-97FF730FA07E}"/>
          </ac:spMkLst>
        </pc:spChg>
        <pc:spChg chg="mod">
          <ac:chgData name="Isabelle Plank" userId="a1289ac7-07bb-4c5c-b82e-95f954aebe03" providerId="ADAL" clId="{1EE0B497-F77D-41A0-A0A0-E37151357CD2}" dt="2022-07-05T09:08:44" v="3056"/>
          <ac:spMkLst>
            <pc:docMk/>
            <pc:sldMk cId="3700539451" sldId="261"/>
            <ac:spMk id="251" creationId="{2B821EF0-93EF-DB2C-4F6C-BC439284043C}"/>
          </ac:spMkLst>
        </pc:spChg>
        <pc:spChg chg="mod">
          <ac:chgData name="Isabelle Plank" userId="a1289ac7-07bb-4c5c-b82e-95f954aebe03" providerId="ADAL" clId="{1EE0B497-F77D-41A0-A0A0-E37151357CD2}" dt="2022-07-05T09:08:44" v="3056"/>
          <ac:spMkLst>
            <pc:docMk/>
            <pc:sldMk cId="3700539451" sldId="261"/>
            <ac:spMk id="252" creationId="{A1A0495E-9323-F9F3-7122-8B145D516308}"/>
          </ac:spMkLst>
        </pc:spChg>
        <pc:spChg chg="mod">
          <ac:chgData name="Isabelle Plank" userId="a1289ac7-07bb-4c5c-b82e-95f954aebe03" providerId="ADAL" clId="{1EE0B497-F77D-41A0-A0A0-E37151357CD2}" dt="2022-07-05T09:08:44" v="3056"/>
          <ac:spMkLst>
            <pc:docMk/>
            <pc:sldMk cId="3700539451" sldId="261"/>
            <ac:spMk id="253" creationId="{4D4F7845-DA47-81BA-085F-7D723BE49158}"/>
          </ac:spMkLst>
        </pc:spChg>
        <pc:spChg chg="mod">
          <ac:chgData name="Isabelle Plank" userId="a1289ac7-07bb-4c5c-b82e-95f954aebe03" providerId="ADAL" clId="{1EE0B497-F77D-41A0-A0A0-E37151357CD2}" dt="2022-07-05T09:08:44" v="3056"/>
          <ac:spMkLst>
            <pc:docMk/>
            <pc:sldMk cId="3700539451" sldId="261"/>
            <ac:spMk id="254" creationId="{B356FBC6-9F1E-4EA6-3B0C-191050D11F3A}"/>
          </ac:spMkLst>
        </pc:spChg>
        <pc:spChg chg="mod">
          <ac:chgData name="Isabelle Plank" userId="a1289ac7-07bb-4c5c-b82e-95f954aebe03" providerId="ADAL" clId="{1EE0B497-F77D-41A0-A0A0-E37151357CD2}" dt="2022-07-05T09:08:44" v="3056"/>
          <ac:spMkLst>
            <pc:docMk/>
            <pc:sldMk cId="3700539451" sldId="261"/>
            <ac:spMk id="255" creationId="{7442A1C7-D489-3287-E3F1-022B910FAFBB}"/>
          </ac:spMkLst>
        </pc:spChg>
        <pc:spChg chg="mod">
          <ac:chgData name="Isabelle Plank" userId="a1289ac7-07bb-4c5c-b82e-95f954aebe03" providerId="ADAL" clId="{1EE0B497-F77D-41A0-A0A0-E37151357CD2}" dt="2022-07-05T09:08:44" v="3060"/>
          <ac:spMkLst>
            <pc:docMk/>
            <pc:sldMk cId="3700539451" sldId="261"/>
            <ac:spMk id="257" creationId="{5F4DBC3E-EF3B-1671-7BCA-C05838A14CF7}"/>
          </ac:spMkLst>
        </pc:spChg>
        <pc:spChg chg="mod">
          <ac:chgData name="Isabelle Plank" userId="a1289ac7-07bb-4c5c-b82e-95f954aebe03" providerId="ADAL" clId="{1EE0B497-F77D-41A0-A0A0-E37151357CD2}" dt="2022-07-05T09:08:44" v="3060"/>
          <ac:spMkLst>
            <pc:docMk/>
            <pc:sldMk cId="3700539451" sldId="261"/>
            <ac:spMk id="258" creationId="{565D61BE-3E4C-AE25-7BD2-0F742480C0C5}"/>
          </ac:spMkLst>
        </pc:spChg>
        <pc:spChg chg="mod">
          <ac:chgData name="Isabelle Plank" userId="a1289ac7-07bb-4c5c-b82e-95f954aebe03" providerId="ADAL" clId="{1EE0B497-F77D-41A0-A0A0-E37151357CD2}" dt="2022-07-05T09:08:44" v="3060"/>
          <ac:spMkLst>
            <pc:docMk/>
            <pc:sldMk cId="3700539451" sldId="261"/>
            <ac:spMk id="259" creationId="{3C5D2E27-D6E2-8204-2CC5-D519F0D2CFE5}"/>
          </ac:spMkLst>
        </pc:spChg>
        <pc:spChg chg="mod">
          <ac:chgData name="Isabelle Plank" userId="a1289ac7-07bb-4c5c-b82e-95f954aebe03" providerId="ADAL" clId="{1EE0B497-F77D-41A0-A0A0-E37151357CD2}" dt="2022-07-05T09:08:44" v="3060"/>
          <ac:spMkLst>
            <pc:docMk/>
            <pc:sldMk cId="3700539451" sldId="261"/>
            <ac:spMk id="260" creationId="{D391E4ED-BF75-32A6-0F8B-AAC3018F3235}"/>
          </ac:spMkLst>
        </pc:spChg>
        <pc:spChg chg="mod">
          <ac:chgData name="Isabelle Plank" userId="a1289ac7-07bb-4c5c-b82e-95f954aebe03" providerId="ADAL" clId="{1EE0B497-F77D-41A0-A0A0-E37151357CD2}" dt="2022-07-05T09:08:44" v="3060"/>
          <ac:spMkLst>
            <pc:docMk/>
            <pc:sldMk cId="3700539451" sldId="261"/>
            <ac:spMk id="261" creationId="{6A2F71E2-2AD5-2996-FC02-F3E543BF5A05}"/>
          </ac:spMkLst>
        </pc:spChg>
        <pc:spChg chg="mod">
          <ac:chgData name="Isabelle Plank" userId="a1289ac7-07bb-4c5c-b82e-95f954aebe03" providerId="ADAL" clId="{1EE0B497-F77D-41A0-A0A0-E37151357CD2}" dt="2022-07-05T09:08:44" v="3060"/>
          <ac:spMkLst>
            <pc:docMk/>
            <pc:sldMk cId="3700539451" sldId="261"/>
            <ac:spMk id="262" creationId="{C7E4BA90-3AF3-02C9-F226-303970414E07}"/>
          </ac:spMkLst>
        </pc:spChg>
        <pc:spChg chg="mod">
          <ac:chgData name="Isabelle Plank" userId="a1289ac7-07bb-4c5c-b82e-95f954aebe03" providerId="ADAL" clId="{1EE0B497-F77D-41A0-A0A0-E37151357CD2}" dt="2022-07-05T09:08:44" v="3060"/>
          <ac:spMkLst>
            <pc:docMk/>
            <pc:sldMk cId="3700539451" sldId="261"/>
            <ac:spMk id="263" creationId="{BA605F24-00A2-C382-BE9C-8A0CF968E781}"/>
          </ac:spMkLst>
        </pc:spChg>
        <pc:spChg chg="mod">
          <ac:chgData name="Isabelle Plank" userId="a1289ac7-07bb-4c5c-b82e-95f954aebe03" providerId="ADAL" clId="{1EE0B497-F77D-41A0-A0A0-E37151357CD2}" dt="2022-07-05T09:08:44" v="3060"/>
          <ac:spMkLst>
            <pc:docMk/>
            <pc:sldMk cId="3700539451" sldId="261"/>
            <ac:spMk id="264" creationId="{ECA6B33A-B027-4B29-3ED4-A6C57F28FF4D}"/>
          </ac:spMkLst>
        </pc:spChg>
        <pc:spChg chg="mod">
          <ac:chgData name="Isabelle Plank" userId="a1289ac7-07bb-4c5c-b82e-95f954aebe03" providerId="ADAL" clId="{1EE0B497-F77D-41A0-A0A0-E37151357CD2}" dt="2022-07-05T09:08:44" v="3060"/>
          <ac:spMkLst>
            <pc:docMk/>
            <pc:sldMk cId="3700539451" sldId="261"/>
            <ac:spMk id="265" creationId="{847C4A2B-178A-0A8D-105C-45B1EE712369}"/>
          </ac:spMkLst>
        </pc:spChg>
        <pc:spChg chg="mod">
          <ac:chgData name="Isabelle Plank" userId="a1289ac7-07bb-4c5c-b82e-95f954aebe03" providerId="ADAL" clId="{1EE0B497-F77D-41A0-A0A0-E37151357CD2}" dt="2022-07-05T09:08:44" v="3064"/>
          <ac:spMkLst>
            <pc:docMk/>
            <pc:sldMk cId="3700539451" sldId="261"/>
            <ac:spMk id="267" creationId="{14C8ED9E-77F0-2CE6-3FE9-E9680CD59D41}"/>
          </ac:spMkLst>
        </pc:spChg>
        <pc:spChg chg="mod">
          <ac:chgData name="Isabelle Plank" userId="a1289ac7-07bb-4c5c-b82e-95f954aebe03" providerId="ADAL" clId="{1EE0B497-F77D-41A0-A0A0-E37151357CD2}" dt="2022-07-05T09:08:44" v="3064"/>
          <ac:spMkLst>
            <pc:docMk/>
            <pc:sldMk cId="3700539451" sldId="261"/>
            <ac:spMk id="268" creationId="{43AEB7DA-25AC-6335-36C6-C692F292EF0B}"/>
          </ac:spMkLst>
        </pc:spChg>
        <pc:spChg chg="mod">
          <ac:chgData name="Isabelle Plank" userId="a1289ac7-07bb-4c5c-b82e-95f954aebe03" providerId="ADAL" clId="{1EE0B497-F77D-41A0-A0A0-E37151357CD2}" dt="2022-07-05T09:08:44" v="3068"/>
          <ac:spMkLst>
            <pc:docMk/>
            <pc:sldMk cId="3700539451" sldId="261"/>
            <ac:spMk id="270" creationId="{4CFE85AE-37B4-9913-9F34-6C1A5C924B6C}"/>
          </ac:spMkLst>
        </pc:spChg>
        <pc:spChg chg="mod">
          <ac:chgData name="Isabelle Plank" userId="a1289ac7-07bb-4c5c-b82e-95f954aebe03" providerId="ADAL" clId="{1EE0B497-F77D-41A0-A0A0-E37151357CD2}" dt="2022-07-05T09:08:44" v="3068"/>
          <ac:spMkLst>
            <pc:docMk/>
            <pc:sldMk cId="3700539451" sldId="261"/>
            <ac:spMk id="271" creationId="{6CF42D9F-AF34-FE37-993B-50E3A4A4C170}"/>
          </ac:spMkLst>
        </pc:spChg>
        <pc:spChg chg="mod">
          <ac:chgData name="Isabelle Plank" userId="a1289ac7-07bb-4c5c-b82e-95f954aebe03" providerId="ADAL" clId="{1EE0B497-F77D-41A0-A0A0-E37151357CD2}" dt="2022-07-05T09:08:44" v="3068"/>
          <ac:spMkLst>
            <pc:docMk/>
            <pc:sldMk cId="3700539451" sldId="261"/>
            <ac:spMk id="272" creationId="{D1ECBD49-612E-68AD-DA74-8EC4047FA29C}"/>
          </ac:spMkLst>
        </pc:spChg>
        <pc:spChg chg="add del mod">
          <ac:chgData name="Isabelle Plank" userId="a1289ac7-07bb-4c5c-b82e-95f954aebe03" providerId="ADAL" clId="{1EE0B497-F77D-41A0-A0A0-E37151357CD2}" dt="2022-07-05T09:08:43.947" v="2952"/>
          <ac:spMkLst>
            <pc:docMk/>
            <pc:sldMk cId="3700539451" sldId="261"/>
            <ac:spMk id="273" creationId="{C7A5FA29-1EEB-7349-6CB5-72512C893561}"/>
          </ac:spMkLst>
        </pc:spChg>
        <pc:spChg chg="mod">
          <ac:chgData name="Isabelle Plank" userId="a1289ac7-07bb-4c5c-b82e-95f954aebe03" providerId="ADAL" clId="{1EE0B497-F77D-41A0-A0A0-E37151357CD2}" dt="2022-07-05T09:09:16.646" v="3310"/>
          <ac:spMkLst>
            <pc:docMk/>
            <pc:sldMk cId="3700539451" sldId="261"/>
            <ac:spMk id="276" creationId="{2C178720-6A20-1E91-7E45-226BFB2F8877}"/>
          </ac:spMkLst>
        </pc:spChg>
        <pc:spChg chg="mod">
          <ac:chgData name="Isabelle Plank" userId="a1289ac7-07bb-4c5c-b82e-95f954aebe03" providerId="ADAL" clId="{1EE0B497-F77D-41A0-A0A0-E37151357CD2}" dt="2022-07-05T09:09:16.646" v="3310"/>
          <ac:spMkLst>
            <pc:docMk/>
            <pc:sldMk cId="3700539451" sldId="261"/>
            <ac:spMk id="277" creationId="{B2682138-6FB5-0509-300E-651C3614A287}"/>
          </ac:spMkLst>
        </pc:spChg>
        <pc:spChg chg="mod">
          <ac:chgData name="Isabelle Plank" userId="a1289ac7-07bb-4c5c-b82e-95f954aebe03" providerId="ADAL" clId="{1EE0B497-F77D-41A0-A0A0-E37151357CD2}" dt="2022-07-05T09:09:16.646" v="3310"/>
          <ac:spMkLst>
            <pc:docMk/>
            <pc:sldMk cId="3700539451" sldId="261"/>
            <ac:spMk id="278" creationId="{27DFDFB7-40E4-D220-4B23-24095BA377EA}"/>
          </ac:spMkLst>
        </pc:spChg>
        <pc:spChg chg="mod">
          <ac:chgData name="Isabelle Plank" userId="a1289ac7-07bb-4c5c-b82e-95f954aebe03" providerId="ADAL" clId="{1EE0B497-F77D-41A0-A0A0-E37151357CD2}" dt="2022-07-05T09:09:16.646" v="3310"/>
          <ac:spMkLst>
            <pc:docMk/>
            <pc:sldMk cId="3700539451" sldId="261"/>
            <ac:spMk id="279" creationId="{20CC3693-61BA-274E-FAD0-0ED1EE508CAE}"/>
          </ac:spMkLst>
        </pc:spChg>
        <pc:spChg chg="mod">
          <ac:chgData name="Isabelle Plank" userId="a1289ac7-07bb-4c5c-b82e-95f954aebe03" providerId="ADAL" clId="{1EE0B497-F77D-41A0-A0A0-E37151357CD2}" dt="2022-07-05T09:09:16.646" v="3310"/>
          <ac:spMkLst>
            <pc:docMk/>
            <pc:sldMk cId="3700539451" sldId="261"/>
            <ac:spMk id="280" creationId="{F9BF0100-1E5D-3DE1-DE12-0973B3AE7A5A}"/>
          </ac:spMkLst>
        </pc:spChg>
        <pc:spChg chg="mod">
          <ac:chgData name="Isabelle Plank" userId="a1289ac7-07bb-4c5c-b82e-95f954aebe03" providerId="ADAL" clId="{1EE0B497-F77D-41A0-A0A0-E37151357CD2}" dt="2022-07-05T09:09:16.646" v="3310"/>
          <ac:spMkLst>
            <pc:docMk/>
            <pc:sldMk cId="3700539451" sldId="261"/>
            <ac:spMk id="281" creationId="{46CD56C5-03A2-17EE-1406-03B07D32CE1A}"/>
          </ac:spMkLst>
        </pc:spChg>
        <pc:spChg chg="mod">
          <ac:chgData name="Isabelle Plank" userId="a1289ac7-07bb-4c5c-b82e-95f954aebe03" providerId="ADAL" clId="{1EE0B497-F77D-41A0-A0A0-E37151357CD2}" dt="2022-07-05T09:09:16.646" v="3310"/>
          <ac:spMkLst>
            <pc:docMk/>
            <pc:sldMk cId="3700539451" sldId="261"/>
            <ac:spMk id="282" creationId="{023840D6-60A2-1A60-EB65-C684F8306CA1}"/>
          </ac:spMkLst>
        </pc:spChg>
        <pc:spChg chg="mod">
          <ac:chgData name="Isabelle Plank" userId="a1289ac7-07bb-4c5c-b82e-95f954aebe03" providerId="ADAL" clId="{1EE0B497-F77D-41A0-A0A0-E37151357CD2}" dt="2022-07-05T09:09:16.646" v="3310"/>
          <ac:spMkLst>
            <pc:docMk/>
            <pc:sldMk cId="3700539451" sldId="261"/>
            <ac:spMk id="283" creationId="{11C03B62-E9E3-720F-4B27-7F9B5B0568BD}"/>
          </ac:spMkLst>
        </pc:spChg>
        <pc:spChg chg="mod">
          <ac:chgData name="Isabelle Plank" userId="a1289ac7-07bb-4c5c-b82e-95f954aebe03" providerId="ADAL" clId="{1EE0B497-F77D-41A0-A0A0-E37151357CD2}" dt="2022-07-05T09:09:16.646" v="3310"/>
          <ac:spMkLst>
            <pc:docMk/>
            <pc:sldMk cId="3700539451" sldId="261"/>
            <ac:spMk id="284" creationId="{3E954A96-7C90-C9FF-8386-6ED45511937B}"/>
          </ac:spMkLst>
        </pc:spChg>
        <pc:spChg chg="mod">
          <ac:chgData name="Isabelle Plank" userId="a1289ac7-07bb-4c5c-b82e-95f954aebe03" providerId="ADAL" clId="{1EE0B497-F77D-41A0-A0A0-E37151357CD2}" dt="2022-07-05T09:09:16.647" v="3312"/>
          <ac:spMkLst>
            <pc:docMk/>
            <pc:sldMk cId="3700539451" sldId="261"/>
            <ac:spMk id="286" creationId="{26DF2719-AF14-9151-6A70-B5788E08240F}"/>
          </ac:spMkLst>
        </pc:spChg>
        <pc:spChg chg="mod">
          <ac:chgData name="Isabelle Plank" userId="a1289ac7-07bb-4c5c-b82e-95f954aebe03" providerId="ADAL" clId="{1EE0B497-F77D-41A0-A0A0-E37151357CD2}" dt="2022-07-05T09:09:16.647" v="3312"/>
          <ac:spMkLst>
            <pc:docMk/>
            <pc:sldMk cId="3700539451" sldId="261"/>
            <ac:spMk id="287" creationId="{BBBBCA00-9468-4991-0288-12E08247E093}"/>
          </ac:spMkLst>
        </pc:spChg>
        <pc:spChg chg="mod">
          <ac:chgData name="Isabelle Plank" userId="a1289ac7-07bb-4c5c-b82e-95f954aebe03" providerId="ADAL" clId="{1EE0B497-F77D-41A0-A0A0-E37151357CD2}" dt="2022-07-05T09:09:16.647" v="3312"/>
          <ac:spMkLst>
            <pc:docMk/>
            <pc:sldMk cId="3700539451" sldId="261"/>
            <ac:spMk id="288" creationId="{51D4AE91-3DBF-A30E-20D1-78920EA5149E}"/>
          </ac:spMkLst>
        </pc:spChg>
        <pc:spChg chg="mod">
          <ac:chgData name="Isabelle Plank" userId="a1289ac7-07bb-4c5c-b82e-95f954aebe03" providerId="ADAL" clId="{1EE0B497-F77D-41A0-A0A0-E37151357CD2}" dt="2022-07-05T09:09:16.647" v="3312"/>
          <ac:spMkLst>
            <pc:docMk/>
            <pc:sldMk cId="3700539451" sldId="261"/>
            <ac:spMk id="289" creationId="{D7507F8D-236C-DB53-029C-9BA490B95512}"/>
          </ac:spMkLst>
        </pc:spChg>
        <pc:spChg chg="mod">
          <ac:chgData name="Isabelle Plank" userId="a1289ac7-07bb-4c5c-b82e-95f954aebe03" providerId="ADAL" clId="{1EE0B497-F77D-41A0-A0A0-E37151357CD2}" dt="2022-07-05T09:09:16.647" v="3312"/>
          <ac:spMkLst>
            <pc:docMk/>
            <pc:sldMk cId="3700539451" sldId="261"/>
            <ac:spMk id="290" creationId="{879687B2-5F8A-AFA4-411C-792B2B776E3E}"/>
          </ac:spMkLst>
        </pc:spChg>
        <pc:spChg chg="add del mod">
          <ac:chgData name="Isabelle Plank" userId="a1289ac7-07bb-4c5c-b82e-95f954aebe03" providerId="ADAL" clId="{1EE0B497-F77D-41A0-A0A0-E37151357CD2}" dt="2022-07-05T09:09:16.659" v="3350"/>
          <ac:spMkLst>
            <pc:docMk/>
            <pc:sldMk cId="3700539451" sldId="261"/>
            <ac:spMk id="293" creationId="{EFECEEB9-6B20-58C5-F9DE-42385BEEE00E}"/>
          </ac:spMkLst>
        </pc:spChg>
        <pc:spChg chg="mod">
          <ac:chgData name="Isabelle Plank" userId="a1289ac7-07bb-4c5c-b82e-95f954aebe03" providerId="ADAL" clId="{1EE0B497-F77D-41A0-A0A0-E37151357CD2}" dt="2022-07-05T09:09:16.649" v="3320"/>
          <ac:spMkLst>
            <pc:docMk/>
            <pc:sldMk cId="3700539451" sldId="261"/>
            <ac:spMk id="295" creationId="{B7E226CF-9392-377C-9D76-20DB2E8D4C6F}"/>
          </ac:spMkLst>
        </pc:spChg>
        <pc:spChg chg="mod">
          <ac:chgData name="Isabelle Plank" userId="a1289ac7-07bb-4c5c-b82e-95f954aebe03" providerId="ADAL" clId="{1EE0B497-F77D-41A0-A0A0-E37151357CD2}" dt="2022-07-05T09:09:16.649" v="3320"/>
          <ac:spMkLst>
            <pc:docMk/>
            <pc:sldMk cId="3700539451" sldId="261"/>
            <ac:spMk id="296" creationId="{62157178-F5A7-C956-033E-3D9A5ABD1EB7}"/>
          </ac:spMkLst>
        </pc:spChg>
        <pc:spChg chg="mod">
          <ac:chgData name="Isabelle Plank" userId="a1289ac7-07bb-4c5c-b82e-95f954aebe03" providerId="ADAL" clId="{1EE0B497-F77D-41A0-A0A0-E37151357CD2}" dt="2022-07-05T09:09:16.649" v="3320"/>
          <ac:spMkLst>
            <pc:docMk/>
            <pc:sldMk cId="3700539451" sldId="261"/>
            <ac:spMk id="297" creationId="{957E6BB9-B804-870B-B8AB-48F143EF248D}"/>
          </ac:spMkLst>
        </pc:spChg>
        <pc:spChg chg="add del mod">
          <ac:chgData name="Isabelle Plank" userId="a1289ac7-07bb-4c5c-b82e-95f954aebe03" providerId="ADAL" clId="{1EE0B497-F77D-41A0-A0A0-E37151357CD2}" dt="2022-07-05T09:09:16.575" v="3301"/>
          <ac:spMkLst>
            <pc:docMk/>
            <pc:sldMk cId="3700539451" sldId="261"/>
            <ac:spMk id="298" creationId="{A9596759-B798-0E67-DE14-9D811B4BF883}"/>
          </ac:spMkLst>
        </pc:spChg>
        <pc:spChg chg="add del mod">
          <ac:chgData name="Isabelle Plank" userId="a1289ac7-07bb-4c5c-b82e-95f954aebe03" providerId="ADAL" clId="{1EE0B497-F77D-41A0-A0A0-E37151357CD2}" dt="2022-07-05T09:09:16.636" v="3308"/>
          <ac:spMkLst>
            <pc:docMk/>
            <pc:sldMk cId="3700539451" sldId="261"/>
            <ac:spMk id="299" creationId="{09AEEF9E-360B-F4D6-C358-1F96E326071D}"/>
          </ac:spMkLst>
        </pc:spChg>
        <pc:spChg chg="mod">
          <ac:chgData name="Isabelle Plank" userId="a1289ac7-07bb-4c5c-b82e-95f954aebe03" providerId="ADAL" clId="{1EE0B497-F77D-41A0-A0A0-E37151357CD2}" dt="2022-07-05T09:09:43.321" v="3407"/>
          <ac:spMkLst>
            <pc:docMk/>
            <pc:sldMk cId="3700539451" sldId="261"/>
            <ac:spMk id="302" creationId="{CA67008A-78F2-818F-FDA1-46F11F1CCD8C}"/>
          </ac:spMkLst>
        </pc:spChg>
        <pc:spChg chg="mod">
          <ac:chgData name="Isabelle Plank" userId="a1289ac7-07bb-4c5c-b82e-95f954aebe03" providerId="ADAL" clId="{1EE0B497-F77D-41A0-A0A0-E37151357CD2}" dt="2022-07-05T09:09:43.321" v="3407"/>
          <ac:spMkLst>
            <pc:docMk/>
            <pc:sldMk cId="3700539451" sldId="261"/>
            <ac:spMk id="303" creationId="{DCB4D06D-05B1-E9E9-CC36-1B5B99264CBC}"/>
          </ac:spMkLst>
        </pc:spChg>
        <pc:spChg chg="mod">
          <ac:chgData name="Isabelle Plank" userId="a1289ac7-07bb-4c5c-b82e-95f954aebe03" providerId="ADAL" clId="{1EE0B497-F77D-41A0-A0A0-E37151357CD2}" dt="2022-07-05T09:09:43.321" v="3407"/>
          <ac:spMkLst>
            <pc:docMk/>
            <pc:sldMk cId="3700539451" sldId="261"/>
            <ac:spMk id="304" creationId="{3F9BD42A-34E6-2182-6F32-90551DCA2446}"/>
          </ac:spMkLst>
        </pc:spChg>
        <pc:spChg chg="mod">
          <ac:chgData name="Isabelle Plank" userId="a1289ac7-07bb-4c5c-b82e-95f954aebe03" providerId="ADAL" clId="{1EE0B497-F77D-41A0-A0A0-E37151357CD2}" dt="2022-07-05T09:09:43.321" v="3407"/>
          <ac:spMkLst>
            <pc:docMk/>
            <pc:sldMk cId="3700539451" sldId="261"/>
            <ac:spMk id="305" creationId="{7E0115B3-6369-2888-2A61-F15F7334A1F3}"/>
          </ac:spMkLst>
        </pc:spChg>
        <pc:spChg chg="mod">
          <ac:chgData name="Isabelle Plank" userId="a1289ac7-07bb-4c5c-b82e-95f954aebe03" providerId="ADAL" clId="{1EE0B497-F77D-41A0-A0A0-E37151357CD2}" dt="2022-07-05T09:09:43.321" v="3407"/>
          <ac:spMkLst>
            <pc:docMk/>
            <pc:sldMk cId="3700539451" sldId="261"/>
            <ac:spMk id="306" creationId="{EA41812D-483F-0295-B30B-F18AC0052568}"/>
          </ac:spMkLst>
        </pc:spChg>
        <pc:spChg chg="add del mod">
          <ac:chgData name="Isabelle Plank" userId="a1289ac7-07bb-4c5c-b82e-95f954aebe03" providerId="ADAL" clId="{1EE0B497-F77D-41A0-A0A0-E37151357CD2}" dt="2022-07-05T09:09:43.321" v="3441"/>
          <ac:spMkLst>
            <pc:docMk/>
            <pc:sldMk cId="3700539451" sldId="261"/>
            <ac:spMk id="309" creationId="{51AC5CD4-B898-9496-FEF4-EE134A92BE9D}"/>
          </ac:spMkLst>
        </pc:spChg>
        <pc:spChg chg="mod">
          <ac:chgData name="Isabelle Plank" userId="a1289ac7-07bb-4c5c-b82e-95f954aebe03" providerId="ADAL" clId="{1EE0B497-F77D-41A0-A0A0-E37151357CD2}" dt="2022-07-05T09:09:43.321" v="3415"/>
          <ac:spMkLst>
            <pc:docMk/>
            <pc:sldMk cId="3700539451" sldId="261"/>
            <ac:spMk id="311" creationId="{6285381D-33DF-A0B9-E144-1E5F80F55329}"/>
          </ac:spMkLst>
        </pc:spChg>
        <pc:spChg chg="mod">
          <ac:chgData name="Isabelle Plank" userId="a1289ac7-07bb-4c5c-b82e-95f954aebe03" providerId="ADAL" clId="{1EE0B497-F77D-41A0-A0A0-E37151357CD2}" dt="2022-07-05T09:09:43.321" v="3415"/>
          <ac:spMkLst>
            <pc:docMk/>
            <pc:sldMk cId="3700539451" sldId="261"/>
            <ac:spMk id="312" creationId="{D404462A-1D13-1E31-AD7D-A76A1838FD32}"/>
          </ac:spMkLst>
        </pc:spChg>
        <pc:spChg chg="mod">
          <ac:chgData name="Isabelle Plank" userId="a1289ac7-07bb-4c5c-b82e-95f954aebe03" providerId="ADAL" clId="{1EE0B497-F77D-41A0-A0A0-E37151357CD2}" dt="2022-07-05T09:09:43.321" v="3415"/>
          <ac:spMkLst>
            <pc:docMk/>
            <pc:sldMk cId="3700539451" sldId="261"/>
            <ac:spMk id="313" creationId="{B01BFCB1-87B2-8ED4-173D-BC612F6BE15B}"/>
          </ac:spMkLst>
        </pc:spChg>
        <pc:spChg chg="add del mod">
          <ac:chgData name="Isabelle Plank" userId="a1289ac7-07bb-4c5c-b82e-95f954aebe03" providerId="ADAL" clId="{1EE0B497-F77D-41A0-A0A0-E37151357CD2}" dt="2022-07-05T09:09:43.264" v="3398"/>
          <ac:spMkLst>
            <pc:docMk/>
            <pc:sldMk cId="3700539451" sldId="261"/>
            <ac:spMk id="314" creationId="{C81C98A5-11BE-D907-BC0C-996177B97468}"/>
          </ac:spMkLst>
        </pc:spChg>
        <pc:spChg chg="add del mod">
          <ac:chgData name="Isabelle Plank" userId="a1289ac7-07bb-4c5c-b82e-95f954aebe03" providerId="ADAL" clId="{1EE0B497-F77D-41A0-A0A0-E37151357CD2}" dt="2022-07-05T09:09:43.305" v="3405"/>
          <ac:spMkLst>
            <pc:docMk/>
            <pc:sldMk cId="3700539451" sldId="261"/>
            <ac:spMk id="315" creationId="{F83CC1C1-1F48-1A09-724C-6911B7C9EDF6}"/>
          </ac:spMkLst>
        </pc:spChg>
        <pc:spChg chg="add del mod">
          <ac:chgData name="Isabelle Plank" userId="a1289ac7-07bb-4c5c-b82e-95f954aebe03" providerId="ADAL" clId="{1EE0B497-F77D-41A0-A0A0-E37151357CD2}" dt="2022-07-05T09:14:04.784" v="3505"/>
          <ac:spMkLst>
            <pc:docMk/>
            <pc:sldMk cId="3700539451" sldId="261"/>
            <ac:spMk id="316" creationId="{9F1C25B0-A0EB-822E-B926-200CAE4B1AC2}"/>
          </ac:spMkLst>
        </pc:spChg>
        <pc:spChg chg="mod">
          <ac:chgData name="Isabelle Plank" userId="a1289ac7-07bb-4c5c-b82e-95f954aebe03" providerId="ADAL" clId="{1EE0B497-F77D-41A0-A0A0-E37151357CD2}" dt="2022-07-05T09:21:02.671" v="3533"/>
          <ac:spMkLst>
            <pc:docMk/>
            <pc:sldMk cId="3700539451" sldId="261"/>
            <ac:spMk id="318" creationId="{908BB8CC-D635-5A12-C443-20FBDE7B0B77}"/>
          </ac:spMkLst>
        </pc:spChg>
        <pc:spChg chg="mod">
          <ac:chgData name="Isabelle Plank" userId="a1289ac7-07bb-4c5c-b82e-95f954aebe03" providerId="ADAL" clId="{1EE0B497-F77D-41A0-A0A0-E37151357CD2}" dt="2022-07-05T09:21:02.671" v="3533"/>
          <ac:spMkLst>
            <pc:docMk/>
            <pc:sldMk cId="3700539451" sldId="261"/>
            <ac:spMk id="319" creationId="{9D80FB09-20F7-91C9-9F94-8B5680F239AA}"/>
          </ac:spMkLst>
        </pc:spChg>
        <pc:spChg chg="mod">
          <ac:chgData name="Isabelle Plank" userId="a1289ac7-07bb-4c5c-b82e-95f954aebe03" providerId="ADAL" clId="{1EE0B497-F77D-41A0-A0A0-E37151357CD2}" dt="2022-07-05T09:21:02.671" v="3533"/>
          <ac:spMkLst>
            <pc:docMk/>
            <pc:sldMk cId="3700539451" sldId="261"/>
            <ac:spMk id="320" creationId="{D334348A-E50B-8CFD-4AAC-1F6DA50291B2}"/>
          </ac:spMkLst>
        </pc:spChg>
        <pc:spChg chg="mod">
          <ac:chgData name="Isabelle Plank" userId="a1289ac7-07bb-4c5c-b82e-95f954aebe03" providerId="ADAL" clId="{1EE0B497-F77D-41A0-A0A0-E37151357CD2}" dt="2022-07-05T09:23:50.620" v="6179"/>
          <ac:spMkLst>
            <pc:docMk/>
            <pc:sldMk cId="3700539451" sldId="261"/>
            <ac:spMk id="322" creationId="{7C702886-EECA-B3BF-6DBD-82E92AE365ED}"/>
          </ac:spMkLst>
        </pc:spChg>
        <pc:spChg chg="mod">
          <ac:chgData name="Isabelle Plank" userId="a1289ac7-07bb-4c5c-b82e-95f954aebe03" providerId="ADAL" clId="{1EE0B497-F77D-41A0-A0A0-E37151357CD2}" dt="2022-07-05T09:23:50.620" v="6179"/>
          <ac:spMkLst>
            <pc:docMk/>
            <pc:sldMk cId="3700539451" sldId="261"/>
            <ac:spMk id="323" creationId="{25B708C3-0AEC-9473-0194-A82D058765B0}"/>
          </ac:spMkLst>
        </pc:spChg>
        <pc:spChg chg="mod">
          <ac:chgData name="Isabelle Plank" userId="a1289ac7-07bb-4c5c-b82e-95f954aebe03" providerId="ADAL" clId="{1EE0B497-F77D-41A0-A0A0-E37151357CD2}" dt="2022-07-05T09:23:50.620" v="6179"/>
          <ac:spMkLst>
            <pc:docMk/>
            <pc:sldMk cId="3700539451" sldId="261"/>
            <ac:spMk id="324" creationId="{AC061509-2C65-F161-C3ED-24693CB15A87}"/>
          </ac:spMkLst>
        </pc:spChg>
        <pc:spChg chg="add del mod">
          <ac:chgData name="Isabelle Plank" userId="a1289ac7-07bb-4c5c-b82e-95f954aebe03" providerId="ADAL" clId="{1EE0B497-F77D-41A0-A0A0-E37151357CD2}" dt="2022-07-05T09:22:19.455" v="4032"/>
          <ac:spMkLst>
            <pc:docMk/>
            <pc:sldMk cId="3700539451" sldId="261"/>
            <ac:spMk id="347" creationId="{58F2C274-E6D4-B26F-89B9-0980A71EF0A8}"/>
          </ac:spMkLst>
        </pc:spChg>
        <pc:spChg chg="mod">
          <ac:chgData name="Isabelle Plank" userId="a1289ac7-07bb-4c5c-b82e-95f954aebe03" providerId="ADAL" clId="{1EE0B497-F77D-41A0-A0A0-E37151357CD2}" dt="2022-07-05T09:22:19.384" v="3834"/>
          <ac:spMkLst>
            <pc:docMk/>
            <pc:sldMk cId="3700539451" sldId="261"/>
            <ac:spMk id="351" creationId="{A3679936-F779-1D26-C098-9EFCB57B7C8D}"/>
          </ac:spMkLst>
        </pc:spChg>
        <pc:spChg chg="mod">
          <ac:chgData name="Isabelle Plank" userId="a1289ac7-07bb-4c5c-b82e-95f954aebe03" providerId="ADAL" clId="{1EE0B497-F77D-41A0-A0A0-E37151357CD2}" dt="2022-07-05T09:22:19.384" v="3834"/>
          <ac:spMkLst>
            <pc:docMk/>
            <pc:sldMk cId="3700539451" sldId="261"/>
            <ac:spMk id="352" creationId="{DD7021D8-1210-822C-5243-13197265990E}"/>
          </ac:spMkLst>
        </pc:spChg>
        <pc:spChg chg="mod">
          <ac:chgData name="Isabelle Plank" userId="a1289ac7-07bb-4c5c-b82e-95f954aebe03" providerId="ADAL" clId="{1EE0B497-F77D-41A0-A0A0-E37151357CD2}" dt="2022-07-05T09:22:19.384" v="3834"/>
          <ac:spMkLst>
            <pc:docMk/>
            <pc:sldMk cId="3700539451" sldId="261"/>
            <ac:spMk id="353" creationId="{27532DCC-B870-2C18-D329-314726C4CCBD}"/>
          </ac:spMkLst>
        </pc:spChg>
        <pc:spChg chg="mod">
          <ac:chgData name="Isabelle Plank" userId="a1289ac7-07bb-4c5c-b82e-95f954aebe03" providerId="ADAL" clId="{1EE0B497-F77D-41A0-A0A0-E37151357CD2}" dt="2022-07-05T09:22:19.384" v="3834"/>
          <ac:spMkLst>
            <pc:docMk/>
            <pc:sldMk cId="3700539451" sldId="261"/>
            <ac:spMk id="354" creationId="{44E9E307-8DE0-11E2-B63E-B9C698D7E16D}"/>
          </ac:spMkLst>
        </pc:spChg>
        <pc:spChg chg="mod">
          <ac:chgData name="Isabelle Plank" userId="a1289ac7-07bb-4c5c-b82e-95f954aebe03" providerId="ADAL" clId="{1EE0B497-F77D-41A0-A0A0-E37151357CD2}" dt="2022-07-05T09:22:19.384" v="3834"/>
          <ac:spMkLst>
            <pc:docMk/>
            <pc:sldMk cId="3700539451" sldId="261"/>
            <ac:spMk id="355" creationId="{FEF0BF6F-F07D-DBEF-65A2-FA20AE363F37}"/>
          </ac:spMkLst>
        </pc:spChg>
        <pc:spChg chg="mod">
          <ac:chgData name="Isabelle Plank" userId="a1289ac7-07bb-4c5c-b82e-95f954aebe03" providerId="ADAL" clId="{1EE0B497-F77D-41A0-A0A0-E37151357CD2}" dt="2022-07-05T09:22:19.385" v="3838"/>
          <ac:spMkLst>
            <pc:docMk/>
            <pc:sldMk cId="3700539451" sldId="261"/>
            <ac:spMk id="357" creationId="{6FB3A64E-7061-058D-944C-3581F3DC57D5}"/>
          </ac:spMkLst>
        </pc:spChg>
        <pc:spChg chg="mod">
          <ac:chgData name="Isabelle Plank" userId="a1289ac7-07bb-4c5c-b82e-95f954aebe03" providerId="ADAL" clId="{1EE0B497-F77D-41A0-A0A0-E37151357CD2}" dt="2022-07-05T09:22:19.385" v="3838"/>
          <ac:spMkLst>
            <pc:docMk/>
            <pc:sldMk cId="3700539451" sldId="261"/>
            <ac:spMk id="358" creationId="{5C900CB7-6FD7-1FBE-5121-844F7AA9F1C1}"/>
          </ac:spMkLst>
        </pc:spChg>
        <pc:spChg chg="mod">
          <ac:chgData name="Isabelle Plank" userId="a1289ac7-07bb-4c5c-b82e-95f954aebe03" providerId="ADAL" clId="{1EE0B497-F77D-41A0-A0A0-E37151357CD2}" dt="2022-07-05T09:22:19.385" v="3838"/>
          <ac:spMkLst>
            <pc:docMk/>
            <pc:sldMk cId="3700539451" sldId="261"/>
            <ac:spMk id="359" creationId="{A54C64AD-467F-3946-EF23-95A8A9139126}"/>
          </ac:spMkLst>
        </pc:spChg>
        <pc:spChg chg="mod">
          <ac:chgData name="Isabelle Plank" userId="a1289ac7-07bb-4c5c-b82e-95f954aebe03" providerId="ADAL" clId="{1EE0B497-F77D-41A0-A0A0-E37151357CD2}" dt="2022-07-05T09:22:19.385" v="3838"/>
          <ac:spMkLst>
            <pc:docMk/>
            <pc:sldMk cId="3700539451" sldId="261"/>
            <ac:spMk id="360" creationId="{FFF56E23-E336-A7DF-0919-84A83F00502E}"/>
          </ac:spMkLst>
        </pc:spChg>
        <pc:spChg chg="mod">
          <ac:chgData name="Isabelle Plank" userId="a1289ac7-07bb-4c5c-b82e-95f954aebe03" providerId="ADAL" clId="{1EE0B497-F77D-41A0-A0A0-E37151357CD2}" dt="2022-07-05T09:22:19.385" v="3838"/>
          <ac:spMkLst>
            <pc:docMk/>
            <pc:sldMk cId="3700539451" sldId="261"/>
            <ac:spMk id="361" creationId="{64FFE7ED-D17C-58ED-4FCB-4BF8F046AD49}"/>
          </ac:spMkLst>
        </pc:spChg>
        <pc:spChg chg="mod">
          <ac:chgData name="Isabelle Plank" userId="a1289ac7-07bb-4c5c-b82e-95f954aebe03" providerId="ADAL" clId="{1EE0B497-F77D-41A0-A0A0-E37151357CD2}" dt="2022-07-05T09:22:19.385" v="3838"/>
          <ac:spMkLst>
            <pc:docMk/>
            <pc:sldMk cId="3700539451" sldId="261"/>
            <ac:spMk id="362" creationId="{A55F6F87-9AD1-1146-3921-62FB68EFB32F}"/>
          </ac:spMkLst>
        </pc:spChg>
        <pc:spChg chg="mod">
          <ac:chgData name="Isabelle Plank" userId="a1289ac7-07bb-4c5c-b82e-95f954aebe03" providerId="ADAL" clId="{1EE0B497-F77D-41A0-A0A0-E37151357CD2}" dt="2022-07-05T09:22:19.385" v="3838"/>
          <ac:spMkLst>
            <pc:docMk/>
            <pc:sldMk cId="3700539451" sldId="261"/>
            <ac:spMk id="363" creationId="{E49B587E-E3B7-C229-1518-D74DD85B1286}"/>
          </ac:spMkLst>
        </pc:spChg>
        <pc:spChg chg="mod">
          <ac:chgData name="Isabelle Plank" userId="a1289ac7-07bb-4c5c-b82e-95f954aebe03" providerId="ADAL" clId="{1EE0B497-F77D-41A0-A0A0-E37151357CD2}" dt="2022-07-05T09:22:19.385" v="3838"/>
          <ac:spMkLst>
            <pc:docMk/>
            <pc:sldMk cId="3700539451" sldId="261"/>
            <ac:spMk id="364" creationId="{2B43D7C8-42C1-54F1-53C0-87D10F8FEE7C}"/>
          </ac:spMkLst>
        </pc:spChg>
        <pc:spChg chg="mod">
          <ac:chgData name="Isabelle Plank" userId="a1289ac7-07bb-4c5c-b82e-95f954aebe03" providerId="ADAL" clId="{1EE0B497-F77D-41A0-A0A0-E37151357CD2}" dt="2022-07-05T09:22:19.385" v="3838"/>
          <ac:spMkLst>
            <pc:docMk/>
            <pc:sldMk cId="3700539451" sldId="261"/>
            <ac:spMk id="365" creationId="{0F15277D-885C-E409-10AC-771F8D6ED5FE}"/>
          </ac:spMkLst>
        </pc:spChg>
        <pc:spChg chg="mod">
          <ac:chgData name="Isabelle Plank" userId="a1289ac7-07bb-4c5c-b82e-95f954aebe03" providerId="ADAL" clId="{1EE0B497-F77D-41A0-A0A0-E37151357CD2}" dt="2022-07-05T09:22:19.386" v="3842"/>
          <ac:spMkLst>
            <pc:docMk/>
            <pc:sldMk cId="3700539451" sldId="261"/>
            <ac:spMk id="367" creationId="{3EF3C432-6E45-A2F0-E4DE-65D3FEF65494}"/>
          </ac:spMkLst>
        </pc:spChg>
        <pc:spChg chg="mod">
          <ac:chgData name="Isabelle Plank" userId="a1289ac7-07bb-4c5c-b82e-95f954aebe03" providerId="ADAL" clId="{1EE0B497-F77D-41A0-A0A0-E37151357CD2}" dt="2022-07-05T09:22:19.386" v="3842"/>
          <ac:spMkLst>
            <pc:docMk/>
            <pc:sldMk cId="3700539451" sldId="261"/>
            <ac:spMk id="368" creationId="{36883BCF-0185-E64E-B377-7BFB674FF036}"/>
          </ac:spMkLst>
        </pc:spChg>
        <pc:spChg chg="mod">
          <ac:chgData name="Isabelle Plank" userId="a1289ac7-07bb-4c5c-b82e-95f954aebe03" providerId="ADAL" clId="{1EE0B497-F77D-41A0-A0A0-E37151357CD2}" dt="2022-07-05T09:22:19.387" v="3846"/>
          <ac:spMkLst>
            <pc:docMk/>
            <pc:sldMk cId="3700539451" sldId="261"/>
            <ac:spMk id="370" creationId="{757FED28-74E2-30EE-51B6-0B20241C7E0C}"/>
          </ac:spMkLst>
        </pc:spChg>
        <pc:spChg chg="mod">
          <ac:chgData name="Isabelle Plank" userId="a1289ac7-07bb-4c5c-b82e-95f954aebe03" providerId="ADAL" clId="{1EE0B497-F77D-41A0-A0A0-E37151357CD2}" dt="2022-07-05T09:22:19.387" v="3846"/>
          <ac:spMkLst>
            <pc:docMk/>
            <pc:sldMk cId="3700539451" sldId="261"/>
            <ac:spMk id="371" creationId="{579E31B5-F79C-D455-AF8D-B74D8AA0B1DC}"/>
          </ac:spMkLst>
        </pc:spChg>
        <pc:spChg chg="mod">
          <ac:chgData name="Isabelle Plank" userId="a1289ac7-07bb-4c5c-b82e-95f954aebe03" providerId="ADAL" clId="{1EE0B497-F77D-41A0-A0A0-E37151357CD2}" dt="2022-07-05T09:22:19.387" v="3846"/>
          <ac:spMkLst>
            <pc:docMk/>
            <pc:sldMk cId="3700539451" sldId="261"/>
            <ac:spMk id="372" creationId="{FCEEFF03-FA7C-1B20-4CA3-90E27C55E3CC}"/>
          </ac:spMkLst>
        </pc:spChg>
        <pc:spChg chg="add del mod">
          <ac:chgData name="Isabelle Plank" userId="a1289ac7-07bb-4c5c-b82e-95f954aebe03" providerId="ADAL" clId="{1EE0B497-F77D-41A0-A0A0-E37151357CD2}" dt="2022-07-05T09:22:19.319" v="3734"/>
          <ac:spMkLst>
            <pc:docMk/>
            <pc:sldMk cId="3700539451" sldId="261"/>
            <ac:spMk id="374" creationId="{6C4A8C17-17D8-7245-E704-B64206C91F8A}"/>
          </ac:spMkLst>
        </pc:spChg>
        <pc:spChg chg="add del mod">
          <ac:chgData name="Isabelle Plank" userId="a1289ac7-07bb-4c5c-b82e-95f954aebe03" providerId="ADAL" clId="{1EE0B497-F77D-41A0-A0A0-E37151357CD2}" dt="2022-07-05T09:22:32.269" v="4517"/>
          <ac:spMkLst>
            <pc:docMk/>
            <pc:sldMk cId="3700539451" sldId="261"/>
            <ac:spMk id="397" creationId="{B60D72B7-84A0-5C6A-AD7A-8D4453D7340A}"/>
          </ac:spMkLst>
        </pc:spChg>
        <pc:spChg chg="mod">
          <ac:chgData name="Isabelle Plank" userId="a1289ac7-07bb-4c5c-b82e-95f954aebe03" providerId="ADAL" clId="{1EE0B497-F77D-41A0-A0A0-E37151357CD2}" dt="2022-07-05T09:22:32.185" v="4319"/>
          <ac:spMkLst>
            <pc:docMk/>
            <pc:sldMk cId="3700539451" sldId="261"/>
            <ac:spMk id="401" creationId="{3FF77EA1-7F25-0967-AD8D-714D3E5DB604}"/>
          </ac:spMkLst>
        </pc:spChg>
        <pc:spChg chg="mod">
          <ac:chgData name="Isabelle Plank" userId="a1289ac7-07bb-4c5c-b82e-95f954aebe03" providerId="ADAL" clId="{1EE0B497-F77D-41A0-A0A0-E37151357CD2}" dt="2022-07-05T09:22:32.185" v="4319"/>
          <ac:spMkLst>
            <pc:docMk/>
            <pc:sldMk cId="3700539451" sldId="261"/>
            <ac:spMk id="402" creationId="{E9141C17-81A1-D58C-058A-B533DCB33CD7}"/>
          </ac:spMkLst>
        </pc:spChg>
        <pc:spChg chg="mod">
          <ac:chgData name="Isabelle Plank" userId="a1289ac7-07bb-4c5c-b82e-95f954aebe03" providerId="ADAL" clId="{1EE0B497-F77D-41A0-A0A0-E37151357CD2}" dt="2022-07-05T09:22:32.185" v="4319"/>
          <ac:spMkLst>
            <pc:docMk/>
            <pc:sldMk cId="3700539451" sldId="261"/>
            <ac:spMk id="403" creationId="{D5FBAF5A-E8E8-A133-59D1-282F231C4B95}"/>
          </ac:spMkLst>
        </pc:spChg>
        <pc:spChg chg="mod">
          <ac:chgData name="Isabelle Plank" userId="a1289ac7-07bb-4c5c-b82e-95f954aebe03" providerId="ADAL" clId="{1EE0B497-F77D-41A0-A0A0-E37151357CD2}" dt="2022-07-05T09:22:32.185" v="4319"/>
          <ac:spMkLst>
            <pc:docMk/>
            <pc:sldMk cId="3700539451" sldId="261"/>
            <ac:spMk id="404" creationId="{FBAD76AB-1425-17CD-E128-76B7E93C878E}"/>
          </ac:spMkLst>
        </pc:spChg>
        <pc:spChg chg="mod">
          <ac:chgData name="Isabelle Plank" userId="a1289ac7-07bb-4c5c-b82e-95f954aebe03" providerId="ADAL" clId="{1EE0B497-F77D-41A0-A0A0-E37151357CD2}" dt="2022-07-05T09:22:32.185" v="4319"/>
          <ac:spMkLst>
            <pc:docMk/>
            <pc:sldMk cId="3700539451" sldId="261"/>
            <ac:spMk id="405" creationId="{8690B8B8-FA24-3DC6-11D6-B9A7111EC281}"/>
          </ac:spMkLst>
        </pc:spChg>
        <pc:spChg chg="mod">
          <ac:chgData name="Isabelle Plank" userId="a1289ac7-07bb-4c5c-b82e-95f954aebe03" providerId="ADAL" clId="{1EE0B497-F77D-41A0-A0A0-E37151357CD2}" dt="2022-07-05T09:22:32.200" v="4323"/>
          <ac:spMkLst>
            <pc:docMk/>
            <pc:sldMk cId="3700539451" sldId="261"/>
            <ac:spMk id="407" creationId="{0470C594-4E9F-04D8-D7C0-121AB5D9CF86}"/>
          </ac:spMkLst>
        </pc:spChg>
        <pc:spChg chg="mod">
          <ac:chgData name="Isabelle Plank" userId="a1289ac7-07bb-4c5c-b82e-95f954aebe03" providerId="ADAL" clId="{1EE0B497-F77D-41A0-A0A0-E37151357CD2}" dt="2022-07-05T09:22:32.200" v="4323"/>
          <ac:spMkLst>
            <pc:docMk/>
            <pc:sldMk cId="3700539451" sldId="261"/>
            <ac:spMk id="408" creationId="{C10A2AD9-F992-6454-2176-409F4C6CA99F}"/>
          </ac:spMkLst>
        </pc:spChg>
        <pc:spChg chg="mod">
          <ac:chgData name="Isabelle Plank" userId="a1289ac7-07bb-4c5c-b82e-95f954aebe03" providerId="ADAL" clId="{1EE0B497-F77D-41A0-A0A0-E37151357CD2}" dt="2022-07-05T09:22:32.200" v="4323"/>
          <ac:spMkLst>
            <pc:docMk/>
            <pc:sldMk cId="3700539451" sldId="261"/>
            <ac:spMk id="409" creationId="{9156AEA6-6A1E-9B9C-2472-B37271F7B113}"/>
          </ac:spMkLst>
        </pc:spChg>
        <pc:spChg chg="mod">
          <ac:chgData name="Isabelle Plank" userId="a1289ac7-07bb-4c5c-b82e-95f954aebe03" providerId="ADAL" clId="{1EE0B497-F77D-41A0-A0A0-E37151357CD2}" dt="2022-07-05T09:22:32.200" v="4323"/>
          <ac:spMkLst>
            <pc:docMk/>
            <pc:sldMk cId="3700539451" sldId="261"/>
            <ac:spMk id="410" creationId="{3A5EB988-F44E-ED31-4FCC-0C0244DDB2F6}"/>
          </ac:spMkLst>
        </pc:spChg>
        <pc:spChg chg="mod">
          <ac:chgData name="Isabelle Plank" userId="a1289ac7-07bb-4c5c-b82e-95f954aebe03" providerId="ADAL" clId="{1EE0B497-F77D-41A0-A0A0-E37151357CD2}" dt="2022-07-05T09:22:32.200" v="4323"/>
          <ac:spMkLst>
            <pc:docMk/>
            <pc:sldMk cId="3700539451" sldId="261"/>
            <ac:spMk id="411" creationId="{46B40EBD-C10C-3B24-42B0-7F98BBB9A05A}"/>
          </ac:spMkLst>
        </pc:spChg>
        <pc:spChg chg="mod">
          <ac:chgData name="Isabelle Plank" userId="a1289ac7-07bb-4c5c-b82e-95f954aebe03" providerId="ADAL" clId="{1EE0B497-F77D-41A0-A0A0-E37151357CD2}" dt="2022-07-05T09:22:32.200" v="4323"/>
          <ac:spMkLst>
            <pc:docMk/>
            <pc:sldMk cId="3700539451" sldId="261"/>
            <ac:spMk id="412" creationId="{535EFD9F-F24A-1AB9-8B78-FFD50412E1F5}"/>
          </ac:spMkLst>
        </pc:spChg>
        <pc:spChg chg="mod">
          <ac:chgData name="Isabelle Plank" userId="a1289ac7-07bb-4c5c-b82e-95f954aebe03" providerId="ADAL" clId="{1EE0B497-F77D-41A0-A0A0-E37151357CD2}" dt="2022-07-05T09:22:32.200" v="4323"/>
          <ac:spMkLst>
            <pc:docMk/>
            <pc:sldMk cId="3700539451" sldId="261"/>
            <ac:spMk id="413" creationId="{C90D78A1-02A8-C804-18A7-5B00863161EA}"/>
          </ac:spMkLst>
        </pc:spChg>
        <pc:spChg chg="mod">
          <ac:chgData name="Isabelle Plank" userId="a1289ac7-07bb-4c5c-b82e-95f954aebe03" providerId="ADAL" clId="{1EE0B497-F77D-41A0-A0A0-E37151357CD2}" dt="2022-07-05T09:22:32.200" v="4323"/>
          <ac:spMkLst>
            <pc:docMk/>
            <pc:sldMk cId="3700539451" sldId="261"/>
            <ac:spMk id="414" creationId="{D4E7DCA1-FB9E-6FA2-6033-760CE8E2B3DA}"/>
          </ac:spMkLst>
        </pc:spChg>
        <pc:spChg chg="mod">
          <ac:chgData name="Isabelle Plank" userId="a1289ac7-07bb-4c5c-b82e-95f954aebe03" providerId="ADAL" clId="{1EE0B497-F77D-41A0-A0A0-E37151357CD2}" dt="2022-07-05T09:22:32.200" v="4323"/>
          <ac:spMkLst>
            <pc:docMk/>
            <pc:sldMk cId="3700539451" sldId="261"/>
            <ac:spMk id="415" creationId="{77C40A60-6335-DF98-C1B8-8BAF63BB1FAB}"/>
          </ac:spMkLst>
        </pc:spChg>
        <pc:spChg chg="mod">
          <ac:chgData name="Isabelle Plank" userId="a1289ac7-07bb-4c5c-b82e-95f954aebe03" providerId="ADAL" clId="{1EE0B497-F77D-41A0-A0A0-E37151357CD2}" dt="2022-07-05T09:22:32.200" v="4327"/>
          <ac:spMkLst>
            <pc:docMk/>
            <pc:sldMk cId="3700539451" sldId="261"/>
            <ac:spMk id="417" creationId="{5440B92F-0B85-663E-397A-65378DC07C2A}"/>
          </ac:spMkLst>
        </pc:spChg>
        <pc:spChg chg="mod">
          <ac:chgData name="Isabelle Plank" userId="a1289ac7-07bb-4c5c-b82e-95f954aebe03" providerId="ADAL" clId="{1EE0B497-F77D-41A0-A0A0-E37151357CD2}" dt="2022-07-05T09:22:32.200" v="4327"/>
          <ac:spMkLst>
            <pc:docMk/>
            <pc:sldMk cId="3700539451" sldId="261"/>
            <ac:spMk id="418" creationId="{54593C2B-574A-A183-8980-8CA4CC5429D3}"/>
          </ac:spMkLst>
        </pc:spChg>
        <pc:spChg chg="mod">
          <ac:chgData name="Isabelle Plank" userId="a1289ac7-07bb-4c5c-b82e-95f954aebe03" providerId="ADAL" clId="{1EE0B497-F77D-41A0-A0A0-E37151357CD2}" dt="2022-07-05T09:22:32.200" v="4331"/>
          <ac:spMkLst>
            <pc:docMk/>
            <pc:sldMk cId="3700539451" sldId="261"/>
            <ac:spMk id="420" creationId="{CAA9A30D-4C71-DFFC-863F-6554A9D37863}"/>
          </ac:spMkLst>
        </pc:spChg>
        <pc:spChg chg="mod">
          <ac:chgData name="Isabelle Plank" userId="a1289ac7-07bb-4c5c-b82e-95f954aebe03" providerId="ADAL" clId="{1EE0B497-F77D-41A0-A0A0-E37151357CD2}" dt="2022-07-05T09:22:32.200" v="4331"/>
          <ac:spMkLst>
            <pc:docMk/>
            <pc:sldMk cId="3700539451" sldId="261"/>
            <ac:spMk id="421" creationId="{FFFDA608-DFC8-053B-11A6-E84836521004}"/>
          </ac:spMkLst>
        </pc:spChg>
        <pc:spChg chg="mod">
          <ac:chgData name="Isabelle Plank" userId="a1289ac7-07bb-4c5c-b82e-95f954aebe03" providerId="ADAL" clId="{1EE0B497-F77D-41A0-A0A0-E37151357CD2}" dt="2022-07-05T09:22:32.200" v="4331"/>
          <ac:spMkLst>
            <pc:docMk/>
            <pc:sldMk cId="3700539451" sldId="261"/>
            <ac:spMk id="422" creationId="{D621599E-2AE3-FED4-D8B8-AA8544F605E9}"/>
          </ac:spMkLst>
        </pc:spChg>
        <pc:spChg chg="add del mod">
          <ac:chgData name="Isabelle Plank" userId="a1289ac7-07bb-4c5c-b82e-95f954aebe03" providerId="ADAL" clId="{1EE0B497-F77D-41A0-A0A0-E37151357CD2}" dt="2022-07-05T09:22:32.153" v="4219"/>
          <ac:spMkLst>
            <pc:docMk/>
            <pc:sldMk cId="3700539451" sldId="261"/>
            <ac:spMk id="424" creationId="{BD86D69D-AE77-3C76-C1CB-4C4B60D695DF}"/>
          </ac:spMkLst>
        </pc:spChg>
        <pc:spChg chg="add del mod">
          <ac:chgData name="Isabelle Plank" userId="a1289ac7-07bb-4c5c-b82e-95f954aebe03" providerId="ADAL" clId="{1EE0B497-F77D-41A0-A0A0-E37151357CD2}" dt="2022-07-05T09:23:12.889" v="4711"/>
          <ac:spMkLst>
            <pc:docMk/>
            <pc:sldMk cId="3700539451" sldId="261"/>
            <ac:spMk id="448" creationId="{09BF260E-6EB9-6CEC-4EEC-A63D34B20340}"/>
          </ac:spMkLst>
        </pc:spChg>
        <pc:spChg chg="mod">
          <ac:chgData name="Isabelle Plank" userId="a1289ac7-07bb-4c5c-b82e-95f954aebe03" providerId="ADAL" clId="{1EE0B497-F77D-41A0-A0A0-E37151357CD2}" dt="2022-07-05T09:23:11.472" v="4684"/>
          <ac:spMkLst>
            <pc:docMk/>
            <pc:sldMk cId="3700539451" sldId="261"/>
            <ac:spMk id="452" creationId="{E55406D3-96AD-2DF4-1C00-DE0F6875ADB4}"/>
          </ac:spMkLst>
        </pc:spChg>
        <pc:spChg chg="mod">
          <ac:chgData name="Isabelle Plank" userId="a1289ac7-07bb-4c5c-b82e-95f954aebe03" providerId="ADAL" clId="{1EE0B497-F77D-41A0-A0A0-E37151357CD2}" dt="2022-07-05T09:23:11.472" v="4684"/>
          <ac:spMkLst>
            <pc:docMk/>
            <pc:sldMk cId="3700539451" sldId="261"/>
            <ac:spMk id="453" creationId="{8C912152-BE11-F2BD-B916-F2F1BADF0059}"/>
          </ac:spMkLst>
        </pc:spChg>
        <pc:spChg chg="mod">
          <ac:chgData name="Isabelle Plank" userId="a1289ac7-07bb-4c5c-b82e-95f954aebe03" providerId="ADAL" clId="{1EE0B497-F77D-41A0-A0A0-E37151357CD2}" dt="2022-07-05T09:23:11.472" v="4684"/>
          <ac:spMkLst>
            <pc:docMk/>
            <pc:sldMk cId="3700539451" sldId="261"/>
            <ac:spMk id="454" creationId="{A6F94C48-31F3-1446-7F95-7CCD1C0CC3B1}"/>
          </ac:spMkLst>
        </pc:spChg>
        <pc:spChg chg="mod">
          <ac:chgData name="Isabelle Plank" userId="a1289ac7-07bb-4c5c-b82e-95f954aebe03" providerId="ADAL" clId="{1EE0B497-F77D-41A0-A0A0-E37151357CD2}" dt="2022-07-05T09:23:11.472" v="4684"/>
          <ac:spMkLst>
            <pc:docMk/>
            <pc:sldMk cId="3700539451" sldId="261"/>
            <ac:spMk id="455" creationId="{4C1D38EE-2BCE-6BC8-D5BC-8A421619DE61}"/>
          </ac:spMkLst>
        </pc:spChg>
        <pc:spChg chg="mod">
          <ac:chgData name="Isabelle Plank" userId="a1289ac7-07bb-4c5c-b82e-95f954aebe03" providerId="ADAL" clId="{1EE0B497-F77D-41A0-A0A0-E37151357CD2}" dt="2022-07-05T09:23:11.472" v="4684"/>
          <ac:spMkLst>
            <pc:docMk/>
            <pc:sldMk cId="3700539451" sldId="261"/>
            <ac:spMk id="456" creationId="{7245D10F-386C-4DEC-AA66-2623DF9ADB2D}"/>
          </ac:spMkLst>
        </pc:spChg>
        <pc:spChg chg="mod">
          <ac:chgData name="Isabelle Plank" userId="a1289ac7-07bb-4c5c-b82e-95f954aebe03" providerId="ADAL" clId="{1EE0B497-F77D-41A0-A0A0-E37151357CD2}" dt="2022-07-05T09:23:11.475" v="4690"/>
          <ac:spMkLst>
            <pc:docMk/>
            <pc:sldMk cId="3700539451" sldId="261"/>
            <ac:spMk id="458" creationId="{3F919958-8806-F974-E03C-8562C8546D31}"/>
          </ac:spMkLst>
        </pc:spChg>
        <pc:spChg chg="mod">
          <ac:chgData name="Isabelle Plank" userId="a1289ac7-07bb-4c5c-b82e-95f954aebe03" providerId="ADAL" clId="{1EE0B497-F77D-41A0-A0A0-E37151357CD2}" dt="2022-07-05T09:23:11.475" v="4690"/>
          <ac:spMkLst>
            <pc:docMk/>
            <pc:sldMk cId="3700539451" sldId="261"/>
            <ac:spMk id="459" creationId="{361DB94E-EB09-EF09-1FFE-0EA598F8DCB1}"/>
          </ac:spMkLst>
        </pc:spChg>
        <pc:spChg chg="mod">
          <ac:chgData name="Isabelle Plank" userId="a1289ac7-07bb-4c5c-b82e-95f954aebe03" providerId="ADAL" clId="{1EE0B497-F77D-41A0-A0A0-E37151357CD2}" dt="2022-07-05T09:23:11.475" v="4690"/>
          <ac:spMkLst>
            <pc:docMk/>
            <pc:sldMk cId="3700539451" sldId="261"/>
            <ac:spMk id="460" creationId="{69BB67D8-9EA4-90F0-5D5C-E3D5B9C50DD0}"/>
          </ac:spMkLst>
        </pc:spChg>
        <pc:spChg chg="mod">
          <ac:chgData name="Isabelle Plank" userId="a1289ac7-07bb-4c5c-b82e-95f954aebe03" providerId="ADAL" clId="{1EE0B497-F77D-41A0-A0A0-E37151357CD2}" dt="2022-07-05T09:23:11.475" v="4690"/>
          <ac:spMkLst>
            <pc:docMk/>
            <pc:sldMk cId="3700539451" sldId="261"/>
            <ac:spMk id="461" creationId="{2D256401-D1FB-62C2-FB64-E211DE894F11}"/>
          </ac:spMkLst>
        </pc:spChg>
        <pc:spChg chg="mod">
          <ac:chgData name="Isabelle Plank" userId="a1289ac7-07bb-4c5c-b82e-95f954aebe03" providerId="ADAL" clId="{1EE0B497-F77D-41A0-A0A0-E37151357CD2}" dt="2022-07-05T09:23:11.475" v="4690"/>
          <ac:spMkLst>
            <pc:docMk/>
            <pc:sldMk cId="3700539451" sldId="261"/>
            <ac:spMk id="462" creationId="{54C89FDC-3A51-7166-1B32-501E2EFC8004}"/>
          </ac:spMkLst>
        </pc:spChg>
        <pc:spChg chg="mod">
          <ac:chgData name="Isabelle Plank" userId="a1289ac7-07bb-4c5c-b82e-95f954aebe03" providerId="ADAL" clId="{1EE0B497-F77D-41A0-A0A0-E37151357CD2}" dt="2022-07-05T09:23:11.475" v="4690"/>
          <ac:spMkLst>
            <pc:docMk/>
            <pc:sldMk cId="3700539451" sldId="261"/>
            <ac:spMk id="463" creationId="{06D040B7-FD2D-5E97-1DE0-CF65A047F538}"/>
          </ac:spMkLst>
        </pc:spChg>
        <pc:spChg chg="mod">
          <ac:chgData name="Isabelle Plank" userId="a1289ac7-07bb-4c5c-b82e-95f954aebe03" providerId="ADAL" clId="{1EE0B497-F77D-41A0-A0A0-E37151357CD2}" dt="2022-07-05T09:23:11.475" v="4690"/>
          <ac:spMkLst>
            <pc:docMk/>
            <pc:sldMk cId="3700539451" sldId="261"/>
            <ac:spMk id="464" creationId="{313E6EBD-47F2-538A-1187-4EB81DF16271}"/>
          </ac:spMkLst>
        </pc:spChg>
        <pc:spChg chg="mod">
          <ac:chgData name="Isabelle Plank" userId="a1289ac7-07bb-4c5c-b82e-95f954aebe03" providerId="ADAL" clId="{1EE0B497-F77D-41A0-A0A0-E37151357CD2}" dt="2022-07-05T09:23:11.475" v="4690"/>
          <ac:spMkLst>
            <pc:docMk/>
            <pc:sldMk cId="3700539451" sldId="261"/>
            <ac:spMk id="465" creationId="{62C0011A-C195-BBAC-AE36-440CBBE33617}"/>
          </ac:spMkLst>
        </pc:spChg>
        <pc:spChg chg="mod">
          <ac:chgData name="Isabelle Plank" userId="a1289ac7-07bb-4c5c-b82e-95f954aebe03" providerId="ADAL" clId="{1EE0B497-F77D-41A0-A0A0-E37151357CD2}" dt="2022-07-05T09:23:11.475" v="4690"/>
          <ac:spMkLst>
            <pc:docMk/>
            <pc:sldMk cId="3700539451" sldId="261"/>
            <ac:spMk id="466" creationId="{1F0A714C-F0C1-EBA2-E670-4E4AA9B863AB}"/>
          </ac:spMkLst>
        </pc:spChg>
        <pc:spChg chg="mod">
          <ac:chgData name="Isabelle Plank" userId="a1289ac7-07bb-4c5c-b82e-95f954aebe03" providerId="ADAL" clId="{1EE0B497-F77D-41A0-A0A0-E37151357CD2}" dt="2022-07-05T09:23:11.477" v="4696"/>
          <ac:spMkLst>
            <pc:docMk/>
            <pc:sldMk cId="3700539451" sldId="261"/>
            <ac:spMk id="468" creationId="{C58ECC16-9E9E-1AF3-B086-4BCF35B574F6}"/>
          </ac:spMkLst>
        </pc:spChg>
        <pc:spChg chg="mod">
          <ac:chgData name="Isabelle Plank" userId="a1289ac7-07bb-4c5c-b82e-95f954aebe03" providerId="ADAL" clId="{1EE0B497-F77D-41A0-A0A0-E37151357CD2}" dt="2022-07-05T09:23:11.477" v="4696"/>
          <ac:spMkLst>
            <pc:docMk/>
            <pc:sldMk cId="3700539451" sldId="261"/>
            <ac:spMk id="469" creationId="{12032268-3778-3590-1E4B-797222CEF82E}"/>
          </ac:spMkLst>
        </pc:spChg>
        <pc:spChg chg="mod">
          <ac:chgData name="Isabelle Plank" userId="a1289ac7-07bb-4c5c-b82e-95f954aebe03" providerId="ADAL" clId="{1EE0B497-F77D-41A0-A0A0-E37151357CD2}" dt="2022-07-05T09:23:11.480" v="4702"/>
          <ac:spMkLst>
            <pc:docMk/>
            <pc:sldMk cId="3700539451" sldId="261"/>
            <ac:spMk id="471" creationId="{7BF4A7DA-5104-3662-5273-CF22B0D8DCE4}"/>
          </ac:spMkLst>
        </pc:spChg>
        <pc:spChg chg="mod">
          <ac:chgData name="Isabelle Plank" userId="a1289ac7-07bb-4c5c-b82e-95f954aebe03" providerId="ADAL" clId="{1EE0B497-F77D-41A0-A0A0-E37151357CD2}" dt="2022-07-05T09:23:11.480" v="4702"/>
          <ac:spMkLst>
            <pc:docMk/>
            <pc:sldMk cId="3700539451" sldId="261"/>
            <ac:spMk id="472" creationId="{F0292B27-D55C-5EFE-EB20-9EECB1E47171}"/>
          </ac:spMkLst>
        </pc:spChg>
        <pc:spChg chg="mod">
          <ac:chgData name="Isabelle Plank" userId="a1289ac7-07bb-4c5c-b82e-95f954aebe03" providerId="ADAL" clId="{1EE0B497-F77D-41A0-A0A0-E37151357CD2}" dt="2022-07-05T09:23:11.480" v="4702"/>
          <ac:spMkLst>
            <pc:docMk/>
            <pc:sldMk cId="3700539451" sldId="261"/>
            <ac:spMk id="473" creationId="{579DFD52-CCDC-52C1-7BF0-033371317B87}"/>
          </ac:spMkLst>
        </pc:spChg>
        <pc:spChg chg="add del mod">
          <ac:chgData name="Isabelle Plank" userId="a1289ac7-07bb-4c5c-b82e-95f954aebe03" providerId="ADAL" clId="{1EE0B497-F77D-41A0-A0A0-E37151357CD2}" dt="2022-07-05T09:23:11.515" v="4709"/>
          <ac:spMkLst>
            <pc:docMk/>
            <pc:sldMk cId="3700539451" sldId="261"/>
            <ac:spMk id="474" creationId="{D94589BF-977D-F11C-4BCA-A13B17FE9D40}"/>
          </ac:spMkLst>
        </pc:spChg>
        <pc:spChg chg="add del mod">
          <ac:chgData name="Isabelle Plank" userId="a1289ac7-07bb-4c5c-b82e-95f954aebe03" providerId="ADAL" clId="{1EE0B497-F77D-41A0-A0A0-E37151357CD2}" dt="2022-07-05T09:23:23.178" v="5200"/>
          <ac:spMkLst>
            <pc:docMk/>
            <pc:sldMk cId="3700539451" sldId="261"/>
            <ac:spMk id="498" creationId="{B1B5B427-251F-ACD5-52FA-7DB347B961A3}"/>
          </ac:spMkLst>
        </pc:spChg>
        <pc:spChg chg="mod">
          <ac:chgData name="Isabelle Plank" userId="a1289ac7-07bb-4c5c-b82e-95f954aebe03" providerId="ADAL" clId="{1EE0B497-F77D-41A0-A0A0-E37151357CD2}" dt="2022-07-05T09:23:23.107" v="5006"/>
          <ac:spMkLst>
            <pc:docMk/>
            <pc:sldMk cId="3700539451" sldId="261"/>
            <ac:spMk id="502" creationId="{C73F38D5-8AD5-7489-1518-82485E557D5D}"/>
          </ac:spMkLst>
        </pc:spChg>
        <pc:spChg chg="mod">
          <ac:chgData name="Isabelle Plank" userId="a1289ac7-07bb-4c5c-b82e-95f954aebe03" providerId="ADAL" clId="{1EE0B497-F77D-41A0-A0A0-E37151357CD2}" dt="2022-07-05T09:23:23.107" v="5006"/>
          <ac:spMkLst>
            <pc:docMk/>
            <pc:sldMk cId="3700539451" sldId="261"/>
            <ac:spMk id="503" creationId="{344C6C1E-72A3-85DB-27C7-124EE512A118}"/>
          </ac:spMkLst>
        </pc:spChg>
        <pc:spChg chg="mod">
          <ac:chgData name="Isabelle Plank" userId="a1289ac7-07bb-4c5c-b82e-95f954aebe03" providerId="ADAL" clId="{1EE0B497-F77D-41A0-A0A0-E37151357CD2}" dt="2022-07-05T09:23:23.107" v="5006"/>
          <ac:spMkLst>
            <pc:docMk/>
            <pc:sldMk cId="3700539451" sldId="261"/>
            <ac:spMk id="504" creationId="{2B4C927C-A0BD-28B5-B1F4-2453948DC258}"/>
          </ac:spMkLst>
        </pc:spChg>
        <pc:spChg chg="mod">
          <ac:chgData name="Isabelle Plank" userId="a1289ac7-07bb-4c5c-b82e-95f954aebe03" providerId="ADAL" clId="{1EE0B497-F77D-41A0-A0A0-E37151357CD2}" dt="2022-07-05T09:23:23.107" v="5006"/>
          <ac:spMkLst>
            <pc:docMk/>
            <pc:sldMk cId="3700539451" sldId="261"/>
            <ac:spMk id="505" creationId="{159DDF8E-9649-4A01-1863-C09E414AC3BA}"/>
          </ac:spMkLst>
        </pc:spChg>
        <pc:spChg chg="mod">
          <ac:chgData name="Isabelle Plank" userId="a1289ac7-07bb-4c5c-b82e-95f954aebe03" providerId="ADAL" clId="{1EE0B497-F77D-41A0-A0A0-E37151357CD2}" dt="2022-07-05T09:23:23.107" v="5006"/>
          <ac:spMkLst>
            <pc:docMk/>
            <pc:sldMk cId="3700539451" sldId="261"/>
            <ac:spMk id="506" creationId="{252C0432-CDF0-E904-B2BE-95C3522C954E}"/>
          </ac:spMkLst>
        </pc:spChg>
        <pc:spChg chg="mod">
          <ac:chgData name="Isabelle Plank" userId="a1289ac7-07bb-4c5c-b82e-95f954aebe03" providerId="ADAL" clId="{1EE0B497-F77D-41A0-A0A0-E37151357CD2}" dt="2022-07-05T09:23:23.108" v="5010"/>
          <ac:spMkLst>
            <pc:docMk/>
            <pc:sldMk cId="3700539451" sldId="261"/>
            <ac:spMk id="508" creationId="{4F06782F-3524-584C-F6AC-39E63799F430}"/>
          </ac:spMkLst>
        </pc:spChg>
        <pc:spChg chg="mod">
          <ac:chgData name="Isabelle Plank" userId="a1289ac7-07bb-4c5c-b82e-95f954aebe03" providerId="ADAL" clId="{1EE0B497-F77D-41A0-A0A0-E37151357CD2}" dt="2022-07-05T09:23:23.108" v="5010"/>
          <ac:spMkLst>
            <pc:docMk/>
            <pc:sldMk cId="3700539451" sldId="261"/>
            <ac:spMk id="509" creationId="{B0D8DE20-2E0E-9F8D-E8EB-B26C3700D354}"/>
          </ac:spMkLst>
        </pc:spChg>
        <pc:spChg chg="mod">
          <ac:chgData name="Isabelle Plank" userId="a1289ac7-07bb-4c5c-b82e-95f954aebe03" providerId="ADAL" clId="{1EE0B497-F77D-41A0-A0A0-E37151357CD2}" dt="2022-07-05T09:23:23.108" v="5010"/>
          <ac:spMkLst>
            <pc:docMk/>
            <pc:sldMk cId="3700539451" sldId="261"/>
            <ac:spMk id="510" creationId="{E0EBBBAC-A4A4-9369-72F8-EE0C7D6FEC9A}"/>
          </ac:spMkLst>
        </pc:spChg>
        <pc:spChg chg="mod">
          <ac:chgData name="Isabelle Plank" userId="a1289ac7-07bb-4c5c-b82e-95f954aebe03" providerId="ADAL" clId="{1EE0B497-F77D-41A0-A0A0-E37151357CD2}" dt="2022-07-05T09:23:23.108" v="5010"/>
          <ac:spMkLst>
            <pc:docMk/>
            <pc:sldMk cId="3700539451" sldId="261"/>
            <ac:spMk id="511" creationId="{5A4642FF-0882-144C-A96C-5C1B5AADBD40}"/>
          </ac:spMkLst>
        </pc:spChg>
        <pc:spChg chg="mod">
          <ac:chgData name="Isabelle Plank" userId="a1289ac7-07bb-4c5c-b82e-95f954aebe03" providerId="ADAL" clId="{1EE0B497-F77D-41A0-A0A0-E37151357CD2}" dt="2022-07-05T09:23:23.108" v="5010"/>
          <ac:spMkLst>
            <pc:docMk/>
            <pc:sldMk cId="3700539451" sldId="261"/>
            <ac:spMk id="512" creationId="{F993DD94-83F0-11A8-38E2-ADB8129D0019}"/>
          </ac:spMkLst>
        </pc:spChg>
        <pc:spChg chg="mod">
          <ac:chgData name="Isabelle Plank" userId="a1289ac7-07bb-4c5c-b82e-95f954aebe03" providerId="ADAL" clId="{1EE0B497-F77D-41A0-A0A0-E37151357CD2}" dt="2022-07-05T09:23:23.108" v="5010"/>
          <ac:spMkLst>
            <pc:docMk/>
            <pc:sldMk cId="3700539451" sldId="261"/>
            <ac:spMk id="513" creationId="{052951AE-5956-3B89-F910-1D8FD3FA5E49}"/>
          </ac:spMkLst>
        </pc:spChg>
        <pc:spChg chg="mod">
          <ac:chgData name="Isabelle Plank" userId="a1289ac7-07bb-4c5c-b82e-95f954aebe03" providerId="ADAL" clId="{1EE0B497-F77D-41A0-A0A0-E37151357CD2}" dt="2022-07-05T09:23:23.108" v="5010"/>
          <ac:spMkLst>
            <pc:docMk/>
            <pc:sldMk cId="3700539451" sldId="261"/>
            <ac:spMk id="514" creationId="{69EA57ED-BF1E-6286-8072-1639B4FAEA6F}"/>
          </ac:spMkLst>
        </pc:spChg>
        <pc:spChg chg="mod">
          <ac:chgData name="Isabelle Plank" userId="a1289ac7-07bb-4c5c-b82e-95f954aebe03" providerId="ADAL" clId="{1EE0B497-F77D-41A0-A0A0-E37151357CD2}" dt="2022-07-05T09:23:23.108" v="5010"/>
          <ac:spMkLst>
            <pc:docMk/>
            <pc:sldMk cId="3700539451" sldId="261"/>
            <ac:spMk id="515" creationId="{AC229CEF-C3B7-A21A-3032-D032015ED984}"/>
          </ac:spMkLst>
        </pc:spChg>
        <pc:spChg chg="mod">
          <ac:chgData name="Isabelle Plank" userId="a1289ac7-07bb-4c5c-b82e-95f954aebe03" providerId="ADAL" clId="{1EE0B497-F77D-41A0-A0A0-E37151357CD2}" dt="2022-07-05T09:23:23.108" v="5010"/>
          <ac:spMkLst>
            <pc:docMk/>
            <pc:sldMk cId="3700539451" sldId="261"/>
            <ac:spMk id="516" creationId="{0191339D-907A-9687-E3F5-7D4130B5997D}"/>
          </ac:spMkLst>
        </pc:spChg>
        <pc:spChg chg="mod">
          <ac:chgData name="Isabelle Plank" userId="a1289ac7-07bb-4c5c-b82e-95f954aebe03" providerId="ADAL" clId="{1EE0B497-F77D-41A0-A0A0-E37151357CD2}" dt="2022-07-05T09:23:23.109" v="5014"/>
          <ac:spMkLst>
            <pc:docMk/>
            <pc:sldMk cId="3700539451" sldId="261"/>
            <ac:spMk id="518" creationId="{8A2BA670-DE86-B4E9-DE71-6178AFA2E77D}"/>
          </ac:spMkLst>
        </pc:spChg>
        <pc:spChg chg="mod">
          <ac:chgData name="Isabelle Plank" userId="a1289ac7-07bb-4c5c-b82e-95f954aebe03" providerId="ADAL" clId="{1EE0B497-F77D-41A0-A0A0-E37151357CD2}" dt="2022-07-05T09:23:23.109" v="5014"/>
          <ac:spMkLst>
            <pc:docMk/>
            <pc:sldMk cId="3700539451" sldId="261"/>
            <ac:spMk id="519" creationId="{E547556B-F985-0CEF-9237-9042BC0C66B2}"/>
          </ac:spMkLst>
        </pc:spChg>
        <pc:spChg chg="mod">
          <ac:chgData name="Isabelle Plank" userId="a1289ac7-07bb-4c5c-b82e-95f954aebe03" providerId="ADAL" clId="{1EE0B497-F77D-41A0-A0A0-E37151357CD2}" dt="2022-07-05T09:23:23.110" v="5018"/>
          <ac:spMkLst>
            <pc:docMk/>
            <pc:sldMk cId="3700539451" sldId="261"/>
            <ac:spMk id="521" creationId="{C187CE18-CF89-F329-3445-41D8FD3AF155}"/>
          </ac:spMkLst>
        </pc:spChg>
        <pc:spChg chg="mod">
          <ac:chgData name="Isabelle Plank" userId="a1289ac7-07bb-4c5c-b82e-95f954aebe03" providerId="ADAL" clId="{1EE0B497-F77D-41A0-A0A0-E37151357CD2}" dt="2022-07-05T09:23:23.110" v="5018"/>
          <ac:spMkLst>
            <pc:docMk/>
            <pc:sldMk cId="3700539451" sldId="261"/>
            <ac:spMk id="522" creationId="{179A4908-625C-B0F3-5D20-ED8456EEF59B}"/>
          </ac:spMkLst>
        </pc:spChg>
        <pc:spChg chg="mod">
          <ac:chgData name="Isabelle Plank" userId="a1289ac7-07bb-4c5c-b82e-95f954aebe03" providerId="ADAL" clId="{1EE0B497-F77D-41A0-A0A0-E37151357CD2}" dt="2022-07-05T09:23:23.110" v="5018"/>
          <ac:spMkLst>
            <pc:docMk/>
            <pc:sldMk cId="3700539451" sldId="261"/>
            <ac:spMk id="523" creationId="{6668BDFD-C288-CA34-BB9E-3E0F25A11A11}"/>
          </ac:spMkLst>
        </pc:spChg>
        <pc:spChg chg="add del mod">
          <ac:chgData name="Isabelle Plank" userId="a1289ac7-07bb-4c5c-b82e-95f954aebe03" providerId="ADAL" clId="{1EE0B497-F77D-41A0-A0A0-E37151357CD2}" dt="2022-07-05T09:23:23.027" v="4898"/>
          <ac:spMkLst>
            <pc:docMk/>
            <pc:sldMk cId="3700539451" sldId="261"/>
            <ac:spMk id="524" creationId="{B0337D13-245B-DBAA-76BD-D4E02C2E33F3}"/>
          </ac:spMkLst>
        </pc:spChg>
        <pc:spChg chg="add del mod">
          <ac:chgData name="Isabelle Plank" userId="a1289ac7-07bb-4c5c-b82e-95f954aebe03" providerId="ADAL" clId="{1EE0B497-F77D-41A0-A0A0-E37151357CD2}" dt="2022-07-05T09:23:37.522" v="5691"/>
          <ac:spMkLst>
            <pc:docMk/>
            <pc:sldMk cId="3700539451" sldId="261"/>
            <ac:spMk id="548" creationId="{8F604F0F-4E8E-C979-B38A-43DAD8138B72}"/>
          </ac:spMkLst>
        </pc:spChg>
        <pc:spChg chg="mod">
          <ac:chgData name="Isabelle Plank" userId="a1289ac7-07bb-4c5c-b82e-95f954aebe03" providerId="ADAL" clId="{1EE0B497-F77D-41A0-A0A0-E37151357CD2}" dt="2022-07-05T09:23:37.444" v="5497"/>
          <ac:spMkLst>
            <pc:docMk/>
            <pc:sldMk cId="3700539451" sldId="261"/>
            <ac:spMk id="552" creationId="{66FF1669-5591-CBED-FB73-F35A6D346CE0}"/>
          </ac:spMkLst>
        </pc:spChg>
        <pc:spChg chg="mod">
          <ac:chgData name="Isabelle Plank" userId="a1289ac7-07bb-4c5c-b82e-95f954aebe03" providerId="ADAL" clId="{1EE0B497-F77D-41A0-A0A0-E37151357CD2}" dt="2022-07-05T09:23:37.444" v="5497"/>
          <ac:spMkLst>
            <pc:docMk/>
            <pc:sldMk cId="3700539451" sldId="261"/>
            <ac:spMk id="553" creationId="{3F50E426-A6FF-7716-C15C-F9302E15FAEB}"/>
          </ac:spMkLst>
        </pc:spChg>
        <pc:spChg chg="mod">
          <ac:chgData name="Isabelle Plank" userId="a1289ac7-07bb-4c5c-b82e-95f954aebe03" providerId="ADAL" clId="{1EE0B497-F77D-41A0-A0A0-E37151357CD2}" dt="2022-07-05T09:23:37.444" v="5497"/>
          <ac:spMkLst>
            <pc:docMk/>
            <pc:sldMk cId="3700539451" sldId="261"/>
            <ac:spMk id="554" creationId="{BD78B222-40AE-B0EE-7BA4-25DE4F4B8B9C}"/>
          </ac:spMkLst>
        </pc:spChg>
        <pc:spChg chg="mod">
          <ac:chgData name="Isabelle Plank" userId="a1289ac7-07bb-4c5c-b82e-95f954aebe03" providerId="ADAL" clId="{1EE0B497-F77D-41A0-A0A0-E37151357CD2}" dt="2022-07-05T09:23:37.444" v="5497"/>
          <ac:spMkLst>
            <pc:docMk/>
            <pc:sldMk cId="3700539451" sldId="261"/>
            <ac:spMk id="555" creationId="{69350C1B-84B4-F666-EB5E-CF45D649B611}"/>
          </ac:spMkLst>
        </pc:spChg>
        <pc:spChg chg="mod">
          <ac:chgData name="Isabelle Plank" userId="a1289ac7-07bb-4c5c-b82e-95f954aebe03" providerId="ADAL" clId="{1EE0B497-F77D-41A0-A0A0-E37151357CD2}" dt="2022-07-05T09:23:37.444" v="5497"/>
          <ac:spMkLst>
            <pc:docMk/>
            <pc:sldMk cId="3700539451" sldId="261"/>
            <ac:spMk id="556" creationId="{D8C4EE3D-18AC-5AB6-5CE0-525AB1FDCBC7}"/>
          </ac:spMkLst>
        </pc:spChg>
        <pc:spChg chg="mod">
          <ac:chgData name="Isabelle Plank" userId="a1289ac7-07bb-4c5c-b82e-95f954aebe03" providerId="ADAL" clId="{1EE0B497-F77D-41A0-A0A0-E37151357CD2}" dt="2022-07-05T09:23:37.444" v="5501"/>
          <ac:spMkLst>
            <pc:docMk/>
            <pc:sldMk cId="3700539451" sldId="261"/>
            <ac:spMk id="558" creationId="{B891A3C2-5A9B-1873-1C08-2E3D9512459A}"/>
          </ac:spMkLst>
        </pc:spChg>
        <pc:spChg chg="mod">
          <ac:chgData name="Isabelle Plank" userId="a1289ac7-07bb-4c5c-b82e-95f954aebe03" providerId="ADAL" clId="{1EE0B497-F77D-41A0-A0A0-E37151357CD2}" dt="2022-07-05T09:23:37.444" v="5501"/>
          <ac:spMkLst>
            <pc:docMk/>
            <pc:sldMk cId="3700539451" sldId="261"/>
            <ac:spMk id="559" creationId="{48416A5C-234B-F336-652B-65B4D1E34487}"/>
          </ac:spMkLst>
        </pc:spChg>
        <pc:spChg chg="mod">
          <ac:chgData name="Isabelle Plank" userId="a1289ac7-07bb-4c5c-b82e-95f954aebe03" providerId="ADAL" clId="{1EE0B497-F77D-41A0-A0A0-E37151357CD2}" dt="2022-07-05T09:23:37.444" v="5501"/>
          <ac:spMkLst>
            <pc:docMk/>
            <pc:sldMk cId="3700539451" sldId="261"/>
            <ac:spMk id="560" creationId="{196170B3-F36C-2F08-37CD-64F03B538A5B}"/>
          </ac:spMkLst>
        </pc:spChg>
        <pc:spChg chg="mod">
          <ac:chgData name="Isabelle Plank" userId="a1289ac7-07bb-4c5c-b82e-95f954aebe03" providerId="ADAL" clId="{1EE0B497-F77D-41A0-A0A0-E37151357CD2}" dt="2022-07-05T09:23:37.444" v="5501"/>
          <ac:spMkLst>
            <pc:docMk/>
            <pc:sldMk cId="3700539451" sldId="261"/>
            <ac:spMk id="561" creationId="{32D0F12B-0CF8-977B-F16E-BCB8B7E3B5CA}"/>
          </ac:spMkLst>
        </pc:spChg>
        <pc:spChg chg="mod">
          <ac:chgData name="Isabelle Plank" userId="a1289ac7-07bb-4c5c-b82e-95f954aebe03" providerId="ADAL" clId="{1EE0B497-F77D-41A0-A0A0-E37151357CD2}" dt="2022-07-05T09:23:37.444" v="5501"/>
          <ac:spMkLst>
            <pc:docMk/>
            <pc:sldMk cId="3700539451" sldId="261"/>
            <ac:spMk id="562" creationId="{CEFC0932-8860-CE46-03FC-55519DFBA721}"/>
          </ac:spMkLst>
        </pc:spChg>
        <pc:spChg chg="mod">
          <ac:chgData name="Isabelle Plank" userId="a1289ac7-07bb-4c5c-b82e-95f954aebe03" providerId="ADAL" clId="{1EE0B497-F77D-41A0-A0A0-E37151357CD2}" dt="2022-07-05T09:23:37.444" v="5501"/>
          <ac:spMkLst>
            <pc:docMk/>
            <pc:sldMk cId="3700539451" sldId="261"/>
            <ac:spMk id="563" creationId="{513613E8-B21D-6297-4BD8-A9BA0AD80FA5}"/>
          </ac:spMkLst>
        </pc:spChg>
        <pc:spChg chg="mod">
          <ac:chgData name="Isabelle Plank" userId="a1289ac7-07bb-4c5c-b82e-95f954aebe03" providerId="ADAL" clId="{1EE0B497-F77D-41A0-A0A0-E37151357CD2}" dt="2022-07-05T09:23:37.444" v="5501"/>
          <ac:spMkLst>
            <pc:docMk/>
            <pc:sldMk cId="3700539451" sldId="261"/>
            <ac:spMk id="564" creationId="{0CFD7F1B-A5C2-9805-F6A8-EDA17FB396CA}"/>
          </ac:spMkLst>
        </pc:spChg>
        <pc:spChg chg="mod">
          <ac:chgData name="Isabelle Plank" userId="a1289ac7-07bb-4c5c-b82e-95f954aebe03" providerId="ADAL" clId="{1EE0B497-F77D-41A0-A0A0-E37151357CD2}" dt="2022-07-05T09:23:37.444" v="5501"/>
          <ac:spMkLst>
            <pc:docMk/>
            <pc:sldMk cId="3700539451" sldId="261"/>
            <ac:spMk id="565" creationId="{C35D21F0-A7A8-0DBD-508F-64E496BCF78E}"/>
          </ac:spMkLst>
        </pc:spChg>
        <pc:spChg chg="mod">
          <ac:chgData name="Isabelle Plank" userId="a1289ac7-07bb-4c5c-b82e-95f954aebe03" providerId="ADAL" clId="{1EE0B497-F77D-41A0-A0A0-E37151357CD2}" dt="2022-07-05T09:23:37.444" v="5501"/>
          <ac:spMkLst>
            <pc:docMk/>
            <pc:sldMk cId="3700539451" sldId="261"/>
            <ac:spMk id="566" creationId="{02EAAA4A-9F8D-D6B4-DF7B-5FB0AA3E09DE}"/>
          </ac:spMkLst>
        </pc:spChg>
        <pc:spChg chg="mod">
          <ac:chgData name="Isabelle Plank" userId="a1289ac7-07bb-4c5c-b82e-95f954aebe03" providerId="ADAL" clId="{1EE0B497-F77D-41A0-A0A0-E37151357CD2}" dt="2022-07-05T09:23:37.444" v="5505"/>
          <ac:spMkLst>
            <pc:docMk/>
            <pc:sldMk cId="3700539451" sldId="261"/>
            <ac:spMk id="568" creationId="{4B76D2F6-CC0B-4E4C-FBEF-562C5C1E64C5}"/>
          </ac:spMkLst>
        </pc:spChg>
        <pc:spChg chg="mod">
          <ac:chgData name="Isabelle Plank" userId="a1289ac7-07bb-4c5c-b82e-95f954aebe03" providerId="ADAL" clId="{1EE0B497-F77D-41A0-A0A0-E37151357CD2}" dt="2022-07-05T09:23:37.444" v="5505"/>
          <ac:spMkLst>
            <pc:docMk/>
            <pc:sldMk cId="3700539451" sldId="261"/>
            <ac:spMk id="569" creationId="{9EDDB426-DA23-28C8-53CB-39F619634CFD}"/>
          </ac:spMkLst>
        </pc:spChg>
        <pc:spChg chg="mod">
          <ac:chgData name="Isabelle Plank" userId="a1289ac7-07bb-4c5c-b82e-95f954aebe03" providerId="ADAL" clId="{1EE0B497-F77D-41A0-A0A0-E37151357CD2}" dt="2022-07-05T09:23:37.444" v="5509"/>
          <ac:spMkLst>
            <pc:docMk/>
            <pc:sldMk cId="3700539451" sldId="261"/>
            <ac:spMk id="571" creationId="{3650949A-3924-0CD3-3125-B62D4E9F0917}"/>
          </ac:spMkLst>
        </pc:spChg>
        <pc:spChg chg="mod">
          <ac:chgData name="Isabelle Plank" userId="a1289ac7-07bb-4c5c-b82e-95f954aebe03" providerId="ADAL" clId="{1EE0B497-F77D-41A0-A0A0-E37151357CD2}" dt="2022-07-05T09:23:37.444" v="5509"/>
          <ac:spMkLst>
            <pc:docMk/>
            <pc:sldMk cId="3700539451" sldId="261"/>
            <ac:spMk id="572" creationId="{3740677F-743E-3F4D-2FC2-B6E8685342C4}"/>
          </ac:spMkLst>
        </pc:spChg>
        <pc:spChg chg="mod">
          <ac:chgData name="Isabelle Plank" userId="a1289ac7-07bb-4c5c-b82e-95f954aebe03" providerId="ADAL" clId="{1EE0B497-F77D-41A0-A0A0-E37151357CD2}" dt="2022-07-05T09:23:37.444" v="5509"/>
          <ac:spMkLst>
            <pc:docMk/>
            <pc:sldMk cId="3700539451" sldId="261"/>
            <ac:spMk id="573" creationId="{FEA01692-C9E4-5C4F-0C38-A6D0E5C2EA2F}"/>
          </ac:spMkLst>
        </pc:spChg>
        <pc:spChg chg="add del mod">
          <ac:chgData name="Isabelle Plank" userId="a1289ac7-07bb-4c5c-b82e-95f954aebe03" providerId="ADAL" clId="{1EE0B497-F77D-41A0-A0A0-E37151357CD2}" dt="2022-07-05T09:23:37.391" v="5389"/>
          <ac:spMkLst>
            <pc:docMk/>
            <pc:sldMk cId="3700539451" sldId="261"/>
            <ac:spMk id="574" creationId="{10988E0E-D34D-F8DA-0F67-28280E97A827}"/>
          </ac:spMkLst>
        </pc:spChg>
        <pc:spChg chg="add del mod">
          <ac:chgData name="Isabelle Plank" userId="a1289ac7-07bb-4c5c-b82e-95f954aebe03" providerId="ADAL" clId="{1EE0B497-F77D-41A0-A0A0-E37151357CD2}" dt="2022-07-05T09:23:50.629" v="6181"/>
          <ac:spMkLst>
            <pc:docMk/>
            <pc:sldMk cId="3700539451" sldId="261"/>
            <ac:spMk id="598" creationId="{C504FAB3-D114-5016-C2B9-D0AA5A6BE836}"/>
          </ac:spMkLst>
        </pc:spChg>
        <pc:spChg chg="mod">
          <ac:chgData name="Isabelle Plank" userId="a1289ac7-07bb-4c5c-b82e-95f954aebe03" providerId="ADAL" clId="{1EE0B497-F77D-41A0-A0A0-E37151357CD2}" dt="2022-07-05T09:23:50.558" v="5987"/>
          <ac:spMkLst>
            <pc:docMk/>
            <pc:sldMk cId="3700539451" sldId="261"/>
            <ac:spMk id="602" creationId="{6362B382-569D-5F22-BAE3-D4CA5076846C}"/>
          </ac:spMkLst>
        </pc:spChg>
        <pc:spChg chg="mod">
          <ac:chgData name="Isabelle Plank" userId="a1289ac7-07bb-4c5c-b82e-95f954aebe03" providerId="ADAL" clId="{1EE0B497-F77D-41A0-A0A0-E37151357CD2}" dt="2022-07-05T09:23:50.558" v="5987"/>
          <ac:spMkLst>
            <pc:docMk/>
            <pc:sldMk cId="3700539451" sldId="261"/>
            <ac:spMk id="603" creationId="{A6D50FD3-3823-5EB1-2882-F4BD6F383872}"/>
          </ac:spMkLst>
        </pc:spChg>
        <pc:spChg chg="mod">
          <ac:chgData name="Isabelle Plank" userId="a1289ac7-07bb-4c5c-b82e-95f954aebe03" providerId="ADAL" clId="{1EE0B497-F77D-41A0-A0A0-E37151357CD2}" dt="2022-07-05T09:23:50.558" v="5987"/>
          <ac:spMkLst>
            <pc:docMk/>
            <pc:sldMk cId="3700539451" sldId="261"/>
            <ac:spMk id="604" creationId="{8026CDA1-9147-3D89-0BF3-7B32BE8D21F1}"/>
          </ac:spMkLst>
        </pc:spChg>
        <pc:spChg chg="mod">
          <ac:chgData name="Isabelle Plank" userId="a1289ac7-07bb-4c5c-b82e-95f954aebe03" providerId="ADAL" clId="{1EE0B497-F77D-41A0-A0A0-E37151357CD2}" dt="2022-07-05T09:23:50.558" v="5987"/>
          <ac:spMkLst>
            <pc:docMk/>
            <pc:sldMk cId="3700539451" sldId="261"/>
            <ac:spMk id="605" creationId="{9514B4B5-8B5C-C4A9-EF2C-DAF8858FCFB5}"/>
          </ac:spMkLst>
        </pc:spChg>
        <pc:spChg chg="mod">
          <ac:chgData name="Isabelle Plank" userId="a1289ac7-07bb-4c5c-b82e-95f954aebe03" providerId="ADAL" clId="{1EE0B497-F77D-41A0-A0A0-E37151357CD2}" dt="2022-07-05T09:23:50.558" v="5987"/>
          <ac:spMkLst>
            <pc:docMk/>
            <pc:sldMk cId="3700539451" sldId="261"/>
            <ac:spMk id="606" creationId="{DE96FED2-4AAC-B379-8691-4C178204120D}"/>
          </ac:spMkLst>
        </pc:spChg>
        <pc:spChg chg="mod">
          <ac:chgData name="Isabelle Plank" userId="a1289ac7-07bb-4c5c-b82e-95f954aebe03" providerId="ADAL" clId="{1EE0B497-F77D-41A0-A0A0-E37151357CD2}" dt="2022-07-05T09:23:50.559" v="5991"/>
          <ac:spMkLst>
            <pc:docMk/>
            <pc:sldMk cId="3700539451" sldId="261"/>
            <ac:spMk id="608" creationId="{F2E5F240-399E-B942-DCBF-BF55207DB2E1}"/>
          </ac:spMkLst>
        </pc:spChg>
        <pc:spChg chg="mod">
          <ac:chgData name="Isabelle Plank" userId="a1289ac7-07bb-4c5c-b82e-95f954aebe03" providerId="ADAL" clId="{1EE0B497-F77D-41A0-A0A0-E37151357CD2}" dt="2022-07-05T09:23:50.559" v="5991"/>
          <ac:spMkLst>
            <pc:docMk/>
            <pc:sldMk cId="3700539451" sldId="261"/>
            <ac:spMk id="609" creationId="{DCFE55AD-FD71-B43E-5324-8482FF2DFA51}"/>
          </ac:spMkLst>
        </pc:spChg>
        <pc:spChg chg="mod">
          <ac:chgData name="Isabelle Plank" userId="a1289ac7-07bb-4c5c-b82e-95f954aebe03" providerId="ADAL" clId="{1EE0B497-F77D-41A0-A0A0-E37151357CD2}" dt="2022-07-05T09:23:50.559" v="5991"/>
          <ac:spMkLst>
            <pc:docMk/>
            <pc:sldMk cId="3700539451" sldId="261"/>
            <ac:spMk id="610" creationId="{C1847ADF-1066-7A52-3648-B8FA701D3A84}"/>
          </ac:spMkLst>
        </pc:spChg>
        <pc:spChg chg="mod">
          <ac:chgData name="Isabelle Plank" userId="a1289ac7-07bb-4c5c-b82e-95f954aebe03" providerId="ADAL" clId="{1EE0B497-F77D-41A0-A0A0-E37151357CD2}" dt="2022-07-05T09:23:50.559" v="5991"/>
          <ac:spMkLst>
            <pc:docMk/>
            <pc:sldMk cId="3700539451" sldId="261"/>
            <ac:spMk id="611" creationId="{195EA23E-F343-5C1C-8901-5CDEAB7DEB33}"/>
          </ac:spMkLst>
        </pc:spChg>
        <pc:spChg chg="mod">
          <ac:chgData name="Isabelle Plank" userId="a1289ac7-07bb-4c5c-b82e-95f954aebe03" providerId="ADAL" clId="{1EE0B497-F77D-41A0-A0A0-E37151357CD2}" dt="2022-07-05T09:23:50.559" v="5991"/>
          <ac:spMkLst>
            <pc:docMk/>
            <pc:sldMk cId="3700539451" sldId="261"/>
            <ac:spMk id="612" creationId="{0D598B13-A032-2218-A347-4AD4D205B831}"/>
          </ac:spMkLst>
        </pc:spChg>
        <pc:spChg chg="mod">
          <ac:chgData name="Isabelle Plank" userId="a1289ac7-07bb-4c5c-b82e-95f954aebe03" providerId="ADAL" clId="{1EE0B497-F77D-41A0-A0A0-E37151357CD2}" dt="2022-07-05T09:23:50.559" v="5991"/>
          <ac:spMkLst>
            <pc:docMk/>
            <pc:sldMk cId="3700539451" sldId="261"/>
            <ac:spMk id="613" creationId="{6E27C894-C866-4681-5A40-5E58D7DD7F42}"/>
          </ac:spMkLst>
        </pc:spChg>
        <pc:spChg chg="mod">
          <ac:chgData name="Isabelle Plank" userId="a1289ac7-07bb-4c5c-b82e-95f954aebe03" providerId="ADAL" clId="{1EE0B497-F77D-41A0-A0A0-E37151357CD2}" dt="2022-07-05T09:23:50.559" v="5991"/>
          <ac:spMkLst>
            <pc:docMk/>
            <pc:sldMk cId="3700539451" sldId="261"/>
            <ac:spMk id="614" creationId="{87C8C5C5-F7EA-CC3E-9C7B-28CDA73CB287}"/>
          </ac:spMkLst>
        </pc:spChg>
        <pc:spChg chg="mod">
          <ac:chgData name="Isabelle Plank" userId="a1289ac7-07bb-4c5c-b82e-95f954aebe03" providerId="ADAL" clId="{1EE0B497-F77D-41A0-A0A0-E37151357CD2}" dt="2022-07-05T09:23:50.559" v="5991"/>
          <ac:spMkLst>
            <pc:docMk/>
            <pc:sldMk cId="3700539451" sldId="261"/>
            <ac:spMk id="615" creationId="{3BBAD614-BF72-2B74-EDF5-7D55B67AC0D3}"/>
          </ac:spMkLst>
        </pc:spChg>
        <pc:spChg chg="mod">
          <ac:chgData name="Isabelle Plank" userId="a1289ac7-07bb-4c5c-b82e-95f954aebe03" providerId="ADAL" clId="{1EE0B497-F77D-41A0-A0A0-E37151357CD2}" dt="2022-07-05T09:23:50.559" v="5991"/>
          <ac:spMkLst>
            <pc:docMk/>
            <pc:sldMk cId="3700539451" sldId="261"/>
            <ac:spMk id="616" creationId="{A2BC4CE7-4045-BFB8-ECE8-3F9CAA9BFA0E}"/>
          </ac:spMkLst>
        </pc:spChg>
        <pc:spChg chg="mod">
          <ac:chgData name="Isabelle Plank" userId="a1289ac7-07bb-4c5c-b82e-95f954aebe03" providerId="ADAL" clId="{1EE0B497-F77D-41A0-A0A0-E37151357CD2}" dt="2022-07-05T09:23:50.560" v="5995"/>
          <ac:spMkLst>
            <pc:docMk/>
            <pc:sldMk cId="3700539451" sldId="261"/>
            <ac:spMk id="618" creationId="{EAACB069-5EAB-E0BD-9DE4-758DC3E52033}"/>
          </ac:spMkLst>
        </pc:spChg>
        <pc:spChg chg="mod">
          <ac:chgData name="Isabelle Plank" userId="a1289ac7-07bb-4c5c-b82e-95f954aebe03" providerId="ADAL" clId="{1EE0B497-F77D-41A0-A0A0-E37151357CD2}" dt="2022-07-05T09:23:50.560" v="5995"/>
          <ac:spMkLst>
            <pc:docMk/>
            <pc:sldMk cId="3700539451" sldId="261"/>
            <ac:spMk id="619" creationId="{FC8B1287-A459-B7EC-929A-C1FAEA2F4F5A}"/>
          </ac:spMkLst>
        </pc:spChg>
        <pc:spChg chg="mod">
          <ac:chgData name="Isabelle Plank" userId="a1289ac7-07bb-4c5c-b82e-95f954aebe03" providerId="ADAL" clId="{1EE0B497-F77D-41A0-A0A0-E37151357CD2}" dt="2022-07-05T09:23:50.562" v="5999"/>
          <ac:spMkLst>
            <pc:docMk/>
            <pc:sldMk cId="3700539451" sldId="261"/>
            <ac:spMk id="621" creationId="{D990BA3B-EC2A-FA0E-BF00-CD3CC7BA0BD4}"/>
          </ac:spMkLst>
        </pc:spChg>
        <pc:spChg chg="mod">
          <ac:chgData name="Isabelle Plank" userId="a1289ac7-07bb-4c5c-b82e-95f954aebe03" providerId="ADAL" clId="{1EE0B497-F77D-41A0-A0A0-E37151357CD2}" dt="2022-07-05T09:23:50.562" v="5999"/>
          <ac:spMkLst>
            <pc:docMk/>
            <pc:sldMk cId="3700539451" sldId="261"/>
            <ac:spMk id="622" creationId="{32978B61-AD58-6FAC-4059-8C36E5FA0A3C}"/>
          </ac:spMkLst>
        </pc:spChg>
        <pc:spChg chg="mod">
          <ac:chgData name="Isabelle Plank" userId="a1289ac7-07bb-4c5c-b82e-95f954aebe03" providerId="ADAL" clId="{1EE0B497-F77D-41A0-A0A0-E37151357CD2}" dt="2022-07-05T09:23:50.562" v="5999"/>
          <ac:spMkLst>
            <pc:docMk/>
            <pc:sldMk cId="3700539451" sldId="261"/>
            <ac:spMk id="623" creationId="{522533B9-B846-9BA8-B1DF-45CBAD97B459}"/>
          </ac:spMkLst>
        </pc:spChg>
        <pc:spChg chg="add del mod">
          <ac:chgData name="Isabelle Plank" userId="a1289ac7-07bb-4c5c-b82e-95f954aebe03" providerId="ADAL" clId="{1EE0B497-F77D-41A0-A0A0-E37151357CD2}" dt="2022-07-05T09:23:50.510" v="5879"/>
          <ac:spMkLst>
            <pc:docMk/>
            <pc:sldMk cId="3700539451" sldId="261"/>
            <ac:spMk id="624" creationId="{2A758E36-9483-F7E6-2A68-6AA4864ED72F}"/>
          </ac:spMkLst>
        </pc:spChg>
        <pc:grpChg chg="add mod">
          <ac:chgData name="Isabelle Plank" userId="a1289ac7-07bb-4c5c-b82e-95f954aebe03" providerId="ADAL" clId="{1EE0B497-F77D-41A0-A0A0-E37151357CD2}" dt="2022-07-05T09:07:39.415" v="1795"/>
          <ac:grpSpMkLst>
            <pc:docMk/>
            <pc:sldMk cId="3700539451" sldId="261"/>
            <ac:grpSpMk id="6" creationId="{B8A06BB1-A93F-C384-B9A0-5C69B014E760}"/>
          </ac:grpSpMkLst>
        </pc:grpChg>
        <pc:grpChg chg="add mod">
          <ac:chgData name="Isabelle Plank" userId="a1289ac7-07bb-4c5c-b82e-95f954aebe03" providerId="ADAL" clId="{1EE0B497-F77D-41A0-A0A0-E37151357CD2}" dt="2022-07-08T09:48:53.277" v="10949" actId="14100"/>
          <ac:grpSpMkLst>
            <pc:docMk/>
            <pc:sldMk cId="3700539451" sldId="261"/>
            <ac:grpSpMk id="41" creationId="{7E13509D-CD94-3612-2F45-F67C7E63A7E2}"/>
          </ac:grpSpMkLst>
        </pc:grpChg>
        <pc:grpChg chg="add mod">
          <ac:chgData name="Isabelle Plank" userId="a1289ac7-07bb-4c5c-b82e-95f954aebe03" providerId="ADAL" clId="{1EE0B497-F77D-41A0-A0A0-E37151357CD2}" dt="2022-07-05T09:23:54.706" v="6182" actId="1076"/>
          <ac:grpSpMkLst>
            <pc:docMk/>
            <pc:sldMk cId="3700539451" sldId="261"/>
            <ac:grpSpMk id="47" creationId="{59888290-21FF-D805-0D1F-FAD45C22ACA5}"/>
          </ac:grpSpMkLst>
        </pc:grpChg>
        <pc:grpChg chg="add mod">
          <ac:chgData name="Isabelle Plank" userId="a1289ac7-07bb-4c5c-b82e-95f954aebe03" providerId="ADAL" clId="{1EE0B497-F77D-41A0-A0A0-E37151357CD2}" dt="2022-07-05T09:23:54.706" v="6182" actId="1076"/>
          <ac:grpSpMkLst>
            <pc:docMk/>
            <pc:sldMk cId="3700539451" sldId="261"/>
            <ac:grpSpMk id="57" creationId="{C51EE68A-E4FB-5A86-5C31-0E63580B0F5E}"/>
          </ac:grpSpMkLst>
        </pc:grpChg>
        <pc:grpChg chg="add del mod">
          <ac:chgData name="Isabelle Plank" userId="a1289ac7-07bb-4c5c-b82e-95f954aebe03" providerId="ADAL" clId="{1EE0B497-F77D-41A0-A0A0-E37151357CD2}" dt="2022-07-05T09:21:07.293" v="3535" actId="478"/>
          <ac:grpSpMkLst>
            <pc:docMk/>
            <pc:sldMk cId="3700539451" sldId="261"/>
            <ac:grpSpMk id="60" creationId="{9E0F415E-3E8C-16D3-E3D4-E5C1059DE839}"/>
          </ac:grpSpMkLst>
        </pc:grpChg>
        <pc:grpChg chg="add del mod">
          <ac:chgData name="Isabelle Plank" userId="a1289ac7-07bb-4c5c-b82e-95f954aebe03" providerId="ADAL" clId="{1EE0B497-F77D-41A0-A0A0-E37151357CD2}" dt="2022-07-05T09:07:39.415" v="1795"/>
          <ac:grpSpMkLst>
            <pc:docMk/>
            <pc:sldMk cId="3700539451" sldId="261"/>
            <ac:grpSpMk id="64" creationId="{DCD3B760-4E51-CF8A-DF60-7F7DDF2637F0}"/>
          </ac:grpSpMkLst>
        </pc:grpChg>
        <pc:grpChg chg="add del mod">
          <ac:chgData name="Isabelle Plank" userId="a1289ac7-07bb-4c5c-b82e-95f954aebe03" providerId="ADAL" clId="{1EE0B497-F77D-41A0-A0A0-E37151357CD2}" dt="2022-07-05T09:07:39.415" v="1795"/>
          <ac:grpSpMkLst>
            <pc:docMk/>
            <pc:sldMk cId="3700539451" sldId="261"/>
            <ac:grpSpMk id="99" creationId="{43083E06-1E68-4D69-06C9-07427E054976}"/>
          </ac:grpSpMkLst>
        </pc:grpChg>
        <pc:grpChg chg="add del mod">
          <ac:chgData name="Isabelle Plank" userId="a1289ac7-07bb-4c5c-b82e-95f954aebe03" providerId="ADAL" clId="{1EE0B497-F77D-41A0-A0A0-E37151357CD2}" dt="2022-07-05T09:07:39.415" v="1795"/>
          <ac:grpSpMkLst>
            <pc:docMk/>
            <pc:sldMk cId="3700539451" sldId="261"/>
            <ac:grpSpMk id="105" creationId="{697EE262-F69E-8E62-6FE9-9A69164874DE}"/>
          </ac:grpSpMkLst>
        </pc:grpChg>
        <pc:grpChg chg="add del mod">
          <ac:chgData name="Isabelle Plank" userId="a1289ac7-07bb-4c5c-b82e-95f954aebe03" providerId="ADAL" clId="{1EE0B497-F77D-41A0-A0A0-E37151357CD2}" dt="2022-07-05T09:07:39.415" v="1795"/>
          <ac:grpSpMkLst>
            <pc:docMk/>
            <pc:sldMk cId="3700539451" sldId="261"/>
            <ac:grpSpMk id="115" creationId="{E74D135A-574D-3375-26EB-ED243F7A8985}"/>
          </ac:grpSpMkLst>
        </pc:grpChg>
        <pc:grpChg chg="add del mod">
          <ac:chgData name="Isabelle Plank" userId="a1289ac7-07bb-4c5c-b82e-95f954aebe03" providerId="ADAL" clId="{1EE0B497-F77D-41A0-A0A0-E37151357CD2}" dt="2022-07-05T09:07:39.415" v="1795"/>
          <ac:grpSpMkLst>
            <pc:docMk/>
            <pc:sldMk cId="3700539451" sldId="261"/>
            <ac:grpSpMk id="118" creationId="{3FA87594-B472-E3BF-70FE-29C67B9189DC}"/>
          </ac:grpSpMkLst>
        </pc:grpChg>
        <pc:grpChg chg="add del mod">
          <ac:chgData name="Isabelle Plank" userId="a1289ac7-07bb-4c5c-b82e-95f954aebe03" providerId="ADAL" clId="{1EE0B497-F77D-41A0-A0A0-E37151357CD2}" dt="2022-07-05T09:08:01.648" v="2280"/>
          <ac:grpSpMkLst>
            <pc:docMk/>
            <pc:sldMk cId="3700539451" sldId="261"/>
            <ac:grpSpMk id="150" creationId="{061E5DF0-8697-C968-BF81-0C1D27097E98}"/>
          </ac:grpSpMkLst>
        </pc:grpChg>
        <pc:grpChg chg="add del mod">
          <ac:chgData name="Isabelle Plank" userId="a1289ac7-07bb-4c5c-b82e-95f954aebe03" providerId="ADAL" clId="{1EE0B497-F77D-41A0-A0A0-E37151357CD2}" dt="2022-07-05T09:08:01.648" v="2280"/>
          <ac:grpSpMkLst>
            <pc:docMk/>
            <pc:sldMk cId="3700539451" sldId="261"/>
            <ac:grpSpMk id="156" creationId="{2458B2A7-149D-CF4D-83EF-21805758E2DB}"/>
          </ac:grpSpMkLst>
        </pc:grpChg>
        <pc:grpChg chg="add del mod">
          <ac:chgData name="Isabelle Plank" userId="a1289ac7-07bb-4c5c-b82e-95f954aebe03" providerId="ADAL" clId="{1EE0B497-F77D-41A0-A0A0-E37151357CD2}" dt="2022-07-05T09:08:01.648" v="2280"/>
          <ac:grpSpMkLst>
            <pc:docMk/>
            <pc:sldMk cId="3700539451" sldId="261"/>
            <ac:grpSpMk id="166" creationId="{ACCD3AAD-6A4F-613F-40B2-867C6FD432B0}"/>
          </ac:grpSpMkLst>
        </pc:grpChg>
        <pc:grpChg chg="add del mod">
          <ac:chgData name="Isabelle Plank" userId="a1289ac7-07bb-4c5c-b82e-95f954aebe03" providerId="ADAL" clId="{1EE0B497-F77D-41A0-A0A0-E37151357CD2}" dt="2022-07-05T09:08:01.648" v="2280"/>
          <ac:grpSpMkLst>
            <pc:docMk/>
            <pc:sldMk cId="3700539451" sldId="261"/>
            <ac:grpSpMk id="169" creationId="{C09A3C65-0187-0BF2-537B-B0DDEC0ACFD4}"/>
          </ac:grpSpMkLst>
        </pc:grpChg>
        <pc:grpChg chg="add del mod">
          <ac:chgData name="Isabelle Plank" userId="a1289ac7-07bb-4c5c-b82e-95f954aebe03" providerId="ADAL" clId="{1EE0B497-F77D-41A0-A0A0-E37151357CD2}" dt="2022-07-05T09:08:23.746" v="2765"/>
          <ac:grpSpMkLst>
            <pc:docMk/>
            <pc:sldMk cId="3700539451" sldId="261"/>
            <ac:grpSpMk id="200" creationId="{6FC76A2B-9D8D-E55B-322D-6AE7720007F7}"/>
          </ac:grpSpMkLst>
        </pc:grpChg>
        <pc:grpChg chg="add del mod">
          <ac:chgData name="Isabelle Plank" userId="a1289ac7-07bb-4c5c-b82e-95f954aebe03" providerId="ADAL" clId="{1EE0B497-F77D-41A0-A0A0-E37151357CD2}" dt="2022-07-05T09:08:23.746" v="2765"/>
          <ac:grpSpMkLst>
            <pc:docMk/>
            <pc:sldMk cId="3700539451" sldId="261"/>
            <ac:grpSpMk id="206" creationId="{3E1FE000-B7C5-5FCF-4F20-8FE398078173}"/>
          </ac:grpSpMkLst>
        </pc:grpChg>
        <pc:grpChg chg="add del mod">
          <ac:chgData name="Isabelle Plank" userId="a1289ac7-07bb-4c5c-b82e-95f954aebe03" providerId="ADAL" clId="{1EE0B497-F77D-41A0-A0A0-E37151357CD2}" dt="2022-07-05T09:08:23.746" v="2765"/>
          <ac:grpSpMkLst>
            <pc:docMk/>
            <pc:sldMk cId="3700539451" sldId="261"/>
            <ac:grpSpMk id="216" creationId="{FD6F3FA7-DD98-A17B-5F2C-EC9740CE1A5B}"/>
          </ac:grpSpMkLst>
        </pc:grpChg>
        <pc:grpChg chg="add del mod">
          <ac:chgData name="Isabelle Plank" userId="a1289ac7-07bb-4c5c-b82e-95f954aebe03" providerId="ADAL" clId="{1EE0B497-F77D-41A0-A0A0-E37151357CD2}" dt="2022-07-05T09:08:23.746" v="2765"/>
          <ac:grpSpMkLst>
            <pc:docMk/>
            <pc:sldMk cId="3700539451" sldId="261"/>
            <ac:grpSpMk id="219" creationId="{439FF886-0B29-E0B5-E41D-573858D363ED}"/>
          </ac:grpSpMkLst>
        </pc:grpChg>
        <pc:grpChg chg="add del mod">
          <ac:chgData name="Isabelle Plank" userId="a1289ac7-07bb-4c5c-b82e-95f954aebe03" providerId="ADAL" clId="{1EE0B497-F77D-41A0-A0A0-E37151357CD2}" dt="2022-07-05T09:08:44.078" v="3250"/>
          <ac:grpSpMkLst>
            <pc:docMk/>
            <pc:sldMk cId="3700539451" sldId="261"/>
            <ac:grpSpMk id="250" creationId="{8B29529C-4919-C994-3AF5-A8269381EAAA}"/>
          </ac:grpSpMkLst>
        </pc:grpChg>
        <pc:grpChg chg="add del mod">
          <ac:chgData name="Isabelle Plank" userId="a1289ac7-07bb-4c5c-b82e-95f954aebe03" providerId="ADAL" clId="{1EE0B497-F77D-41A0-A0A0-E37151357CD2}" dt="2022-07-05T09:08:44.078" v="3250"/>
          <ac:grpSpMkLst>
            <pc:docMk/>
            <pc:sldMk cId="3700539451" sldId="261"/>
            <ac:grpSpMk id="256" creationId="{2790A245-F433-99A0-1ED5-99ED81D21C22}"/>
          </ac:grpSpMkLst>
        </pc:grpChg>
        <pc:grpChg chg="add del mod">
          <ac:chgData name="Isabelle Plank" userId="a1289ac7-07bb-4c5c-b82e-95f954aebe03" providerId="ADAL" clId="{1EE0B497-F77D-41A0-A0A0-E37151357CD2}" dt="2022-07-05T09:08:44.078" v="3250"/>
          <ac:grpSpMkLst>
            <pc:docMk/>
            <pc:sldMk cId="3700539451" sldId="261"/>
            <ac:grpSpMk id="266" creationId="{83975679-685F-61CF-BE58-A7390A3D063C}"/>
          </ac:grpSpMkLst>
        </pc:grpChg>
        <pc:grpChg chg="add del mod">
          <ac:chgData name="Isabelle Plank" userId="a1289ac7-07bb-4c5c-b82e-95f954aebe03" providerId="ADAL" clId="{1EE0B497-F77D-41A0-A0A0-E37151357CD2}" dt="2022-07-05T09:08:44.078" v="3250"/>
          <ac:grpSpMkLst>
            <pc:docMk/>
            <pc:sldMk cId="3700539451" sldId="261"/>
            <ac:grpSpMk id="269" creationId="{B6127AAC-5C58-B32B-9E6B-272617B678CB}"/>
          </ac:grpSpMkLst>
        </pc:grpChg>
        <pc:grpChg chg="add del mod">
          <ac:chgData name="Isabelle Plank" userId="a1289ac7-07bb-4c5c-b82e-95f954aebe03" providerId="ADAL" clId="{1EE0B497-F77D-41A0-A0A0-E37151357CD2}" dt="2022-07-05T09:09:16.659" v="3350"/>
          <ac:grpSpMkLst>
            <pc:docMk/>
            <pc:sldMk cId="3700539451" sldId="261"/>
            <ac:grpSpMk id="275" creationId="{5AC69861-D158-A266-3DD9-1612FD281E36}"/>
          </ac:grpSpMkLst>
        </pc:grpChg>
        <pc:grpChg chg="add del mod">
          <ac:chgData name="Isabelle Plank" userId="a1289ac7-07bb-4c5c-b82e-95f954aebe03" providerId="ADAL" clId="{1EE0B497-F77D-41A0-A0A0-E37151357CD2}" dt="2022-07-05T09:09:16.659" v="3350"/>
          <ac:grpSpMkLst>
            <pc:docMk/>
            <pc:sldMk cId="3700539451" sldId="261"/>
            <ac:grpSpMk id="285" creationId="{87CAC3FA-4C0D-FA66-8D5E-9603257BE0D8}"/>
          </ac:grpSpMkLst>
        </pc:grpChg>
        <pc:grpChg chg="add del mod">
          <ac:chgData name="Isabelle Plank" userId="a1289ac7-07bb-4c5c-b82e-95f954aebe03" providerId="ADAL" clId="{1EE0B497-F77D-41A0-A0A0-E37151357CD2}" dt="2022-07-05T09:09:16.659" v="3350"/>
          <ac:grpSpMkLst>
            <pc:docMk/>
            <pc:sldMk cId="3700539451" sldId="261"/>
            <ac:grpSpMk id="294" creationId="{96BC57E7-0A56-82C8-CCA8-8315B4374267}"/>
          </ac:grpSpMkLst>
        </pc:grpChg>
        <pc:grpChg chg="add del mod">
          <ac:chgData name="Isabelle Plank" userId="a1289ac7-07bb-4c5c-b82e-95f954aebe03" providerId="ADAL" clId="{1EE0B497-F77D-41A0-A0A0-E37151357CD2}" dt="2022-07-05T09:09:43.321" v="3441"/>
          <ac:grpSpMkLst>
            <pc:docMk/>
            <pc:sldMk cId="3700539451" sldId="261"/>
            <ac:grpSpMk id="301" creationId="{FF469B09-1A80-383B-9F88-CC4E611C4E28}"/>
          </ac:grpSpMkLst>
        </pc:grpChg>
        <pc:grpChg chg="add del mod">
          <ac:chgData name="Isabelle Plank" userId="a1289ac7-07bb-4c5c-b82e-95f954aebe03" providerId="ADAL" clId="{1EE0B497-F77D-41A0-A0A0-E37151357CD2}" dt="2022-07-05T09:09:43.321" v="3441"/>
          <ac:grpSpMkLst>
            <pc:docMk/>
            <pc:sldMk cId="3700539451" sldId="261"/>
            <ac:grpSpMk id="310" creationId="{92E0EAA4-B5F6-634C-2B52-17E39A9BA014}"/>
          </ac:grpSpMkLst>
        </pc:grpChg>
        <pc:grpChg chg="add del mod">
          <ac:chgData name="Isabelle Plank" userId="a1289ac7-07bb-4c5c-b82e-95f954aebe03" providerId="ADAL" clId="{1EE0B497-F77D-41A0-A0A0-E37151357CD2}" dt="2022-07-05T09:21:38.387" v="3541" actId="21"/>
          <ac:grpSpMkLst>
            <pc:docMk/>
            <pc:sldMk cId="3700539451" sldId="261"/>
            <ac:grpSpMk id="317" creationId="{A68823FE-43B8-B277-CC70-2ECA1D669F89}"/>
          </ac:grpSpMkLst>
        </pc:grpChg>
        <pc:grpChg chg="add mod">
          <ac:chgData name="Isabelle Plank" userId="a1289ac7-07bb-4c5c-b82e-95f954aebe03" providerId="ADAL" clId="{1EE0B497-F77D-41A0-A0A0-E37151357CD2}" dt="2022-07-05T09:23:54.706" v="6182" actId="1076"/>
          <ac:grpSpMkLst>
            <pc:docMk/>
            <pc:sldMk cId="3700539451" sldId="261"/>
            <ac:grpSpMk id="321" creationId="{97FABFF6-D112-8517-7DDC-B85FAB038089}"/>
          </ac:grpSpMkLst>
        </pc:grpChg>
        <pc:grpChg chg="add del mod">
          <ac:chgData name="Isabelle Plank" userId="a1289ac7-07bb-4c5c-b82e-95f954aebe03" providerId="ADAL" clId="{1EE0B497-F77D-41A0-A0A0-E37151357CD2}" dt="2022-07-05T09:22:19.455" v="4032"/>
          <ac:grpSpMkLst>
            <pc:docMk/>
            <pc:sldMk cId="3700539451" sldId="261"/>
            <ac:grpSpMk id="350" creationId="{3D0FD775-37D2-279E-C8F3-8DF214809F7D}"/>
          </ac:grpSpMkLst>
        </pc:grpChg>
        <pc:grpChg chg="add del mod">
          <ac:chgData name="Isabelle Plank" userId="a1289ac7-07bb-4c5c-b82e-95f954aebe03" providerId="ADAL" clId="{1EE0B497-F77D-41A0-A0A0-E37151357CD2}" dt="2022-07-05T09:22:19.455" v="4032"/>
          <ac:grpSpMkLst>
            <pc:docMk/>
            <pc:sldMk cId="3700539451" sldId="261"/>
            <ac:grpSpMk id="356" creationId="{39AA208B-6E92-D86A-05DE-EA43CBA72B95}"/>
          </ac:grpSpMkLst>
        </pc:grpChg>
        <pc:grpChg chg="add del mod">
          <ac:chgData name="Isabelle Plank" userId="a1289ac7-07bb-4c5c-b82e-95f954aebe03" providerId="ADAL" clId="{1EE0B497-F77D-41A0-A0A0-E37151357CD2}" dt="2022-07-05T09:22:19.455" v="4032"/>
          <ac:grpSpMkLst>
            <pc:docMk/>
            <pc:sldMk cId="3700539451" sldId="261"/>
            <ac:grpSpMk id="366" creationId="{4C41CF3C-A90F-9837-45B8-C2D1C86ABABE}"/>
          </ac:grpSpMkLst>
        </pc:grpChg>
        <pc:grpChg chg="add del mod">
          <ac:chgData name="Isabelle Plank" userId="a1289ac7-07bb-4c5c-b82e-95f954aebe03" providerId="ADAL" clId="{1EE0B497-F77D-41A0-A0A0-E37151357CD2}" dt="2022-07-05T09:22:19.455" v="4032"/>
          <ac:grpSpMkLst>
            <pc:docMk/>
            <pc:sldMk cId="3700539451" sldId="261"/>
            <ac:grpSpMk id="369" creationId="{BD03EC71-8009-C2F1-1B46-6195FD6E502E}"/>
          </ac:grpSpMkLst>
        </pc:grpChg>
        <pc:grpChg chg="add del mod">
          <ac:chgData name="Isabelle Plank" userId="a1289ac7-07bb-4c5c-b82e-95f954aebe03" providerId="ADAL" clId="{1EE0B497-F77D-41A0-A0A0-E37151357CD2}" dt="2022-07-05T09:22:32.269" v="4517"/>
          <ac:grpSpMkLst>
            <pc:docMk/>
            <pc:sldMk cId="3700539451" sldId="261"/>
            <ac:grpSpMk id="400" creationId="{D1EFF6A9-4AC4-7B67-3BFB-E33930EEE3D2}"/>
          </ac:grpSpMkLst>
        </pc:grpChg>
        <pc:grpChg chg="add del mod">
          <ac:chgData name="Isabelle Plank" userId="a1289ac7-07bb-4c5c-b82e-95f954aebe03" providerId="ADAL" clId="{1EE0B497-F77D-41A0-A0A0-E37151357CD2}" dt="2022-07-05T09:22:32.269" v="4517"/>
          <ac:grpSpMkLst>
            <pc:docMk/>
            <pc:sldMk cId="3700539451" sldId="261"/>
            <ac:grpSpMk id="406" creationId="{D11420D0-4D2E-5DD8-DF17-B01A62C3A1CC}"/>
          </ac:grpSpMkLst>
        </pc:grpChg>
        <pc:grpChg chg="add del mod">
          <ac:chgData name="Isabelle Plank" userId="a1289ac7-07bb-4c5c-b82e-95f954aebe03" providerId="ADAL" clId="{1EE0B497-F77D-41A0-A0A0-E37151357CD2}" dt="2022-07-05T09:22:32.269" v="4517"/>
          <ac:grpSpMkLst>
            <pc:docMk/>
            <pc:sldMk cId="3700539451" sldId="261"/>
            <ac:grpSpMk id="416" creationId="{D346FC52-28F5-0CBD-DE30-9037446A4EAE}"/>
          </ac:grpSpMkLst>
        </pc:grpChg>
        <pc:grpChg chg="add del mod">
          <ac:chgData name="Isabelle Plank" userId="a1289ac7-07bb-4c5c-b82e-95f954aebe03" providerId="ADAL" clId="{1EE0B497-F77D-41A0-A0A0-E37151357CD2}" dt="2022-07-05T09:22:32.269" v="4517"/>
          <ac:grpSpMkLst>
            <pc:docMk/>
            <pc:sldMk cId="3700539451" sldId="261"/>
            <ac:grpSpMk id="419" creationId="{1B8C336E-5D2B-0206-5037-214C70116C5E}"/>
          </ac:grpSpMkLst>
        </pc:grpChg>
        <pc:grpChg chg="add del mod">
          <ac:chgData name="Isabelle Plank" userId="a1289ac7-07bb-4c5c-b82e-95f954aebe03" providerId="ADAL" clId="{1EE0B497-F77D-41A0-A0A0-E37151357CD2}" dt="2022-07-05T09:23:12.889" v="4711"/>
          <ac:grpSpMkLst>
            <pc:docMk/>
            <pc:sldMk cId="3700539451" sldId="261"/>
            <ac:grpSpMk id="451" creationId="{BD748D94-A3D4-5AEE-617C-B5B572C5D635}"/>
          </ac:grpSpMkLst>
        </pc:grpChg>
        <pc:grpChg chg="add del mod">
          <ac:chgData name="Isabelle Plank" userId="a1289ac7-07bb-4c5c-b82e-95f954aebe03" providerId="ADAL" clId="{1EE0B497-F77D-41A0-A0A0-E37151357CD2}" dt="2022-07-05T09:23:12.889" v="4711"/>
          <ac:grpSpMkLst>
            <pc:docMk/>
            <pc:sldMk cId="3700539451" sldId="261"/>
            <ac:grpSpMk id="457" creationId="{956DB1BA-57F5-D61A-2518-2FA3995DB1F7}"/>
          </ac:grpSpMkLst>
        </pc:grpChg>
        <pc:grpChg chg="add del mod">
          <ac:chgData name="Isabelle Plank" userId="a1289ac7-07bb-4c5c-b82e-95f954aebe03" providerId="ADAL" clId="{1EE0B497-F77D-41A0-A0A0-E37151357CD2}" dt="2022-07-05T09:23:12.889" v="4711"/>
          <ac:grpSpMkLst>
            <pc:docMk/>
            <pc:sldMk cId="3700539451" sldId="261"/>
            <ac:grpSpMk id="467" creationId="{90B6215C-8F2D-CA9D-0939-A2EE59E0DD63}"/>
          </ac:grpSpMkLst>
        </pc:grpChg>
        <pc:grpChg chg="add del mod">
          <ac:chgData name="Isabelle Plank" userId="a1289ac7-07bb-4c5c-b82e-95f954aebe03" providerId="ADAL" clId="{1EE0B497-F77D-41A0-A0A0-E37151357CD2}" dt="2022-07-05T09:23:12.889" v="4711"/>
          <ac:grpSpMkLst>
            <pc:docMk/>
            <pc:sldMk cId="3700539451" sldId="261"/>
            <ac:grpSpMk id="470" creationId="{C5DA732C-3D17-EAB7-9C53-AEA5C372F843}"/>
          </ac:grpSpMkLst>
        </pc:grpChg>
        <pc:grpChg chg="add del mod">
          <ac:chgData name="Isabelle Plank" userId="a1289ac7-07bb-4c5c-b82e-95f954aebe03" providerId="ADAL" clId="{1EE0B497-F77D-41A0-A0A0-E37151357CD2}" dt="2022-07-05T09:23:23.178" v="5200"/>
          <ac:grpSpMkLst>
            <pc:docMk/>
            <pc:sldMk cId="3700539451" sldId="261"/>
            <ac:grpSpMk id="501" creationId="{F3ECE2E1-586F-6CCE-519C-99E166A71CEB}"/>
          </ac:grpSpMkLst>
        </pc:grpChg>
        <pc:grpChg chg="add del mod">
          <ac:chgData name="Isabelle Plank" userId="a1289ac7-07bb-4c5c-b82e-95f954aebe03" providerId="ADAL" clId="{1EE0B497-F77D-41A0-A0A0-E37151357CD2}" dt="2022-07-05T09:23:23.178" v="5200"/>
          <ac:grpSpMkLst>
            <pc:docMk/>
            <pc:sldMk cId="3700539451" sldId="261"/>
            <ac:grpSpMk id="507" creationId="{7F85F5B0-8820-BBBF-569C-C4A67990FDF3}"/>
          </ac:grpSpMkLst>
        </pc:grpChg>
        <pc:grpChg chg="add del mod">
          <ac:chgData name="Isabelle Plank" userId="a1289ac7-07bb-4c5c-b82e-95f954aebe03" providerId="ADAL" clId="{1EE0B497-F77D-41A0-A0A0-E37151357CD2}" dt="2022-07-05T09:23:23.178" v="5200"/>
          <ac:grpSpMkLst>
            <pc:docMk/>
            <pc:sldMk cId="3700539451" sldId="261"/>
            <ac:grpSpMk id="517" creationId="{D644D612-827C-C7E5-E9A6-9ABA1EF24A51}"/>
          </ac:grpSpMkLst>
        </pc:grpChg>
        <pc:grpChg chg="add del mod">
          <ac:chgData name="Isabelle Plank" userId="a1289ac7-07bb-4c5c-b82e-95f954aebe03" providerId="ADAL" clId="{1EE0B497-F77D-41A0-A0A0-E37151357CD2}" dt="2022-07-05T09:23:23.178" v="5200"/>
          <ac:grpSpMkLst>
            <pc:docMk/>
            <pc:sldMk cId="3700539451" sldId="261"/>
            <ac:grpSpMk id="520" creationId="{E40E720A-C125-31FB-000D-5283ADE19672}"/>
          </ac:grpSpMkLst>
        </pc:grpChg>
        <pc:grpChg chg="add del mod">
          <ac:chgData name="Isabelle Plank" userId="a1289ac7-07bb-4c5c-b82e-95f954aebe03" providerId="ADAL" clId="{1EE0B497-F77D-41A0-A0A0-E37151357CD2}" dt="2022-07-05T09:23:37.522" v="5691"/>
          <ac:grpSpMkLst>
            <pc:docMk/>
            <pc:sldMk cId="3700539451" sldId="261"/>
            <ac:grpSpMk id="551" creationId="{CB1172E8-1C3D-EFD1-04DF-CC2DC3AA8756}"/>
          </ac:grpSpMkLst>
        </pc:grpChg>
        <pc:grpChg chg="add del mod">
          <ac:chgData name="Isabelle Plank" userId="a1289ac7-07bb-4c5c-b82e-95f954aebe03" providerId="ADAL" clId="{1EE0B497-F77D-41A0-A0A0-E37151357CD2}" dt="2022-07-05T09:23:37.522" v="5691"/>
          <ac:grpSpMkLst>
            <pc:docMk/>
            <pc:sldMk cId="3700539451" sldId="261"/>
            <ac:grpSpMk id="557" creationId="{C2C9EC63-6295-71C8-31E3-A0EDD880E4AF}"/>
          </ac:grpSpMkLst>
        </pc:grpChg>
        <pc:grpChg chg="add del mod">
          <ac:chgData name="Isabelle Plank" userId="a1289ac7-07bb-4c5c-b82e-95f954aebe03" providerId="ADAL" clId="{1EE0B497-F77D-41A0-A0A0-E37151357CD2}" dt="2022-07-05T09:23:37.522" v="5691"/>
          <ac:grpSpMkLst>
            <pc:docMk/>
            <pc:sldMk cId="3700539451" sldId="261"/>
            <ac:grpSpMk id="567" creationId="{4357D4AC-ABB0-F6A6-1F71-9FCD29A89347}"/>
          </ac:grpSpMkLst>
        </pc:grpChg>
        <pc:grpChg chg="add del mod">
          <ac:chgData name="Isabelle Plank" userId="a1289ac7-07bb-4c5c-b82e-95f954aebe03" providerId="ADAL" clId="{1EE0B497-F77D-41A0-A0A0-E37151357CD2}" dt="2022-07-05T09:23:37.522" v="5691"/>
          <ac:grpSpMkLst>
            <pc:docMk/>
            <pc:sldMk cId="3700539451" sldId="261"/>
            <ac:grpSpMk id="570" creationId="{4A4B174C-4E07-E278-B749-5BC8945A1FE6}"/>
          </ac:grpSpMkLst>
        </pc:grpChg>
        <pc:grpChg chg="add del mod">
          <ac:chgData name="Isabelle Plank" userId="a1289ac7-07bb-4c5c-b82e-95f954aebe03" providerId="ADAL" clId="{1EE0B497-F77D-41A0-A0A0-E37151357CD2}" dt="2022-07-05T09:23:50.629" v="6181"/>
          <ac:grpSpMkLst>
            <pc:docMk/>
            <pc:sldMk cId="3700539451" sldId="261"/>
            <ac:grpSpMk id="601" creationId="{754DBE91-D072-8500-F9A6-E82187034790}"/>
          </ac:grpSpMkLst>
        </pc:grpChg>
        <pc:grpChg chg="add del mod">
          <ac:chgData name="Isabelle Plank" userId="a1289ac7-07bb-4c5c-b82e-95f954aebe03" providerId="ADAL" clId="{1EE0B497-F77D-41A0-A0A0-E37151357CD2}" dt="2022-07-05T09:23:50.629" v="6181"/>
          <ac:grpSpMkLst>
            <pc:docMk/>
            <pc:sldMk cId="3700539451" sldId="261"/>
            <ac:grpSpMk id="607" creationId="{7C3C41E5-18B2-A055-081D-F377B0E0A61E}"/>
          </ac:grpSpMkLst>
        </pc:grpChg>
        <pc:grpChg chg="add del mod">
          <ac:chgData name="Isabelle Plank" userId="a1289ac7-07bb-4c5c-b82e-95f954aebe03" providerId="ADAL" clId="{1EE0B497-F77D-41A0-A0A0-E37151357CD2}" dt="2022-07-05T09:23:50.629" v="6181"/>
          <ac:grpSpMkLst>
            <pc:docMk/>
            <pc:sldMk cId="3700539451" sldId="261"/>
            <ac:grpSpMk id="617" creationId="{C23AD1A9-C18B-E321-C515-1A5F40D821EF}"/>
          </ac:grpSpMkLst>
        </pc:grpChg>
        <pc:grpChg chg="add del mod">
          <ac:chgData name="Isabelle Plank" userId="a1289ac7-07bb-4c5c-b82e-95f954aebe03" providerId="ADAL" clId="{1EE0B497-F77D-41A0-A0A0-E37151357CD2}" dt="2022-07-05T09:23:50.629" v="6181"/>
          <ac:grpSpMkLst>
            <pc:docMk/>
            <pc:sldMk cId="3700539451" sldId="261"/>
            <ac:grpSpMk id="620" creationId="{BFE6B08F-54AC-F543-B8FC-E268AD5DB090}"/>
          </ac:grpSpMkLst>
        </pc:grpChg>
        <pc:picChg chg="add mod">
          <ac:chgData name="Isabelle Plank" userId="a1289ac7-07bb-4c5c-b82e-95f954aebe03" providerId="ADAL" clId="{1EE0B497-F77D-41A0-A0A0-E37151357CD2}" dt="2022-07-05T09:24:05.150" v="6183" actId="207"/>
          <ac:picMkLst>
            <pc:docMk/>
            <pc:sldMk cId="3700539451" sldId="261"/>
            <ac:picMk id="15" creationId="{EE94A93B-75C5-C782-1E88-EB7BF3C78CFA}"/>
          </ac:picMkLst>
        </pc:picChg>
        <pc:picChg chg="add mod">
          <ac:chgData name="Isabelle Plank" userId="a1289ac7-07bb-4c5c-b82e-95f954aebe03" providerId="ADAL" clId="{1EE0B497-F77D-41A0-A0A0-E37151357CD2}" dt="2022-07-05T09:24:07.854" v="6184" actId="207"/>
          <ac:picMkLst>
            <pc:docMk/>
            <pc:sldMk cId="3700539451" sldId="261"/>
            <ac:picMk id="16" creationId="{65D8008F-FB72-FD24-CC50-F06745A30C3C}"/>
          </ac:picMkLst>
        </pc:picChg>
        <pc:picChg chg="add mod">
          <ac:chgData name="Isabelle Plank" userId="a1289ac7-07bb-4c5c-b82e-95f954aebe03" providerId="ADAL" clId="{1EE0B497-F77D-41A0-A0A0-E37151357CD2}" dt="2022-07-05T09:24:26.937" v="6192" actId="208"/>
          <ac:picMkLst>
            <pc:docMk/>
            <pc:sldMk cId="3700539451" sldId="261"/>
            <ac:picMk id="17" creationId="{4CB8742E-FA02-2FB1-625D-E4BD5F99F63D}"/>
          </ac:picMkLst>
        </pc:picChg>
        <pc:picChg chg="add mod">
          <ac:chgData name="Isabelle Plank" userId="a1289ac7-07bb-4c5c-b82e-95f954aebe03" providerId="ADAL" clId="{1EE0B497-F77D-41A0-A0A0-E37151357CD2}" dt="2022-07-05T09:24:28.894" v="6193" actId="207"/>
          <ac:picMkLst>
            <pc:docMk/>
            <pc:sldMk cId="3700539451" sldId="261"/>
            <ac:picMk id="18" creationId="{16C88B7E-E5AC-38F9-0079-0D7FD12CBA9C}"/>
          </ac:picMkLst>
        </pc:picChg>
        <pc:picChg chg="add mod">
          <ac:chgData name="Isabelle Plank" userId="a1289ac7-07bb-4c5c-b82e-95f954aebe03" providerId="ADAL" clId="{1EE0B497-F77D-41A0-A0A0-E37151357CD2}" dt="2022-07-05T09:23:54.706" v="6182" actId="1076"/>
          <ac:picMkLst>
            <pc:docMk/>
            <pc:sldMk cId="3700539451" sldId="261"/>
            <ac:picMk id="19" creationId="{A9FB0295-9A8D-691D-3DA6-50B296B1446D}"/>
          </ac:picMkLst>
        </pc:picChg>
        <pc:picChg chg="add mod">
          <ac:chgData name="Isabelle Plank" userId="a1289ac7-07bb-4c5c-b82e-95f954aebe03" providerId="ADAL" clId="{1EE0B497-F77D-41A0-A0A0-E37151357CD2}" dt="2022-07-05T09:23:54.706" v="6182" actId="1076"/>
          <ac:picMkLst>
            <pc:docMk/>
            <pc:sldMk cId="3700539451" sldId="261"/>
            <ac:picMk id="20" creationId="{7B4C8EC0-519F-4764-C386-024C48BAEE52}"/>
          </ac:picMkLst>
        </pc:picChg>
        <pc:picChg chg="add mod">
          <ac:chgData name="Isabelle Plank" userId="a1289ac7-07bb-4c5c-b82e-95f954aebe03" providerId="ADAL" clId="{1EE0B497-F77D-41A0-A0A0-E37151357CD2}" dt="2022-07-05T09:23:54.706" v="6182" actId="1076"/>
          <ac:picMkLst>
            <pc:docMk/>
            <pc:sldMk cId="3700539451" sldId="261"/>
            <ac:picMk id="21" creationId="{03186B00-3556-E177-8855-947E1B4AAC14}"/>
          </ac:picMkLst>
        </pc:picChg>
        <pc:picChg chg="add mod">
          <ac:chgData name="Isabelle Plank" userId="a1289ac7-07bb-4c5c-b82e-95f954aebe03" providerId="ADAL" clId="{1EE0B497-F77D-41A0-A0A0-E37151357CD2}" dt="2022-07-05T09:23:54.706" v="6182" actId="1076"/>
          <ac:picMkLst>
            <pc:docMk/>
            <pc:sldMk cId="3700539451" sldId="261"/>
            <ac:picMk id="22" creationId="{026B4639-6FEE-3DB0-96C6-DAB86AC584B2}"/>
          </ac:picMkLst>
        </pc:picChg>
        <pc:picChg chg="add mod">
          <ac:chgData name="Isabelle Plank" userId="a1289ac7-07bb-4c5c-b82e-95f954aebe03" providerId="ADAL" clId="{1EE0B497-F77D-41A0-A0A0-E37151357CD2}" dt="2022-07-05T09:23:54.706" v="6182" actId="1076"/>
          <ac:picMkLst>
            <pc:docMk/>
            <pc:sldMk cId="3700539451" sldId="261"/>
            <ac:picMk id="23" creationId="{28DF3518-C66F-177B-53BF-697A778EE282}"/>
          </ac:picMkLst>
        </pc:picChg>
        <pc:picChg chg="add mod">
          <ac:chgData name="Isabelle Plank" userId="a1289ac7-07bb-4c5c-b82e-95f954aebe03" providerId="ADAL" clId="{1EE0B497-F77D-41A0-A0A0-E37151357CD2}" dt="2022-07-05T09:23:54.706" v="6182" actId="1076"/>
          <ac:picMkLst>
            <pc:docMk/>
            <pc:sldMk cId="3700539451" sldId="261"/>
            <ac:picMk id="24" creationId="{3EECDFE7-8C38-78AC-6739-F7C81834541B}"/>
          </ac:picMkLst>
        </pc:picChg>
        <pc:picChg chg="add mod">
          <ac:chgData name="Isabelle Plank" userId="a1289ac7-07bb-4c5c-b82e-95f954aebe03" providerId="ADAL" clId="{1EE0B497-F77D-41A0-A0A0-E37151357CD2}" dt="2022-07-05T09:23:54.706" v="6182" actId="1076"/>
          <ac:picMkLst>
            <pc:docMk/>
            <pc:sldMk cId="3700539451" sldId="261"/>
            <ac:picMk id="25" creationId="{99C3EFE7-F8EE-D96F-D1CD-417E49D5B380}"/>
          </ac:picMkLst>
        </pc:picChg>
        <pc:picChg chg="add mod">
          <ac:chgData name="Isabelle Plank" userId="a1289ac7-07bb-4c5c-b82e-95f954aebe03" providerId="ADAL" clId="{1EE0B497-F77D-41A0-A0A0-E37151357CD2}" dt="2022-07-05T09:23:54.706" v="6182" actId="1076"/>
          <ac:picMkLst>
            <pc:docMk/>
            <pc:sldMk cId="3700539451" sldId="261"/>
            <ac:picMk id="26" creationId="{86C58649-43BE-CB5B-A436-76AA77462016}"/>
          </ac:picMkLst>
        </pc:picChg>
        <pc:picChg chg="add mod">
          <ac:chgData name="Isabelle Plank" userId="a1289ac7-07bb-4c5c-b82e-95f954aebe03" providerId="ADAL" clId="{1EE0B497-F77D-41A0-A0A0-E37151357CD2}" dt="2022-07-05T09:23:54.706" v="6182" actId="1076"/>
          <ac:picMkLst>
            <pc:docMk/>
            <pc:sldMk cId="3700539451" sldId="261"/>
            <ac:picMk id="27" creationId="{971A7CFD-F9DD-7BF9-7C28-6F5C3E3BB117}"/>
          </ac:picMkLst>
        </pc:picChg>
        <pc:picChg chg="add mod">
          <ac:chgData name="Isabelle Plank" userId="a1289ac7-07bb-4c5c-b82e-95f954aebe03" providerId="ADAL" clId="{1EE0B497-F77D-41A0-A0A0-E37151357CD2}" dt="2022-07-05T09:23:54.706" v="6182" actId="1076"/>
          <ac:picMkLst>
            <pc:docMk/>
            <pc:sldMk cId="3700539451" sldId="261"/>
            <ac:picMk id="28" creationId="{0A1E80E6-5589-ADB3-6A55-7C615758397D}"/>
          </ac:picMkLst>
        </pc:picChg>
        <pc:picChg chg="add mod">
          <ac:chgData name="Isabelle Plank" userId="a1289ac7-07bb-4c5c-b82e-95f954aebe03" providerId="ADAL" clId="{1EE0B497-F77D-41A0-A0A0-E37151357CD2}" dt="2022-07-05T09:23:54.706" v="6182" actId="1076"/>
          <ac:picMkLst>
            <pc:docMk/>
            <pc:sldMk cId="3700539451" sldId="261"/>
            <ac:picMk id="29" creationId="{67E006AC-A1AC-ABB5-0720-D7E4539A0A89}"/>
          </ac:picMkLst>
        </pc:picChg>
        <pc:picChg chg="add mod">
          <ac:chgData name="Isabelle Plank" userId="a1289ac7-07bb-4c5c-b82e-95f954aebe03" providerId="ADAL" clId="{1EE0B497-F77D-41A0-A0A0-E37151357CD2}" dt="2022-07-05T09:23:54.706" v="6182" actId="1076"/>
          <ac:picMkLst>
            <pc:docMk/>
            <pc:sldMk cId="3700539451" sldId="261"/>
            <ac:picMk id="30" creationId="{2E843865-AF92-12A9-A445-9BC5187B0018}"/>
          </ac:picMkLst>
        </pc:picChg>
        <pc:picChg chg="add mod">
          <ac:chgData name="Isabelle Plank" userId="a1289ac7-07bb-4c5c-b82e-95f954aebe03" providerId="ADAL" clId="{1EE0B497-F77D-41A0-A0A0-E37151357CD2}" dt="2022-07-05T09:23:54.706" v="6182" actId="1076"/>
          <ac:picMkLst>
            <pc:docMk/>
            <pc:sldMk cId="3700539451" sldId="261"/>
            <ac:picMk id="31" creationId="{644C2BC9-AB2D-21EB-4349-DFF1AD1620F6}"/>
          </ac:picMkLst>
        </pc:picChg>
        <pc:picChg chg="add mod">
          <ac:chgData name="Isabelle Plank" userId="a1289ac7-07bb-4c5c-b82e-95f954aebe03" providerId="ADAL" clId="{1EE0B497-F77D-41A0-A0A0-E37151357CD2}" dt="2022-07-05T09:23:54.706" v="6182" actId="1076"/>
          <ac:picMkLst>
            <pc:docMk/>
            <pc:sldMk cId="3700539451" sldId="261"/>
            <ac:picMk id="32" creationId="{CF825343-F38D-A17A-5A10-083E9D847DC3}"/>
          </ac:picMkLst>
        </pc:picChg>
        <pc:picChg chg="add mod">
          <ac:chgData name="Isabelle Plank" userId="a1289ac7-07bb-4c5c-b82e-95f954aebe03" providerId="ADAL" clId="{1EE0B497-F77D-41A0-A0A0-E37151357CD2}" dt="2022-07-05T09:23:54.706" v="6182" actId="1076"/>
          <ac:picMkLst>
            <pc:docMk/>
            <pc:sldMk cId="3700539451" sldId="261"/>
            <ac:picMk id="33" creationId="{B1B124B0-9FDC-5D95-F259-346E1697FBB9}"/>
          </ac:picMkLst>
        </pc:picChg>
        <pc:picChg chg="add mod">
          <ac:chgData name="Isabelle Plank" userId="a1289ac7-07bb-4c5c-b82e-95f954aebe03" providerId="ADAL" clId="{1EE0B497-F77D-41A0-A0A0-E37151357CD2}" dt="2022-07-05T09:23:54.706" v="6182" actId="1076"/>
          <ac:picMkLst>
            <pc:docMk/>
            <pc:sldMk cId="3700539451" sldId="261"/>
            <ac:picMk id="34" creationId="{DCD37037-1259-5104-B2B2-913080D9E814}"/>
          </ac:picMkLst>
        </pc:picChg>
        <pc:picChg chg="add mod">
          <ac:chgData name="Isabelle Plank" userId="a1289ac7-07bb-4c5c-b82e-95f954aebe03" providerId="ADAL" clId="{1EE0B497-F77D-41A0-A0A0-E37151357CD2}" dt="2022-07-05T09:23:54.706" v="6182" actId="1076"/>
          <ac:picMkLst>
            <pc:docMk/>
            <pc:sldMk cId="3700539451" sldId="261"/>
            <ac:picMk id="35" creationId="{A6754905-1DE2-2936-156D-CC615AD35A2F}"/>
          </ac:picMkLst>
        </pc:picChg>
        <pc:picChg chg="add mod">
          <ac:chgData name="Isabelle Plank" userId="a1289ac7-07bb-4c5c-b82e-95f954aebe03" providerId="ADAL" clId="{1EE0B497-F77D-41A0-A0A0-E37151357CD2}" dt="2022-07-05T09:23:54.706" v="6182" actId="1076"/>
          <ac:picMkLst>
            <pc:docMk/>
            <pc:sldMk cId="3700539451" sldId="261"/>
            <ac:picMk id="36" creationId="{08FAC212-32F8-2D25-0EA6-F436FDF8FC01}"/>
          </ac:picMkLst>
        </pc:picChg>
        <pc:picChg chg="add mod">
          <ac:chgData name="Isabelle Plank" userId="a1289ac7-07bb-4c5c-b82e-95f954aebe03" providerId="ADAL" clId="{1EE0B497-F77D-41A0-A0A0-E37151357CD2}" dt="2022-07-05T09:23:54.706" v="6182" actId="1076"/>
          <ac:picMkLst>
            <pc:docMk/>
            <pc:sldMk cId="3700539451" sldId="261"/>
            <ac:picMk id="37" creationId="{B7316D81-7A0B-7F36-A0DF-31D9CE0A2221}"/>
          </ac:picMkLst>
        </pc:picChg>
        <pc:picChg chg="add mod">
          <ac:chgData name="Isabelle Plank" userId="a1289ac7-07bb-4c5c-b82e-95f954aebe03" providerId="ADAL" clId="{1EE0B497-F77D-41A0-A0A0-E37151357CD2}" dt="2022-07-05T09:23:54.706" v="6182" actId="1076"/>
          <ac:picMkLst>
            <pc:docMk/>
            <pc:sldMk cId="3700539451" sldId="261"/>
            <ac:picMk id="39" creationId="{D1BEE9F8-F405-3F8C-306D-1D374A5DB2A2}"/>
          </ac:picMkLst>
        </pc:picChg>
        <pc:picChg chg="add mod">
          <ac:chgData name="Isabelle Plank" userId="a1289ac7-07bb-4c5c-b82e-95f954aebe03" providerId="ADAL" clId="{1EE0B497-F77D-41A0-A0A0-E37151357CD2}" dt="2022-07-05T09:23:54.706" v="6182" actId="1076"/>
          <ac:picMkLst>
            <pc:docMk/>
            <pc:sldMk cId="3700539451" sldId="261"/>
            <ac:picMk id="40" creationId="{78331241-111E-1B59-AE41-407784BFE192}"/>
          </ac:picMkLst>
        </pc:picChg>
        <pc:picChg chg="add del mod">
          <ac:chgData name="Isabelle Plank" userId="a1289ac7-07bb-4c5c-b82e-95f954aebe03" providerId="ADAL" clId="{1EE0B497-F77D-41A0-A0A0-E37151357CD2}" dt="2022-07-05T09:07:39.415" v="1795"/>
          <ac:picMkLst>
            <pc:docMk/>
            <pc:sldMk cId="3700539451" sldId="261"/>
            <ac:picMk id="73" creationId="{C5142709-F5CC-3161-9E2A-4AE45FF1BE40}"/>
          </ac:picMkLst>
        </pc:picChg>
        <pc:picChg chg="add del mod">
          <ac:chgData name="Isabelle Plank" userId="a1289ac7-07bb-4c5c-b82e-95f954aebe03" providerId="ADAL" clId="{1EE0B497-F77D-41A0-A0A0-E37151357CD2}" dt="2022-07-05T09:07:39.415" v="1795"/>
          <ac:picMkLst>
            <pc:docMk/>
            <pc:sldMk cId="3700539451" sldId="261"/>
            <ac:picMk id="74" creationId="{A709DE6F-25CE-C6CA-1BCE-323B72A69D0B}"/>
          </ac:picMkLst>
        </pc:picChg>
        <pc:picChg chg="add del mod">
          <ac:chgData name="Isabelle Plank" userId="a1289ac7-07bb-4c5c-b82e-95f954aebe03" providerId="ADAL" clId="{1EE0B497-F77D-41A0-A0A0-E37151357CD2}" dt="2022-07-05T09:07:39.415" v="1795"/>
          <ac:picMkLst>
            <pc:docMk/>
            <pc:sldMk cId="3700539451" sldId="261"/>
            <ac:picMk id="75" creationId="{CA0B0B37-FFCD-C7FB-D4DC-DD7E8D902C9A}"/>
          </ac:picMkLst>
        </pc:picChg>
        <pc:picChg chg="add del mod">
          <ac:chgData name="Isabelle Plank" userId="a1289ac7-07bb-4c5c-b82e-95f954aebe03" providerId="ADAL" clId="{1EE0B497-F77D-41A0-A0A0-E37151357CD2}" dt="2022-07-05T09:07:39.415" v="1795"/>
          <ac:picMkLst>
            <pc:docMk/>
            <pc:sldMk cId="3700539451" sldId="261"/>
            <ac:picMk id="76" creationId="{64F11381-268A-3C61-D57A-D79694D52475}"/>
          </ac:picMkLst>
        </pc:picChg>
        <pc:picChg chg="add del mod">
          <ac:chgData name="Isabelle Plank" userId="a1289ac7-07bb-4c5c-b82e-95f954aebe03" providerId="ADAL" clId="{1EE0B497-F77D-41A0-A0A0-E37151357CD2}" dt="2022-07-05T09:07:39.415" v="1795"/>
          <ac:picMkLst>
            <pc:docMk/>
            <pc:sldMk cId="3700539451" sldId="261"/>
            <ac:picMk id="77" creationId="{3DF989C2-FD2B-0079-0989-1DDB20D1F848}"/>
          </ac:picMkLst>
        </pc:picChg>
        <pc:picChg chg="add del mod">
          <ac:chgData name="Isabelle Plank" userId="a1289ac7-07bb-4c5c-b82e-95f954aebe03" providerId="ADAL" clId="{1EE0B497-F77D-41A0-A0A0-E37151357CD2}" dt="2022-07-05T09:07:39.415" v="1795"/>
          <ac:picMkLst>
            <pc:docMk/>
            <pc:sldMk cId="3700539451" sldId="261"/>
            <ac:picMk id="78" creationId="{F2432981-2D16-B9D8-04C6-7C95E5AE780E}"/>
          </ac:picMkLst>
        </pc:picChg>
        <pc:picChg chg="add del mod">
          <ac:chgData name="Isabelle Plank" userId="a1289ac7-07bb-4c5c-b82e-95f954aebe03" providerId="ADAL" clId="{1EE0B497-F77D-41A0-A0A0-E37151357CD2}" dt="2022-07-05T09:07:39.415" v="1795"/>
          <ac:picMkLst>
            <pc:docMk/>
            <pc:sldMk cId="3700539451" sldId="261"/>
            <ac:picMk id="79" creationId="{79378881-B0C8-8138-9507-B7B2CC2867B9}"/>
          </ac:picMkLst>
        </pc:picChg>
        <pc:picChg chg="add del mod">
          <ac:chgData name="Isabelle Plank" userId="a1289ac7-07bb-4c5c-b82e-95f954aebe03" providerId="ADAL" clId="{1EE0B497-F77D-41A0-A0A0-E37151357CD2}" dt="2022-07-05T09:07:39.415" v="1795"/>
          <ac:picMkLst>
            <pc:docMk/>
            <pc:sldMk cId="3700539451" sldId="261"/>
            <ac:picMk id="80" creationId="{711FE148-C815-E645-DF31-F4390DDA3C38}"/>
          </ac:picMkLst>
        </pc:picChg>
        <pc:picChg chg="add del mod">
          <ac:chgData name="Isabelle Plank" userId="a1289ac7-07bb-4c5c-b82e-95f954aebe03" providerId="ADAL" clId="{1EE0B497-F77D-41A0-A0A0-E37151357CD2}" dt="2022-07-05T09:07:39.415" v="1795"/>
          <ac:picMkLst>
            <pc:docMk/>
            <pc:sldMk cId="3700539451" sldId="261"/>
            <ac:picMk id="81" creationId="{20E9E2C5-98A2-941E-1686-28ACD5BF026D}"/>
          </ac:picMkLst>
        </pc:picChg>
        <pc:picChg chg="add del mod">
          <ac:chgData name="Isabelle Plank" userId="a1289ac7-07bb-4c5c-b82e-95f954aebe03" providerId="ADAL" clId="{1EE0B497-F77D-41A0-A0A0-E37151357CD2}" dt="2022-07-05T09:07:39.415" v="1795"/>
          <ac:picMkLst>
            <pc:docMk/>
            <pc:sldMk cId="3700539451" sldId="261"/>
            <ac:picMk id="82" creationId="{9926683B-469B-DE89-1284-BDBDF9B2D9EE}"/>
          </ac:picMkLst>
        </pc:picChg>
        <pc:picChg chg="add del mod">
          <ac:chgData name="Isabelle Plank" userId="a1289ac7-07bb-4c5c-b82e-95f954aebe03" providerId="ADAL" clId="{1EE0B497-F77D-41A0-A0A0-E37151357CD2}" dt="2022-07-05T09:07:39.415" v="1795"/>
          <ac:picMkLst>
            <pc:docMk/>
            <pc:sldMk cId="3700539451" sldId="261"/>
            <ac:picMk id="83" creationId="{59BD51EF-4FB6-7325-8810-0867D79AECC3}"/>
          </ac:picMkLst>
        </pc:picChg>
        <pc:picChg chg="add del mod">
          <ac:chgData name="Isabelle Plank" userId="a1289ac7-07bb-4c5c-b82e-95f954aebe03" providerId="ADAL" clId="{1EE0B497-F77D-41A0-A0A0-E37151357CD2}" dt="2022-07-05T09:07:39.415" v="1795"/>
          <ac:picMkLst>
            <pc:docMk/>
            <pc:sldMk cId="3700539451" sldId="261"/>
            <ac:picMk id="84" creationId="{00163282-DA21-92B9-4944-3C4CBD994C78}"/>
          </ac:picMkLst>
        </pc:picChg>
        <pc:picChg chg="add del mod">
          <ac:chgData name="Isabelle Plank" userId="a1289ac7-07bb-4c5c-b82e-95f954aebe03" providerId="ADAL" clId="{1EE0B497-F77D-41A0-A0A0-E37151357CD2}" dt="2022-07-05T09:07:39.415" v="1795"/>
          <ac:picMkLst>
            <pc:docMk/>
            <pc:sldMk cId="3700539451" sldId="261"/>
            <ac:picMk id="85" creationId="{AAE65B08-5689-7B9A-62D9-3BD3489B3824}"/>
          </ac:picMkLst>
        </pc:picChg>
        <pc:picChg chg="add del mod">
          <ac:chgData name="Isabelle Plank" userId="a1289ac7-07bb-4c5c-b82e-95f954aebe03" providerId="ADAL" clId="{1EE0B497-F77D-41A0-A0A0-E37151357CD2}" dt="2022-07-05T09:07:39.415" v="1795"/>
          <ac:picMkLst>
            <pc:docMk/>
            <pc:sldMk cId="3700539451" sldId="261"/>
            <ac:picMk id="86" creationId="{84947F4A-A2D7-FB41-EB43-E0B23D0537EA}"/>
          </ac:picMkLst>
        </pc:picChg>
        <pc:picChg chg="add del mod">
          <ac:chgData name="Isabelle Plank" userId="a1289ac7-07bb-4c5c-b82e-95f954aebe03" providerId="ADAL" clId="{1EE0B497-F77D-41A0-A0A0-E37151357CD2}" dt="2022-07-05T09:07:39.415" v="1795"/>
          <ac:picMkLst>
            <pc:docMk/>
            <pc:sldMk cId="3700539451" sldId="261"/>
            <ac:picMk id="87" creationId="{2A7180F7-EEB7-4187-ED75-BD912CB40ECC}"/>
          </ac:picMkLst>
        </pc:picChg>
        <pc:picChg chg="add del mod">
          <ac:chgData name="Isabelle Plank" userId="a1289ac7-07bb-4c5c-b82e-95f954aebe03" providerId="ADAL" clId="{1EE0B497-F77D-41A0-A0A0-E37151357CD2}" dt="2022-07-05T09:07:39.415" v="1795"/>
          <ac:picMkLst>
            <pc:docMk/>
            <pc:sldMk cId="3700539451" sldId="261"/>
            <ac:picMk id="88" creationId="{6E46B611-D95F-26A3-E1BD-5564C6383F60}"/>
          </ac:picMkLst>
        </pc:picChg>
        <pc:picChg chg="add del mod">
          <ac:chgData name="Isabelle Plank" userId="a1289ac7-07bb-4c5c-b82e-95f954aebe03" providerId="ADAL" clId="{1EE0B497-F77D-41A0-A0A0-E37151357CD2}" dt="2022-07-05T09:07:39.415" v="1795"/>
          <ac:picMkLst>
            <pc:docMk/>
            <pc:sldMk cId="3700539451" sldId="261"/>
            <ac:picMk id="89" creationId="{87E1A882-FE94-A427-25CA-630AFB72274C}"/>
          </ac:picMkLst>
        </pc:picChg>
        <pc:picChg chg="add del mod">
          <ac:chgData name="Isabelle Plank" userId="a1289ac7-07bb-4c5c-b82e-95f954aebe03" providerId="ADAL" clId="{1EE0B497-F77D-41A0-A0A0-E37151357CD2}" dt="2022-07-05T09:07:39.415" v="1795"/>
          <ac:picMkLst>
            <pc:docMk/>
            <pc:sldMk cId="3700539451" sldId="261"/>
            <ac:picMk id="90" creationId="{ADB2DE57-8C5B-81C9-97AE-76B441DF88B9}"/>
          </ac:picMkLst>
        </pc:picChg>
        <pc:picChg chg="add del mod">
          <ac:chgData name="Isabelle Plank" userId="a1289ac7-07bb-4c5c-b82e-95f954aebe03" providerId="ADAL" clId="{1EE0B497-F77D-41A0-A0A0-E37151357CD2}" dt="2022-07-05T09:07:39.415" v="1795"/>
          <ac:picMkLst>
            <pc:docMk/>
            <pc:sldMk cId="3700539451" sldId="261"/>
            <ac:picMk id="91" creationId="{65BFE5B4-A65D-55D9-1617-D64EB2BC6983}"/>
          </ac:picMkLst>
        </pc:picChg>
        <pc:picChg chg="add del mod">
          <ac:chgData name="Isabelle Plank" userId="a1289ac7-07bb-4c5c-b82e-95f954aebe03" providerId="ADAL" clId="{1EE0B497-F77D-41A0-A0A0-E37151357CD2}" dt="2022-07-05T09:07:39.415" v="1795"/>
          <ac:picMkLst>
            <pc:docMk/>
            <pc:sldMk cId="3700539451" sldId="261"/>
            <ac:picMk id="92" creationId="{E8394005-8FC8-BF47-6022-0B96566C35E4}"/>
          </ac:picMkLst>
        </pc:picChg>
        <pc:picChg chg="add del mod">
          <ac:chgData name="Isabelle Plank" userId="a1289ac7-07bb-4c5c-b82e-95f954aebe03" providerId="ADAL" clId="{1EE0B497-F77D-41A0-A0A0-E37151357CD2}" dt="2022-07-05T09:07:39.415" v="1795"/>
          <ac:picMkLst>
            <pc:docMk/>
            <pc:sldMk cId="3700539451" sldId="261"/>
            <ac:picMk id="93" creationId="{D0065433-B230-FACE-4792-C527A90DBE04}"/>
          </ac:picMkLst>
        </pc:picChg>
        <pc:picChg chg="add del mod">
          <ac:chgData name="Isabelle Plank" userId="a1289ac7-07bb-4c5c-b82e-95f954aebe03" providerId="ADAL" clId="{1EE0B497-F77D-41A0-A0A0-E37151357CD2}" dt="2022-07-05T09:07:39.415" v="1795"/>
          <ac:picMkLst>
            <pc:docMk/>
            <pc:sldMk cId="3700539451" sldId="261"/>
            <ac:picMk id="94" creationId="{873C7B3A-08CF-D545-5955-6C891B6D3AB7}"/>
          </ac:picMkLst>
        </pc:picChg>
        <pc:picChg chg="add del mod">
          <ac:chgData name="Isabelle Plank" userId="a1289ac7-07bb-4c5c-b82e-95f954aebe03" providerId="ADAL" clId="{1EE0B497-F77D-41A0-A0A0-E37151357CD2}" dt="2022-07-05T09:07:39.415" v="1795"/>
          <ac:picMkLst>
            <pc:docMk/>
            <pc:sldMk cId="3700539451" sldId="261"/>
            <ac:picMk id="95" creationId="{C7301EF6-BD56-AE54-1D62-AE4A7CA7883F}"/>
          </ac:picMkLst>
        </pc:picChg>
        <pc:picChg chg="add del mod">
          <ac:chgData name="Isabelle Plank" userId="a1289ac7-07bb-4c5c-b82e-95f954aebe03" providerId="ADAL" clId="{1EE0B497-F77D-41A0-A0A0-E37151357CD2}" dt="2022-07-05T09:07:39.415" v="1795"/>
          <ac:picMkLst>
            <pc:docMk/>
            <pc:sldMk cId="3700539451" sldId="261"/>
            <ac:picMk id="97" creationId="{1482D595-89F2-3225-FF75-7330FAE92D68}"/>
          </ac:picMkLst>
        </pc:picChg>
        <pc:picChg chg="add del mod">
          <ac:chgData name="Isabelle Plank" userId="a1289ac7-07bb-4c5c-b82e-95f954aebe03" providerId="ADAL" clId="{1EE0B497-F77D-41A0-A0A0-E37151357CD2}" dt="2022-07-05T09:07:39.415" v="1795"/>
          <ac:picMkLst>
            <pc:docMk/>
            <pc:sldMk cId="3700539451" sldId="261"/>
            <ac:picMk id="98" creationId="{2E4C09E6-A0A1-F3B1-CF2C-EE521E956088}"/>
          </ac:picMkLst>
        </pc:picChg>
        <pc:picChg chg="add del mod">
          <ac:chgData name="Isabelle Plank" userId="a1289ac7-07bb-4c5c-b82e-95f954aebe03" providerId="ADAL" clId="{1EE0B497-F77D-41A0-A0A0-E37151357CD2}" dt="2022-07-05T09:08:01.648" v="2280"/>
          <ac:picMkLst>
            <pc:docMk/>
            <pc:sldMk cId="3700539451" sldId="261"/>
            <ac:picMk id="124" creationId="{A60F0FA2-00AD-E17B-F726-A35CF41883C0}"/>
          </ac:picMkLst>
        </pc:picChg>
        <pc:picChg chg="add del mod">
          <ac:chgData name="Isabelle Plank" userId="a1289ac7-07bb-4c5c-b82e-95f954aebe03" providerId="ADAL" clId="{1EE0B497-F77D-41A0-A0A0-E37151357CD2}" dt="2022-07-05T09:08:01.648" v="2280"/>
          <ac:picMkLst>
            <pc:docMk/>
            <pc:sldMk cId="3700539451" sldId="261"/>
            <ac:picMk id="125" creationId="{E6621C2B-DAEF-B8ED-4AE6-21DA929AEAEA}"/>
          </ac:picMkLst>
        </pc:picChg>
        <pc:picChg chg="add del mod">
          <ac:chgData name="Isabelle Plank" userId="a1289ac7-07bb-4c5c-b82e-95f954aebe03" providerId="ADAL" clId="{1EE0B497-F77D-41A0-A0A0-E37151357CD2}" dt="2022-07-05T09:08:01.648" v="2280"/>
          <ac:picMkLst>
            <pc:docMk/>
            <pc:sldMk cId="3700539451" sldId="261"/>
            <ac:picMk id="126" creationId="{2D5A9184-C016-A7F8-3EC0-3FD5019DF244}"/>
          </ac:picMkLst>
        </pc:picChg>
        <pc:picChg chg="add del mod">
          <ac:chgData name="Isabelle Plank" userId="a1289ac7-07bb-4c5c-b82e-95f954aebe03" providerId="ADAL" clId="{1EE0B497-F77D-41A0-A0A0-E37151357CD2}" dt="2022-07-05T09:08:01.648" v="2280"/>
          <ac:picMkLst>
            <pc:docMk/>
            <pc:sldMk cId="3700539451" sldId="261"/>
            <ac:picMk id="127" creationId="{459D2FF9-2111-AA6A-34F2-52269895E197}"/>
          </ac:picMkLst>
        </pc:picChg>
        <pc:picChg chg="add del mod">
          <ac:chgData name="Isabelle Plank" userId="a1289ac7-07bb-4c5c-b82e-95f954aebe03" providerId="ADAL" clId="{1EE0B497-F77D-41A0-A0A0-E37151357CD2}" dt="2022-07-05T09:08:01.648" v="2280"/>
          <ac:picMkLst>
            <pc:docMk/>
            <pc:sldMk cId="3700539451" sldId="261"/>
            <ac:picMk id="128" creationId="{4116B510-DDA5-8778-49D6-C435F5899972}"/>
          </ac:picMkLst>
        </pc:picChg>
        <pc:picChg chg="add del mod">
          <ac:chgData name="Isabelle Plank" userId="a1289ac7-07bb-4c5c-b82e-95f954aebe03" providerId="ADAL" clId="{1EE0B497-F77D-41A0-A0A0-E37151357CD2}" dt="2022-07-05T09:08:01.648" v="2280"/>
          <ac:picMkLst>
            <pc:docMk/>
            <pc:sldMk cId="3700539451" sldId="261"/>
            <ac:picMk id="129" creationId="{9CE3756D-E8FC-8448-E11C-A3884245CED8}"/>
          </ac:picMkLst>
        </pc:picChg>
        <pc:picChg chg="add del mod">
          <ac:chgData name="Isabelle Plank" userId="a1289ac7-07bb-4c5c-b82e-95f954aebe03" providerId="ADAL" clId="{1EE0B497-F77D-41A0-A0A0-E37151357CD2}" dt="2022-07-05T09:08:01.648" v="2280"/>
          <ac:picMkLst>
            <pc:docMk/>
            <pc:sldMk cId="3700539451" sldId="261"/>
            <ac:picMk id="130" creationId="{4962B2B8-A1CC-7D9B-3AB9-81A636C745E1}"/>
          </ac:picMkLst>
        </pc:picChg>
        <pc:picChg chg="add del mod">
          <ac:chgData name="Isabelle Plank" userId="a1289ac7-07bb-4c5c-b82e-95f954aebe03" providerId="ADAL" clId="{1EE0B497-F77D-41A0-A0A0-E37151357CD2}" dt="2022-07-05T09:08:01.648" v="2280"/>
          <ac:picMkLst>
            <pc:docMk/>
            <pc:sldMk cId="3700539451" sldId="261"/>
            <ac:picMk id="131" creationId="{D95F2EA6-4410-FFE8-9F77-7D179DBD97FC}"/>
          </ac:picMkLst>
        </pc:picChg>
        <pc:picChg chg="add del mod">
          <ac:chgData name="Isabelle Plank" userId="a1289ac7-07bb-4c5c-b82e-95f954aebe03" providerId="ADAL" clId="{1EE0B497-F77D-41A0-A0A0-E37151357CD2}" dt="2022-07-05T09:08:01.648" v="2280"/>
          <ac:picMkLst>
            <pc:docMk/>
            <pc:sldMk cId="3700539451" sldId="261"/>
            <ac:picMk id="132" creationId="{77FD4887-6494-AE4B-46A0-72EF133071BE}"/>
          </ac:picMkLst>
        </pc:picChg>
        <pc:picChg chg="add del mod">
          <ac:chgData name="Isabelle Plank" userId="a1289ac7-07bb-4c5c-b82e-95f954aebe03" providerId="ADAL" clId="{1EE0B497-F77D-41A0-A0A0-E37151357CD2}" dt="2022-07-05T09:08:01.648" v="2280"/>
          <ac:picMkLst>
            <pc:docMk/>
            <pc:sldMk cId="3700539451" sldId="261"/>
            <ac:picMk id="133" creationId="{79B4EEC5-CC65-9F1A-F6F9-AD6504C23FFB}"/>
          </ac:picMkLst>
        </pc:picChg>
        <pc:picChg chg="add del mod">
          <ac:chgData name="Isabelle Plank" userId="a1289ac7-07bb-4c5c-b82e-95f954aebe03" providerId="ADAL" clId="{1EE0B497-F77D-41A0-A0A0-E37151357CD2}" dt="2022-07-05T09:08:01.648" v="2280"/>
          <ac:picMkLst>
            <pc:docMk/>
            <pc:sldMk cId="3700539451" sldId="261"/>
            <ac:picMk id="134" creationId="{268B613A-0365-395F-B741-FD1710203B90}"/>
          </ac:picMkLst>
        </pc:picChg>
        <pc:picChg chg="add del mod">
          <ac:chgData name="Isabelle Plank" userId="a1289ac7-07bb-4c5c-b82e-95f954aebe03" providerId="ADAL" clId="{1EE0B497-F77D-41A0-A0A0-E37151357CD2}" dt="2022-07-05T09:08:01.648" v="2280"/>
          <ac:picMkLst>
            <pc:docMk/>
            <pc:sldMk cId="3700539451" sldId="261"/>
            <ac:picMk id="135" creationId="{F960AE14-9433-E310-FB98-765954E1491E}"/>
          </ac:picMkLst>
        </pc:picChg>
        <pc:picChg chg="add del mod">
          <ac:chgData name="Isabelle Plank" userId="a1289ac7-07bb-4c5c-b82e-95f954aebe03" providerId="ADAL" clId="{1EE0B497-F77D-41A0-A0A0-E37151357CD2}" dt="2022-07-05T09:08:01.648" v="2280"/>
          <ac:picMkLst>
            <pc:docMk/>
            <pc:sldMk cId="3700539451" sldId="261"/>
            <ac:picMk id="136" creationId="{4FFAD30F-66EB-5856-4101-135F102D4A18}"/>
          </ac:picMkLst>
        </pc:picChg>
        <pc:picChg chg="add del mod">
          <ac:chgData name="Isabelle Plank" userId="a1289ac7-07bb-4c5c-b82e-95f954aebe03" providerId="ADAL" clId="{1EE0B497-F77D-41A0-A0A0-E37151357CD2}" dt="2022-07-05T09:08:01.648" v="2280"/>
          <ac:picMkLst>
            <pc:docMk/>
            <pc:sldMk cId="3700539451" sldId="261"/>
            <ac:picMk id="137" creationId="{5D746883-06B2-1693-18F4-6ED35AF4AD98}"/>
          </ac:picMkLst>
        </pc:picChg>
        <pc:picChg chg="add del mod">
          <ac:chgData name="Isabelle Plank" userId="a1289ac7-07bb-4c5c-b82e-95f954aebe03" providerId="ADAL" clId="{1EE0B497-F77D-41A0-A0A0-E37151357CD2}" dt="2022-07-05T09:08:01.648" v="2280"/>
          <ac:picMkLst>
            <pc:docMk/>
            <pc:sldMk cId="3700539451" sldId="261"/>
            <ac:picMk id="138" creationId="{E4B65767-51BD-745C-1C75-914947820217}"/>
          </ac:picMkLst>
        </pc:picChg>
        <pc:picChg chg="add del mod">
          <ac:chgData name="Isabelle Plank" userId="a1289ac7-07bb-4c5c-b82e-95f954aebe03" providerId="ADAL" clId="{1EE0B497-F77D-41A0-A0A0-E37151357CD2}" dt="2022-07-05T09:08:01.648" v="2280"/>
          <ac:picMkLst>
            <pc:docMk/>
            <pc:sldMk cId="3700539451" sldId="261"/>
            <ac:picMk id="139" creationId="{3525D272-4B3D-A172-E334-03B820D98147}"/>
          </ac:picMkLst>
        </pc:picChg>
        <pc:picChg chg="add del mod">
          <ac:chgData name="Isabelle Plank" userId="a1289ac7-07bb-4c5c-b82e-95f954aebe03" providerId="ADAL" clId="{1EE0B497-F77D-41A0-A0A0-E37151357CD2}" dt="2022-07-05T09:08:01.648" v="2280"/>
          <ac:picMkLst>
            <pc:docMk/>
            <pc:sldMk cId="3700539451" sldId="261"/>
            <ac:picMk id="140" creationId="{1755324D-1525-FFD8-C066-D74DAF9A1E1A}"/>
          </ac:picMkLst>
        </pc:picChg>
        <pc:picChg chg="add del mod">
          <ac:chgData name="Isabelle Plank" userId="a1289ac7-07bb-4c5c-b82e-95f954aebe03" providerId="ADAL" clId="{1EE0B497-F77D-41A0-A0A0-E37151357CD2}" dt="2022-07-05T09:08:01.648" v="2280"/>
          <ac:picMkLst>
            <pc:docMk/>
            <pc:sldMk cId="3700539451" sldId="261"/>
            <ac:picMk id="141" creationId="{2B119B59-EDBA-66B3-CE00-A96AED35F071}"/>
          </ac:picMkLst>
        </pc:picChg>
        <pc:picChg chg="add del mod">
          <ac:chgData name="Isabelle Plank" userId="a1289ac7-07bb-4c5c-b82e-95f954aebe03" providerId="ADAL" clId="{1EE0B497-F77D-41A0-A0A0-E37151357CD2}" dt="2022-07-05T09:08:01.648" v="2280"/>
          <ac:picMkLst>
            <pc:docMk/>
            <pc:sldMk cId="3700539451" sldId="261"/>
            <ac:picMk id="142" creationId="{32D6D9CB-708F-F8EC-6C75-D5EE80010744}"/>
          </ac:picMkLst>
        </pc:picChg>
        <pc:picChg chg="add del mod">
          <ac:chgData name="Isabelle Plank" userId="a1289ac7-07bb-4c5c-b82e-95f954aebe03" providerId="ADAL" clId="{1EE0B497-F77D-41A0-A0A0-E37151357CD2}" dt="2022-07-05T09:08:01.648" v="2280"/>
          <ac:picMkLst>
            <pc:docMk/>
            <pc:sldMk cId="3700539451" sldId="261"/>
            <ac:picMk id="143" creationId="{E0F8341D-0E11-3A8B-3EEC-A91046589AAA}"/>
          </ac:picMkLst>
        </pc:picChg>
        <pc:picChg chg="add del mod">
          <ac:chgData name="Isabelle Plank" userId="a1289ac7-07bb-4c5c-b82e-95f954aebe03" providerId="ADAL" clId="{1EE0B497-F77D-41A0-A0A0-E37151357CD2}" dt="2022-07-05T09:08:01.648" v="2280"/>
          <ac:picMkLst>
            <pc:docMk/>
            <pc:sldMk cId="3700539451" sldId="261"/>
            <ac:picMk id="144" creationId="{F8EF29F2-5F3F-8117-57AD-D33323F209ED}"/>
          </ac:picMkLst>
        </pc:picChg>
        <pc:picChg chg="add del mod">
          <ac:chgData name="Isabelle Plank" userId="a1289ac7-07bb-4c5c-b82e-95f954aebe03" providerId="ADAL" clId="{1EE0B497-F77D-41A0-A0A0-E37151357CD2}" dt="2022-07-05T09:08:01.648" v="2280"/>
          <ac:picMkLst>
            <pc:docMk/>
            <pc:sldMk cId="3700539451" sldId="261"/>
            <ac:picMk id="145" creationId="{54573B5D-342F-20D9-1D88-7D354EC2A7A1}"/>
          </ac:picMkLst>
        </pc:picChg>
        <pc:picChg chg="add del mod">
          <ac:chgData name="Isabelle Plank" userId="a1289ac7-07bb-4c5c-b82e-95f954aebe03" providerId="ADAL" clId="{1EE0B497-F77D-41A0-A0A0-E37151357CD2}" dt="2022-07-05T09:08:01.648" v="2280"/>
          <ac:picMkLst>
            <pc:docMk/>
            <pc:sldMk cId="3700539451" sldId="261"/>
            <ac:picMk id="146" creationId="{615BCE43-9540-5682-F50F-CDC081356149}"/>
          </ac:picMkLst>
        </pc:picChg>
        <pc:picChg chg="add del mod">
          <ac:chgData name="Isabelle Plank" userId="a1289ac7-07bb-4c5c-b82e-95f954aebe03" providerId="ADAL" clId="{1EE0B497-F77D-41A0-A0A0-E37151357CD2}" dt="2022-07-05T09:08:01.648" v="2280"/>
          <ac:picMkLst>
            <pc:docMk/>
            <pc:sldMk cId="3700539451" sldId="261"/>
            <ac:picMk id="148" creationId="{7012AF9A-9F92-8220-F0B0-D12A1CDAD013}"/>
          </ac:picMkLst>
        </pc:picChg>
        <pc:picChg chg="add del mod">
          <ac:chgData name="Isabelle Plank" userId="a1289ac7-07bb-4c5c-b82e-95f954aebe03" providerId="ADAL" clId="{1EE0B497-F77D-41A0-A0A0-E37151357CD2}" dt="2022-07-05T09:08:01.648" v="2280"/>
          <ac:picMkLst>
            <pc:docMk/>
            <pc:sldMk cId="3700539451" sldId="261"/>
            <ac:picMk id="149" creationId="{6D69EAC2-92E8-983A-3BE4-48F2AA02C1F5}"/>
          </ac:picMkLst>
        </pc:picChg>
        <pc:picChg chg="add del mod">
          <ac:chgData name="Isabelle Plank" userId="a1289ac7-07bb-4c5c-b82e-95f954aebe03" providerId="ADAL" clId="{1EE0B497-F77D-41A0-A0A0-E37151357CD2}" dt="2022-07-05T09:08:23.746" v="2765"/>
          <ac:picMkLst>
            <pc:docMk/>
            <pc:sldMk cId="3700539451" sldId="261"/>
            <ac:picMk id="174" creationId="{57AE7FF8-1B03-8E36-CEAA-7DD2E0BCD73B}"/>
          </ac:picMkLst>
        </pc:picChg>
        <pc:picChg chg="add del mod">
          <ac:chgData name="Isabelle Plank" userId="a1289ac7-07bb-4c5c-b82e-95f954aebe03" providerId="ADAL" clId="{1EE0B497-F77D-41A0-A0A0-E37151357CD2}" dt="2022-07-05T09:08:23.746" v="2765"/>
          <ac:picMkLst>
            <pc:docMk/>
            <pc:sldMk cId="3700539451" sldId="261"/>
            <ac:picMk id="175" creationId="{07E2EC3B-56FB-3C5E-D671-DC25C4072899}"/>
          </ac:picMkLst>
        </pc:picChg>
        <pc:picChg chg="add del mod">
          <ac:chgData name="Isabelle Plank" userId="a1289ac7-07bb-4c5c-b82e-95f954aebe03" providerId="ADAL" clId="{1EE0B497-F77D-41A0-A0A0-E37151357CD2}" dt="2022-07-05T09:08:23.746" v="2765"/>
          <ac:picMkLst>
            <pc:docMk/>
            <pc:sldMk cId="3700539451" sldId="261"/>
            <ac:picMk id="176" creationId="{E50E7D5C-7E2B-3FB7-D39D-70AC7D3BF486}"/>
          </ac:picMkLst>
        </pc:picChg>
        <pc:picChg chg="add del mod">
          <ac:chgData name="Isabelle Plank" userId="a1289ac7-07bb-4c5c-b82e-95f954aebe03" providerId="ADAL" clId="{1EE0B497-F77D-41A0-A0A0-E37151357CD2}" dt="2022-07-05T09:08:23.746" v="2765"/>
          <ac:picMkLst>
            <pc:docMk/>
            <pc:sldMk cId="3700539451" sldId="261"/>
            <ac:picMk id="177" creationId="{41BA7193-96A7-A56E-F672-D4AEE262D734}"/>
          </ac:picMkLst>
        </pc:picChg>
        <pc:picChg chg="add del mod">
          <ac:chgData name="Isabelle Plank" userId="a1289ac7-07bb-4c5c-b82e-95f954aebe03" providerId="ADAL" clId="{1EE0B497-F77D-41A0-A0A0-E37151357CD2}" dt="2022-07-05T09:08:23.746" v="2765"/>
          <ac:picMkLst>
            <pc:docMk/>
            <pc:sldMk cId="3700539451" sldId="261"/>
            <ac:picMk id="178" creationId="{BDED91B3-F34E-57FE-B3CE-45AFAB8B709D}"/>
          </ac:picMkLst>
        </pc:picChg>
        <pc:picChg chg="add del mod">
          <ac:chgData name="Isabelle Plank" userId="a1289ac7-07bb-4c5c-b82e-95f954aebe03" providerId="ADAL" clId="{1EE0B497-F77D-41A0-A0A0-E37151357CD2}" dt="2022-07-05T09:08:23.746" v="2765"/>
          <ac:picMkLst>
            <pc:docMk/>
            <pc:sldMk cId="3700539451" sldId="261"/>
            <ac:picMk id="179" creationId="{B0226716-727C-E2A9-656F-BC3D1665E46F}"/>
          </ac:picMkLst>
        </pc:picChg>
        <pc:picChg chg="add del mod">
          <ac:chgData name="Isabelle Plank" userId="a1289ac7-07bb-4c5c-b82e-95f954aebe03" providerId="ADAL" clId="{1EE0B497-F77D-41A0-A0A0-E37151357CD2}" dt="2022-07-05T09:08:23.746" v="2765"/>
          <ac:picMkLst>
            <pc:docMk/>
            <pc:sldMk cId="3700539451" sldId="261"/>
            <ac:picMk id="180" creationId="{E62A6365-08F2-5B29-2B37-CA0A89E0EE9D}"/>
          </ac:picMkLst>
        </pc:picChg>
        <pc:picChg chg="add del mod">
          <ac:chgData name="Isabelle Plank" userId="a1289ac7-07bb-4c5c-b82e-95f954aebe03" providerId="ADAL" clId="{1EE0B497-F77D-41A0-A0A0-E37151357CD2}" dt="2022-07-05T09:08:23.746" v="2765"/>
          <ac:picMkLst>
            <pc:docMk/>
            <pc:sldMk cId="3700539451" sldId="261"/>
            <ac:picMk id="181" creationId="{1CE9EB71-B985-1D58-5FE4-BFB62A7866CA}"/>
          </ac:picMkLst>
        </pc:picChg>
        <pc:picChg chg="add del mod">
          <ac:chgData name="Isabelle Plank" userId="a1289ac7-07bb-4c5c-b82e-95f954aebe03" providerId="ADAL" clId="{1EE0B497-F77D-41A0-A0A0-E37151357CD2}" dt="2022-07-05T09:08:23.746" v="2765"/>
          <ac:picMkLst>
            <pc:docMk/>
            <pc:sldMk cId="3700539451" sldId="261"/>
            <ac:picMk id="182" creationId="{40F3C1A6-1820-BF46-56C9-2D6999438190}"/>
          </ac:picMkLst>
        </pc:picChg>
        <pc:picChg chg="add del mod">
          <ac:chgData name="Isabelle Plank" userId="a1289ac7-07bb-4c5c-b82e-95f954aebe03" providerId="ADAL" clId="{1EE0B497-F77D-41A0-A0A0-E37151357CD2}" dt="2022-07-05T09:08:23.746" v="2765"/>
          <ac:picMkLst>
            <pc:docMk/>
            <pc:sldMk cId="3700539451" sldId="261"/>
            <ac:picMk id="183" creationId="{2B441A1C-8592-E408-AFCC-008F5EED9D08}"/>
          </ac:picMkLst>
        </pc:picChg>
        <pc:picChg chg="add del mod">
          <ac:chgData name="Isabelle Plank" userId="a1289ac7-07bb-4c5c-b82e-95f954aebe03" providerId="ADAL" clId="{1EE0B497-F77D-41A0-A0A0-E37151357CD2}" dt="2022-07-05T09:08:23.746" v="2765"/>
          <ac:picMkLst>
            <pc:docMk/>
            <pc:sldMk cId="3700539451" sldId="261"/>
            <ac:picMk id="184" creationId="{F4835457-A167-1332-87F3-78E3DAFEBC78}"/>
          </ac:picMkLst>
        </pc:picChg>
        <pc:picChg chg="add del mod">
          <ac:chgData name="Isabelle Plank" userId="a1289ac7-07bb-4c5c-b82e-95f954aebe03" providerId="ADAL" clId="{1EE0B497-F77D-41A0-A0A0-E37151357CD2}" dt="2022-07-05T09:08:23.746" v="2765"/>
          <ac:picMkLst>
            <pc:docMk/>
            <pc:sldMk cId="3700539451" sldId="261"/>
            <ac:picMk id="185" creationId="{8BB88893-3C9F-864F-553F-70A090EADAEB}"/>
          </ac:picMkLst>
        </pc:picChg>
        <pc:picChg chg="add del mod">
          <ac:chgData name="Isabelle Plank" userId="a1289ac7-07bb-4c5c-b82e-95f954aebe03" providerId="ADAL" clId="{1EE0B497-F77D-41A0-A0A0-E37151357CD2}" dt="2022-07-05T09:08:23.746" v="2765"/>
          <ac:picMkLst>
            <pc:docMk/>
            <pc:sldMk cId="3700539451" sldId="261"/>
            <ac:picMk id="186" creationId="{F71D605C-2E84-219D-41B5-2699DBBF08CC}"/>
          </ac:picMkLst>
        </pc:picChg>
        <pc:picChg chg="add del mod">
          <ac:chgData name="Isabelle Plank" userId="a1289ac7-07bb-4c5c-b82e-95f954aebe03" providerId="ADAL" clId="{1EE0B497-F77D-41A0-A0A0-E37151357CD2}" dt="2022-07-05T09:08:23.746" v="2765"/>
          <ac:picMkLst>
            <pc:docMk/>
            <pc:sldMk cId="3700539451" sldId="261"/>
            <ac:picMk id="187" creationId="{209CB9C5-2352-8DC8-91CB-48E2A1513FC0}"/>
          </ac:picMkLst>
        </pc:picChg>
        <pc:picChg chg="add del mod">
          <ac:chgData name="Isabelle Plank" userId="a1289ac7-07bb-4c5c-b82e-95f954aebe03" providerId="ADAL" clId="{1EE0B497-F77D-41A0-A0A0-E37151357CD2}" dt="2022-07-05T09:08:23.746" v="2765"/>
          <ac:picMkLst>
            <pc:docMk/>
            <pc:sldMk cId="3700539451" sldId="261"/>
            <ac:picMk id="188" creationId="{51B6CE79-96D1-06D0-F6BD-E8965648A210}"/>
          </ac:picMkLst>
        </pc:picChg>
        <pc:picChg chg="add del mod">
          <ac:chgData name="Isabelle Plank" userId="a1289ac7-07bb-4c5c-b82e-95f954aebe03" providerId="ADAL" clId="{1EE0B497-F77D-41A0-A0A0-E37151357CD2}" dt="2022-07-05T09:08:23.746" v="2765"/>
          <ac:picMkLst>
            <pc:docMk/>
            <pc:sldMk cId="3700539451" sldId="261"/>
            <ac:picMk id="189" creationId="{848D8C80-34FA-1864-4F09-ACFA7FEF852F}"/>
          </ac:picMkLst>
        </pc:picChg>
        <pc:picChg chg="add del mod">
          <ac:chgData name="Isabelle Plank" userId="a1289ac7-07bb-4c5c-b82e-95f954aebe03" providerId="ADAL" clId="{1EE0B497-F77D-41A0-A0A0-E37151357CD2}" dt="2022-07-05T09:08:23.746" v="2765"/>
          <ac:picMkLst>
            <pc:docMk/>
            <pc:sldMk cId="3700539451" sldId="261"/>
            <ac:picMk id="190" creationId="{93045190-E7E6-B0C4-39CA-24836682ABAC}"/>
          </ac:picMkLst>
        </pc:picChg>
        <pc:picChg chg="add del mod">
          <ac:chgData name="Isabelle Plank" userId="a1289ac7-07bb-4c5c-b82e-95f954aebe03" providerId="ADAL" clId="{1EE0B497-F77D-41A0-A0A0-E37151357CD2}" dt="2022-07-05T09:08:23.746" v="2765"/>
          <ac:picMkLst>
            <pc:docMk/>
            <pc:sldMk cId="3700539451" sldId="261"/>
            <ac:picMk id="191" creationId="{0E4CED11-1951-6C08-8BA0-DA6BD91AA4AB}"/>
          </ac:picMkLst>
        </pc:picChg>
        <pc:picChg chg="add del mod">
          <ac:chgData name="Isabelle Plank" userId="a1289ac7-07bb-4c5c-b82e-95f954aebe03" providerId="ADAL" clId="{1EE0B497-F77D-41A0-A0A0-E37151357CD2}" dt="2022-07-05T09:08:23.746" v="2765"/>
          <ac:picMkLst>
            <pc:docMk/>
            <pc:sldMk cId="3700539451" sldId="261"/>
            <ac:picMk id="192" creationId="{1557F157-466D-B55D-6755-386EDF98A060}"/>
          </ac:picMkLst>
        </pc:picChg>
        <pc:picChg chg="add del mod">
          <ac:chgData name="Isabelle Plank" userId="a1289ac7-07bb-4c5c-b82e-95f954aebe03" providerId="ADAL" clId="{1EE0B497-F77D-41A0-A0A0-E37151357CD2}" dt="2022-07-05T09:08:23.746" v="2765"/>
          <ac:picMkLst>
            <pc:docMk/>
            <pc:sldMk cId="3700539451" sldId="261"/>
            <ac:picMk id="193" creationId="{58EE316E-99A2-EF29-03E5-5D6C01A62189}"/>
          </ac:picMkLst>
        </pc:picChg>
        <pc:picChg chg="add del mod">
          <ac:chgData name="Isabelle Plank" userId="a1289ac7-07bb-4c5c-b82e-95f954aebe03" providerId="ADAL" clId="{1EE0B497-F77D-41A0-A0A0-E37151357CD2}" dt="2022-07-05T09:08:23.746" v="2765"/>
          <ac:picMkLst>
            <pc:docMk/>
            <pc:sldMk cId="3700539451" sldId="261"/>
            <ac:picMk id="194" creationId="{D1C152AF-CCC3-A86A-0D02-A5CA20481BED}"/>
          </ac:picMkLst>
        </pc:picChg>
        <pc:picChg chg="add del mod">
          <ac:chgData name="Isabelle Plank" userId="a1289ac7-07bb-4c5c-b82e-95f954aebe03" providerId="ADAL" clId="{1EE0B497-F77D-41A0-A0A0-E37151357CD2}" dt="2022-07-05T09:08:23.746" v="2765"/>
          <ac:picMkLst>
            <pc:docMk/>
            <pc:sldMk cId="3700539451" sldId="261"/>
            <ac:picMk id="195" creationId="{72BC7D9A-1392-EC76-138A-3B5CC4EC4588}"/>
          </ac:picMkLst>
        </pc:picChg>
        <pc:picChg chg="add del mod">
          <ac:chgData name="Isabelle Plank" userId="a1289ac7-07bb-4c5c-b82e-95f954aebe03" providerId="ADAL" clId="{1EE0B497-F77D-41A0-A0A0-E37151357CD2}" dt="2022-07-05T09:08:23.746" v="2765"/>
          <ac:picMkLst>
            <pc:docMk/>
            <pc:sldMk cId="3700539451" sldId="261"/>
            <ac:picMk id="196" creationId="{4379ABAD-4F56-EE6B-A235-8BFC7DA61C59}"/>
          </ac:picMkLst>
        </pc:picChg>
        <pc:picChg chg="add del mod">
          <ac:chgData name="Isabelle Plank" userId="a1289ac7-07bb-4c5c-b82e-95f954aebe03" providerId="ADAL" clId="{1EE0B497-F77D-41A0-A0A0-E37151357CD2}" dt="2022-07-05T09:08:23.746" v="2765"/>
          <ac:picMkLst>
            <pc:docMk/>
            <pc:sldMk cId="3700539451" sldId="261"/>
            <ac:picMk id="198" creationId="{F918DE7E-E3C5-A163-CAD6-685155B99F23}"/>
          </ac:picMkLst>
        </pc:picChg>
        <pc:picChg chg="add del mod">
          <ac:chgData name="Isabelle Plank" userId="a1289ac7-07bb-4c5c-b82e-95f954aebe03" providerId="ADAL" clId="{1EE0B497-F77D-41A0-A0A0-E37151357CD2}" dt="2022-07-05T09:08:23.746" v="2765"/>
          <ac:picMkLst>
            <pc:docMk/>
            <pc:sldMk cId="3700539451" sldId="261"/>
            <ac:picMk id="199" creationId="{6A9AF309-A271-AC1B-B78C-75E372121B51}"/>
          </ac:picMkLst>
        </pc:picChg>
        <pc:picChg chg="add del mod">
          <ac:chgData name="Isabelle Plank" userId="a1289ac7-07bb-4c5c-b82e-95f954aebe03" providerId="ADAL" clId="{1EE0B497-F77D-41A0-A0A0-E37151357CD2}" dt="2022-07-05T09:08:44.078" v="3250"/>
          <ac:picMkLst>
            <pc:docMk/>
            <pc:sldMk cId="3700539451" sldId="261"/>
            <ac:picMk id="224" creationId="{B8556045-5767-9171-5473-897C43A34E60}"/>
          </ac:picMkLst>
        </pc:picChg>
        <pc:picChg chg="add del mod">
          <ac:chgData name="Isabelle Plank" userId="a1289ac7-07bb-4c5c-b82e-95f954aebe03" providerId="ADAL" clId="{1EE0B497-F77D-41A0-A0A0-E37151357CD2}" dt="2022-07-05T09:08:44.078" v="3250"/>
          <ac:picMkLst>
            <pc:docMk/>
            <pc:sldMk cId="3700539451" sldId="261"/>
            <ac:picMk id="225" creationId="{F2A41442-0D88-18D8-4F45-26AE148C3DD1}"/>
          </ac:picMkLst>
        </pc:picChg>
        <pc:picChg chg="add del mod">
          <ac:chgData name="Isabelle Plank" userId="a1289ac7-07bb-4c5c-b82e-95f954aebe03" providerId="ADAL" clId="{1EE0B497-F77D-41A0-A0A0-E37151357CD2}" dt="2022-07-05T09:08:44.078" v="3250"/>
          <ac:picMkLst>
            <pc:docMk/>
            <pc:sldMk cId="3700539451" sldId="261"/>
            <ac:picMk id="226" creationId="{7C525B2D-982A-6DAF-8995-BDC433909E49}"/>
          </ac:picMkLst>
        </pc:picChg>
        <pc:picChg chg="add del mod">
          <ac:chgData name="Isabelle Plank" userId="a1289ac7-07bb-4c5c-b82e-95f954aebe03" providerId="ADAL" clId="{1EE0B497-F77D-41A0-A0A0-E37151357CD2}" dt="2022-07-05T09:08:44.078" v="3250"/>
          <ac:picMkLst>
            <pc:docMk/>
            <pc:sldMk cId="3700539451" sldId="261"/>
            <ac:picMk id="227" creationId="{065DE88D-2AE3-55C3-50F1-E9452FB3DE1D}"/>
          </ac:picMkLst>
        </pc:picChg>
        <pc:picChg chg="add del mod">
          <ac:chgData name="Isabelle Plank" userId="a1289ac7-07bb-4c5c-b82e-95f954aebe03" providerId="ADAL" clId="{1EE0B497-F77D-41A0-A0A0-E37151357CD2}" dt="2022-07-05T09:08:44.078" v="3250"/>
          <ac:picMkLst>
            <pc:docMk/>
            <pc:sldMk cId="3700539451" sldId="261"/>
            <ac:picMk id="228" creationId="{7C41E311-05D8-8677-F3CB-8A14F56938C6}"/>
          </ac:picMkLst>
        </pc:picChg>
        <pc:picChg chg="add del mod">
          <ac:chgData name="Isabelle Plank" userId="a1289ac7-07bb-4c5c-b82e-95f954aebe03" providerId="ADAL" clId="{1EE0B497-F77D-41A0-A0A0-E37151357CD2}" dt="2022-07-05T09:08:44.078" v="3250"/>
          <ac:picMkLst>
            <pc:docMk/>
            <pc:sldMk cId="3700539451" sldId="261"/>
            <ac:picMk id="229" creationId="{C3ABAD47-2211-4C43-52BA-712658E0D67B}"/>
          </ac:picMkLst>
        </pc:picChg>
        <pc:picChg chg="add del mod">
          <ac:chgData name="Isabelle Plank" userId="a1289ac7-07bb-4c5c-b82e-95f954aebe03" providerId="ADAL" clId="{1EE0B497-F77D-41A0-A0A0-E37151357CD2}" dt="2022-07-05T09:08:44.078" v="3250"/>
          <ac:picMkLst>
            <pc:docMk/>
            <pc:sldMk cId="3700539451" sldId="261"/>
            <ac:picMk id="230" creationId="{BDAE9D69-373D-3F46-E464-053B22D65E3E}"/>
          </ac:picMkLst>
        </pc:picChg>
        <pc:picChg chg="add del mod">
          <ac:chgData name="Isabelle Plank" userId="a1289ac7-07bb-4c5c-b82e-95f954aebe03" providerId="ADAL" clId="{1EE0B497-F77D-41A0-A0A0-E37151357CD2}" dt="2022-07-05T09:08:44.078" v="3250"/>
          <ac:picMkLst>
            <pc:docMk/>
            <pc:sldMk cId="3700539451" sldId="261"/>
            <ac:picMk id="231" creationId="{CC8C1535-EB4E-E8F9-F8FA-2533852F062D}"/>
          </ac:picMkLst>
        </pc:picChg>
        <pc:picChg chg="add del mod">
          <ac:chgData name="Isabelle Plank" userId="a1289ac7-07bb-4c5c-b82e-95f954aebe03" providerId="ADAL" clId="{1EE0B497-F77D-41A0-A0A0-E37151357CD2}" dt="2022-07-05T09:08:44.078" v="3250"/>
          <ac:picMkLst>
            <pc:docMk/>
            <pc:sldMk cId="3700539451" sldId="261"/>
            <ac:picMk id="232" creationId="{C7785E0B-DDAE-CABA-1B6B-3933580CE575}"/>
          </ac:picMkLst>
        </pc:picChg>
        <pc:picChg chg="add del mod">
          <ac:chgData name="Isabelle Plank" userId="a1289ac7-07bb-4c5c-b82e-95f954aebe03" providerId="ADAL" clId="{1EE0B497-F77D-41A0-A0A0-E37151357CD2}" dt="2022-07-05T09:08:44.078" v="3250"/>
          <ac:picMkLst>
            <pc:docMk/>
            <pc:sldMk cId="3700539451" sldId="261"/>
            <ac:picMk id="233" creationId="{3DC22FA0-D4EB-B4B3-47E4-8D4C27EECDFF}"/>
          </ac:picMkLst>
        </pc:picChg>
        <pc:picChg chg="add del mod">
          <ac:chgData name="Isabelle Plank" userId="a1289ac7-07bb-4c5c-b82e-95f954aebe03" providerId="ADAL" clId="{1EE0B497-F77D-41A0-A0A0-E37151357CD2}" dt="2022-07-05T09:08:44.078" v="3250"/>
          <ac:picMkLst>
            <pc:docMk/>
            <pc:sldMk cId="3700539451" sldId="261"/>
            <ac:picMk id="234" creationId="{D472E097-80C7-35BE-E407-F7654720DEEE}"/>
          </ac:picMkLst>
        </pc:picChg>
        <pc:picChg chg="add del mod">
          <ac:chgData name="Isabelle Plank" userId="a1289ac7-07bb-4c5c-b82e-95f954aebe03" providerId="ADAL" clId="{1EE0B497-F77D-41A0-A0A0-E37151357CD2}" dt="2022-07-05T09:08:44.078" v="3250"/>
          <ac:picMkLst>
            <pc:docMk/>
            <pc:sldMk cId="3700539451" sldId="261"/>
            <ac:picMk id="235" creationId="{F550E971-2C61-3CD2-0CE5-926EEAA0A307}"/>
          </ac:picMkLst>
        </pc:picChg>
        <pc:picChg chg="add del mod">
          <ac:chgData name="Isabelle Plank" userId="a1289ac7-07bb-4c5c-b82e-95f954aebe03" providerId="ADAL" clId="{1EE0B497-F77D-41A0-A0A0-E37151357CD2}" dt="2022-07-05T09:08:44.078" v="3250"/>
          <ac:picMkLst>
            <pc:docMk/>
            <pc:sldMk cId="3700539451" sldId="261"/>
            <ac:picMk id="236" creationId="{6DEAB5E7-C049-3887-E7CD-316AF46C118D}"/>
          </ac:picMkLst>
        </pc:picChg>
        <pc:picChg chg="add del mod">
          <ac:chgData name="Isabelle Plank" userId="a1289ac7-07bb-4c5c-b82e-95f954aebe03" providerId="ADAL" clId="{1EE0B497-F77D-41A0-A0A0-E37151357CD2}" dt="2022-07-05T09:08:44.078" v="3250"/>
          <ac:picMkLst>
            <pc:docMk/>
            <pc:sldMk cId="3700539451" sldId="261"/>
            <ac:picMk id="237" creationId="{E6FC7AE9-3C14-3636-3979-745E9ADCCB6A}"/>
          </ac:picMkLst>
        </pc:picChg>
        <pc:picChg chg="add del mod">
          <ac:chgData name="Isabelle Plank" userId="a1289ac7-07bb-4c5c-b82e-95f954aebe03" providerId="ADAL" clId="{1EE0B497-F77D-41A0-A0A0-E37151357CD2}" dt="2022-07-05T09:08:44.078" v="3250"/>
          <ac:picMkLst>
            <pc:docMk/>
            <pc:sldMk cId="3700539451" sldId="261"/>
            <ac:picMk id="238" creationId="{3FBF1B29-CDF5-06B7-C5A8-F92513CFF462}"/>
          </ac:picMkLst>
        </pc:picChg>
        <pc:picChg chg="add del mod">
          <ac:chgData name="Isabelle Plank" userId="a1289ac7-07bb-4c5c-b82e-95f954aebe03" providerId="ADAL" clId="{1EE0B497-F77D-41A0-A0A0-E37151357CD2}" dt="2022-07-05T09:08:44.078" v="3250"/>
          <ac:picMkLst>
            <pc:docMk/>
            <pc:sldMk cId="3700539451" sldId="261"/>
            <ac:picMk id="239" creationId="{750531A5-57FE-0D18-19E9-55B8D1194BC1}"/>
          </ac:picMkLst>
        </pc:picChg>
        <pc:picChg chg="add del mod">
          <ac:chgData name="Isabelle Plank" userId="a1289ac7-07bb-4c5c-b82e-95f954aebe03" providerId="ADAL" clId="{1EE0B497-F77D-41A0-A0A0-E37151357CD2}" dt="2022-07-05T09:08:44.078" v="3250"/>
          <ac:picMkLst>
            <pc:docMk/>
            <pc:sldMk cId="3700539451" sldId="261"/>
            <ac:picMk id="240" creationId="{F3F5A431-018F-54F9-04DB-1EE2AF154824}"/>
          </ac:picMkLst>
        </pc:picChg>
        <pc:picChg chg="add del mod">
          <ac:chgData name="Isabelle Plank" userId="a1289ac7-07bb-4c5c-b82e-95f954aebe03" providerId="ADAL" clId="{1EE0B497-F77D-41A0-A0A0-E37151357CD2}" dt="2022-07-05T09:08:44.078" v="3250"/>
          <ac:picMkLst>
            <pc:docMk/>
            <pc:sldMk cId="3700539451" sldId="261"/>
            <ac:picMk id="241" creationId="{83989171-80C3-F7B5-1584-B297EC2834B6}"/>
          </ac:picMkLst>
        </pc:picChg>
        <pc:picChg chg="add del mod">
          <ac:chgData name="Isabelle Plank" userId="a1289ac7-07bb-4c5c-b82e-95f954aebe03" providerId="ADAL" clId="{1EE0B497-F77D-41A0-A0A0-E37151357CD2}" dt="2022-07-05T09:08:44.078" v="3250"/>
          <ac:picMkLst>
            <pc:docMk/>
            <pc:sldMk cId="3700539451" sldId="261"/>
            <ac:picMk id="242" creationId="{192B7F6E-8BE1-81C9-53BE-4546FA3FDF27}"/>
          </ac:picMkLst>
        </pc:picChg>
        <pc:picChg chg="add del mod">
          <ac:chgData name="Isabelle Plank" userId="a1289ac7-07bb-4c5c-b82e-95f954aebe03" providerId="ADAL" clId="{1EE0B497-F77D-41A0-A0A0-E37151357CD2}" dt="2022-07-05T09:08:44.078" v="3250"/>
          <ac:picMkLst>
            <pc:docMk/>
            <pc:sldMk cId="3700539451" sldId="261"/>
            <ac:picMk id="243" creationId="{6AD5ACEE-28AE-35C7-D2D5-E06492701811}"/>
          </ac:picMkLst>
        </pc:picChg>
        <pc:picChg chg="add del mod">
          <ac:chgData name="Isabelle Plank" userId="a1289ac7-07bb-4c5c-b82e-95f954aebe03" providerId="ADAL" clId="{1EE0B497-F77D-41A0-A0A0-E37151357CD2}" dt="2022-07-05T09:08:44.078" v="3250"/>
          <ac:picMkLst>
            <pc:docMk/>
            <pc:sldMk cId="3700539451" sldId="261"/>
            <ac:picMk id="244" creationId="{5EB31B5B-344D-A210-5BF3-54BC9E5756CA}"/>
          </ac:picMkLst>
        </pc:picChg>
        <pc:picChg chg="add del mod">
          <ac:chgData name="Isabelle Plank" userId="a1289ac7-07bb-4c5c-b82e-95f954aebe03" providerId="ADAL" clId="{1EE0B497-F77D-41A0-A0A0-E37151357CD2}" dt="2022-07-05T09:08:44.078" v="3250"/>
          <ac:picMkLst>
            <pc:docMk/>
            <pc:sldMk cId="3700539451" sldId="261"/>
            <ac:picMk id="245" creationId="{301E2EBF-9F6E-3A8A-BB67-6AD4751CF783}"/>
          </ac:picMkLst>
        </pc:picChg>
        <pc:picChg chg="add del mod">
          <ac:chgData name="Isabelle Plank" userId="a1289ac7-07bb-4c5c-b82e-95f954aebe03" providerId="ADAL" clId="{1EE0B497-F77D-41A0-A0A0-E37151357CD2}" dt="2022-07-05T09:08:44.078" v="3250"/>
          <ac:picMkLst>
            <pc:docMk/>
            <pc:sldMk cId="3700539451" sldId="261"/>
            <ac:picMk id="246" creationId="{F25FB421-383B-2DF2-D712-92D598FD1592}"/>
          </ac:picMkLst>
        </pc:picChg>
        <pc:picChg chg="add del mod">
          <ac:chgData name="Isabelle Plank" userId="a1289ac7-07bb-4c5c-b82e-95f954aebe03" providerId="ADAL" clId="{1EE0B497-F77D-41A0-A0A0-E37151357CD2}" dt="2022-07-05T09:08:44.078" v="3250"/>
          <ac:picMkLst>
            <pc:docMk/>
            <pc:sldMk cId="3700539451" sldId="261"/>
            <ac:picMk id="248" creationId="{75D5B343-808C-0F53-A791-9B79797E8791}"/>
          </ac:picMkLst>
        </pc:picChg>
        <pc:picChg chg="add del mod">
          <ac:chgData name="Isabelle Plank" userId="a1289ac7-07bb-4c5c-b82e-95f954aebe03" providerId="ADAL" clId="{1EE0B497-F77D-41A0-A0A0-E37151357CD2}" dt="2022-07-05T09:08:44.078" v="3250"/>
          <ac:picMkLst>
            <pc:docMk/>
            <pc:sldMk cId="3700539451" sldId="261"/>
            <ac:picMk id="249" creationId="{1895760A-9714-7640-F36A-62EFCFD9FFB8}"/>
          </ac:picMkLst>
        </pc:picChg>
        <pc:picChg chg="add del mod">
          <ac:chgData name="Isabelle Plank" userId="a1289ac7-07bb-4c5c-b82e-95f954aebe03" providerId="ADAL" clId="{1EE0B497-F77D-41A0-A0A0-E37151357CD2}" dt="2022-07-05T09:09:16.659" v="3350"/>
          <ac:picMkLst>
            <pc:docMk/>
            <pc:sldMk cId="3700539451" sldId="261"/>
            <ac:picMk id="274" creationId="{51DCA126-3D8F-D128-D210-02EF37B83518}"/>
          </ac:picMkLst>
        </pc:picChg>
        <pc:picChg chg="add del mod">
          <ac:chgData name="Isabelle Plank" userId="a1289ac7-07bb-4c5c-b82e-95f954aebe03" providerId="ADAL" clId="{1EE0B497-F77D-41A0-A0A0-E37151357CD2}" dt="2022-07-05T09:09:16.659" v="3350"/>
          <ac:picMkLst>
            <pc:docMk/>
            <pc:sldMk cId="3700539451" sldId="261"/>
            <ac:picMk id="291" creationId="{3B48A103-5800-A092-7A61-60D0C0CB1051}"/>
          </ac:picMkLst>
        </pc:picChg>
        <pc:picChg chg="add del mod">
          <ac:chgData name="Isabelle Plank" userId="a1289ac7-07bb-4c5c-b82e-95f954aebe03" providerId="ADAL" clId="{1EE0B497-F77D-41A0-A0A0-E37151357CD2}" dt="2022-07-05T09:09:16.659" v="3350"/>
          <ac:picMkLst>
            <pc:docMk/>
            <pc:sldMk cId="3700539451" sldId="261"/>
            <ac:picMk id="292" creationId="{97792421-E7A8-853A-527B-B20229003098}"/>
          </ac:picMkLst>
        </pc:picChg>
        <pc:picChg chg="add del mod">
          <ac:chgData name="Isabelle Plank" userId="a1289ac7-07bb-4c5c-b82e-95f954aebe03" providerId="ADAL" clId="{1EE0B497-F77D-41A0-A0A0-E37151357CD2}" dt="2022-07-05T09:09:43.321" v="3441"/>
          <ac:picMkLst>
            <pc:docMk/>
            <pc:sldMk cId="3700539451" sldId="261"/>
            <ac:picMk id="300" creationId="{2C666072-B143-8B9B-4DC1-7CF1FB9CADCA}"/>
          </ac:picMkLst>
        </pc:picChg>
        <pc:picChg chg="add del mod">
          <ac:chgData name="Isabelle Plank" userId="a1289ac7-07bb-4c5c-b82e-95f954aebe03" providerId="ADAL" clId="{1EE0B497-F77D-41A0-A0A0-E37151357CD2}" dt="2022-07-05T09:09:43.321" v="3441"/>
          <ac:picMkLst>
            <pc:docMk/>
            <pc:sldMk cId="3700539451" sldId="261"/>
            <ac:picMk id="307" creationId="{73358B68-4E8D-CAA3-D6BE-D1F6654A2199}"/>
          </ac:picMkLst>
        </pc:picChg>
        <pc:picChg chg="add del mod">
          <ac:chgData name="Isabelle Plank" userId="a1289ac7-07bb-4c5c-b82e-95f954aebe03" providerId="ADAL" clId="{1EE0B497-F77D-41A0-A0A0-E37151357CD2}" dt="2022-07-05T09:09:43.321" v="3441"/>
          <ac:picMkLst>
            <pc:docMk/>
            <pc:sldMk cId="3700539451" sldId="261"/>
            <ac:picMk id="308" creationId="{4E9D7BFE-B571-2952-7456-6848B9C65C1D}"/>
          </ac:picMkLst>
        </pc:picChg>
        <pc:picChg chg="add del mod">
          <ac:chgData name="Isabelle Plank" userId="a1289ac7-07bb-4c5c-b82e-95f954aebe03" providerId="ADAL" clId="{1EE0B497-F77D-41A0-A0A0-E37151357CD2}" dt="2022-07-05T09:22:19.455" v="4032"/>
          <ac:picMkLst>
            <pc:docMk/>
            <pc:sldMk cId="3700539451" sldId="261"/>
            <ac:picMk id="325" creationId="{5422B394-3210-040D-0D88-0507F20748B2}"/>
          </ac:picMkLst>
        </pc:picChg>
        <pc:picChg chg="add del mod">
          <ac:chgData name="Isabelle Plank" userId="a1289ac7-07bb-4c5c-b82e-95f954aebe03" providerId="ADAL" clId="{1EE0B497-F77D-41A0-A0A0-E37151357CD2}" dt="2022-07-05T09:22:19.455" v="4032"/>
          <ac:picMkLst>
            <pc:docMk/>
            <pc:sldMk cId="3700539451" sldId="261"/>
            <ac:picMk id="326" creationId="{AB13A6D6-371C-AA2B-382B-BA9267203222}"/>
          </ac:picMkLst>
        </pc:picChg>
        <pc:picChg chg="add del mod">
          <ac:chgData name="Isabelle Plank" userId="a1289ac7-07bb-4c5c-b82e-95f954aebe03" providerId="ADAL" clId="{1EE0B497-F77D-41A0-A0A0-E37151357CD2}" dt="2022-07-05T09:22:19.455" v="4032"/>
          <ac:picMkLst>
            <pc:docMk/>
            <pc:sldMk cId="3700539451" sldId="261"/>
            <ac:picMk id="327" creationId="{FD19CFA0-C290-BF50-F252-270815093974}"/>
          </ac:picMkLst>
        </pc:picChg>
        <pc:picChg chg="add del mod">
          <ac:chgData name="Isabelle Plank" userId="a1289ac7-07bb-4c5c-b82e-95f954aebe03" providerId="ADAL" clId="{1EE0B497-F77D-41A0-A0A0-E37151357CD2}" dt="2022-07-05T09:22:19.455" v="4032"/>
          <ac:picMkLst>
            <pc:docMk/>
            <pc:sldMk cId="3700539451" sldId="261"/>
            <ac:picMk id="328" creationId="{31BC043E-FA3E-3431-64E6-7992F2CC5C58}"/>
          </ac:picMkLst>
        </pc:picChg>
        <pc:picChg chg="add del mod">
          <ac:chgData name="Isabelle Plank" userId="a1289ac7-07bb-4c5c-b82e-95f954aebe03" providerId="ADAL" clId="{1EE0B497-F77D-41A0-A0A0-E37151357CD2}" dt="2022-07-05T09:22:19.455" v="4032"/>
          <ac:picMkLst>
            <pc:docMk/>
            <pc:sldMk cId="3700539451" sldId="261"/>
            <ac:picMk id="329" creationId="{FE84A817-F909-F5F1-DA69-7E5DAE964BC3}"/>
          </ac:picMkLst>
        </pc:picChg>
        <pc:picChg chg="add del mod">
          <ac:chgData name="Isabelle Plank" userId="a1289ac7-07bb-4c5c-b82e-95f954aebe03" providerId="ADAL" clId="{1EE0B497-F77D-41A0-A0A0-E37151357CD2}" dt="2022-07-05T09:22:19.455" v="4032"/>
          <ac:picMkLst>
            <pc:docMk/>
            <pc:sldMk cId="3700539451" sldId="261"/>
            <ac:picMk id="330" creationId="{44BA0AFB-5018-8157-8AFF-77A40C7D03FE}"/>
          </ac:picMkLst>
        </pc:picChg>
        <pc:picChg chg="add del mod">
          <ac:chgData name="Isabelle Plank" userId="a1289ac7-07bb-4c5c-b82e-95f954aebe03" providerId="ADAL" clId="{1EE0B497-F77D-41A0-A0A0-E37151357CD2}" dt="2022-07-05T09:22:19.455" v="4032"/>
          <ac:picMkLst>
            <pc:docMk/>
            <pc:sldMk cId="3700539451" sldId="261"/>
            <ac:picMk id="331" creationId="{A33401A9-8189-BBA7-8357-55F66EAEF627}"/>
          </ac:picMkLst>
        </pc:picChg>
        <pc:picChg chg="add del mod">
          <ac:chgData name="Isabelle Plank" userId="a1289ac7-07bb-4c5c-b82e-95f954aebe03" providerId="ADAL" clId="{1EE0B497-F77D-41A0-A0A0-E37151357CD2}" dt="2022-07-05T09:22:19.455" v="4032"/>
          <ac:picMkLst>
            <pc:docMk/>
            <pc:sldMk cId="3700539451" sldId="261"/>
            <ac:picMk id="332" creationId="{75BF6286-EF8A-9153-1593-8516B768B212}"/>
          </ac:picMkLst>
        </pc:picChg>
        <pc:picChg chg="add del mod">
          <ac:chgData name="Isabelle Plank" userId="a1289ac7-07bb-4c5c-b82e-95f954aebe03" providerId="ADAL" clId="{1EE0B497-F77D-41A0-A0A0-E37151357CD2}" dt="2022-07-05T09:22:19.455" v="4032"/>
          <ac:picMkLst>
            <pc:docMk/>
            <pc:sldMk cId="3700539451" sldId="261"/>
            <ac:picMk id="333" creationId="{AE4510A1-DCF0-CA19-6B8A-671C0862FC10}"/>
          </ac:picMkLst>
        </pc:picChg>
        <pc:picChg chg="add del mod">
          <ac:chgData name="Isabelle Plank" userId="a1289ac7-07bb-4c5c-b82e-95f954aebe03" providerId="ADAL" clId="{1EE0B497-F77D-41A0-A0A0-E37151357CD2}" dt="2022-07-05T09:22:19.455" v="4032"/>
          <ac:picMkLst>
            <pc:docMk/>
            <pc:sldMk cId="3700539451" sldId="261"/>
            <ac:picMk id="334" creationId="{B8C531D2-18FE-9F4F-F36D-F2AB4CF1F2D1}"/>
          </ac:picMkLst>
        </pc:picChg>
        <pc:picChg chg="add del mod">
          <ac:chgData name="Isabelle Plank" userId="a1289ac7-07bb-4c5c-b82e-95f954aebe03" providerId="ADAL" clId="{1EE0B497-F77D-41A0-A0A0-E37151357CD2}" dt="2022-07-05T09:22:19.455" v="4032"/>
          <ac:picMkLst>
            <pc:docMk/>
            <pc:sldMk cId="3700539451" sldId="261"/>
            <ac:picMk id="335" creationId="{87C45CC8-C190-76C0-5A2B-30B943C1A174}"/>
          </ac:picMkLst>
        </pc:picChg>
        <pc:picChg chg="add del mod">
          <ac:chgData name="Isabelle Plank" userId="a1289ac7-07bb-4c5c-b82e-95f954aebe03" providerId="ADAL" clId="{1EE0B497-F77D-41A0-A0A0-E37151357CD2}" dt="2022-07-05T09:22:19.455" v="4032"/>
          <ac:picMkLst>
            <pc:docMk/>
            <pc:sldMk cId="3700539451" sldId="261"/>
            <ac:picMk id="336" creationId="{45CFD824-8B57-EA7F-60B9-906348E64544}"/>
          </ac:picMkLst>
        </pc:picChg>
        <pc:picChg chg="add del mod">
          <ac:chgData name="Isabelle Plank" userId="a1289ac7-07bb-4c5c-b82e-95f954aebe03" providerId="ADAL" clId="{1EE0B497-F77D-41A0-A0A0-E37151357CD2}" dt="2022-07-05T09:22:19.455" v="4032"/>
          <ac:picMkLst>
            <pc:docMk/>
            <pc:sldMk cId="3700539451" sldId="261"/>
            <ac:picMk id="337" creationId="{7EFF3404-4CEA-FBC8-4092-B7DD189297C1}"/>
          </ac:picMkLst>
        </pc:picChg>
        <pc:picChg chg="add del mod">
          <ac:chgData name="Isabelle Plank" userId="a1289ac7-07bb-4c5c-b82e-95f954aebe03" providerId="ADAL" clId="{1EE0B497-F77D-41A0-A0A0-E37151357CD2}" dt="2022-07-05T09:22:19.455" v="4032"/>
          <ac:picMkLst>
            <pc:docMk/>
            <pc:sldMk cId="3700539451" sldId="261"/>
            <ac:picMk id="338" creationId="{9E1D76BB-3AA4-F95F-0991-95B73FC11D1E}"/>
          </ac:picMkLst>
        </pc:picChg>
        <pc:picChg chg="add del mod">
          <ac:chgData name="Isabelle Plank" userId="a1289ac7-07bb-4c5c-b82e-95f954aebe03" providerId="ADAL" clId="{1EE0B497-F77D-41A0-A0A0-E37151357CD2}" dt="2022-07-05T09:22:19.455" v="4032"/>
          <ac:picMkLst>
            <pc:docMk/>
            <pc:sldMk cId="3700539451" sldId="261"/>
            <ac:picMk id="339" creationId="{D5EDFB8F-6725-F869-D1EA-47BB1B6A1C0C}"/>
          </ac:picMkLst>
        </pc:picChg>
        <pc:picChg chg="add del mod">
          <ac:chgData name="Isabelle Plank" userId="a1289ac7-07bb-4c5c-b82e-95f954aebe03" providerId="ADAL" clId="{1EE0B497-F77D-41A0-A0A0-E37151357CD2}" dt="2022-07-05T09:22:19.455" v="4032"/>
          <ac:picMkLst>
            <pc:docMk/>
            <pc:sldMk cId="3700539451" sldId="261"/>
            <ac:picMk id="340" creationId="{0FF23A1D-CCBC-4589-FB1B-4895677AB12D}"/>
          </ac:picMkLst>
        </pc:picChg>
        <pc:picChg chg="add del mod">
          <ac:chgData name="Isabelle Plank" userId="a1289ac7-07bb-4c5c-b82e-95f954aebe03" providerId="ADAL" clId="{1EE0B497-F77D-41A0-A0A0-E37151357CD2}" dt="2022-07-05T09:22:19.455" v="4032"/>
          <ac:picMkLst>
            <pc:docMk/>
            <pc:sldMk cId="3700539451" sldId="261"/>
            <ac:picMk id="341" creationId="{2438F6AC-ABB9-3A88-5421-68317A800615}"/>
          </ac:picMkLst>
        </pc:picChg>
        <pc:picChg chg="add del mod">
          <ac:chgData name="Isabelle Plank" userId="a1289ac7-07bb-4c5c-b82e-95f954aebe03" providerId="ADAL" clId="{1EE0B497-F77D-41A0-A0A0-E37151357CD2}" dt="2022-07-05T09:22:19.455" v="4032"/>
          <ac:picMkLst>
            <pc:docMk/>
            <pc:sldMk cId="3700539451" sldId="261"/>
            <ac:picMk id="342" creationId="{CDF4B2AF-0A2B-B8E2-5069-FE90CBCB16D0}"/>
          </ac:picMkLst>
        </pc:picChg>
        <pc:picChg chg="add del mod">
          <ac:chgData name="Isabelle Plank" userId="a1289ac7-07bb-4c5c-b82e-95f954aebe03" providerId="ADAL" clId="{1EE0B497-F77D-41A0-A0A0-E37151357CD2}" dt="2022-07-05T09:22:19.455" v="4032"/>
          <ac:picMkLst>
            <pc:docMk/>
            <pc:sldMk cId="3700539451" sldId="261"/>
            <ac:picMk id="343" creationId="{22849D55-E6BF-1547-7493-4571BE691D70}"/>
          </ac:picMkLst>
        </pc:picChg>
        <pc:picChg chg="add del mod">
          <ac:chgData name="Isabelle Plank" userId="a1289ac7-07bb-4c5c-b82e-95f954aebe03" providerId="ADAL" clId="{1EE0B497-F77D-41A0-A0A0-E37151357CD2}" dt="2022-07-05T09:22:19.455" v="4032"/>
          <ac:picMkLst>
            <pc:docMk/>
            <pc:sldMk cId="3700539451" sldId="261"/>
            <ac:picMk id="344" creationId="{AFB69A31-1BD4-8BBC-74DA-3CABE49E33E0}"/>
          </ac:picMkLst>
        </pc:picChg>
        <pc:picChg chg="add del mod">
          <ac:chgData name="Isabelle Plank" userId="a1289ac7-07bb-4c5c-b82e-95f954aebe03" providerId="ADAL" clId="{1EE0B497-F77D-41A0-A0A0-E37151357CD2}" dt="2022-07-05T09:22:19.455" v="4032"/>
          <ac:picMkLst>
            <pc:docMk/>
            <pc:sldMk cId="3700539451" sldId="261"/>
            <ac:picMk id="345" creationId="{1EF17120-2A9B-59F6-B45D-118BC5540853}"/>
          </ac:picMkLst>
        </pc:picChg>
        <pc:picChg chg="add del mod">
          <ac:chgData name="Isabelle Plank" userId="a1289ac7-07bb-4c5c-b82e-95f954aebe03" providerId="ADAL" clId="{1EE0B497-F77D-41A0-A0A0-E37151357CD2}" dt="2022-07-05T09:22:19.455" v="4032"/>
          <ac:picMkLst>
            <pc:docMk/>
            <pc:sldMk cId="3700539451" sldId="261"/>
            <ac:picMk id="346" creationId="{0FB68FA6-F96A-3455-2C35-A9A69A7B5D9D}"/>
          </ac:picMkLst>
        </pc:picChg>
        <pc:picChg chg="add del mod">
          <ac:chgData name="Isabelle Plank" userId="a1289ac7-07bb-4c5c-b82e-95f954aebe03" providerId="ADAL" clId="{1EE0B497-F77D-41A0-A0A0-E37151357CD2}" dt="2022-07-05T09:22:19.455" v="4032"/>
          <ac:picMkLst>
            <pc:docMk/>
            <pc:sldMk cId="3700539451" sldId="261"/>
            <ac:picMk id="348" creationId="{EADD0941-EBC1-0C75-A428-BA667B0F8706}"/>
          </ac:picMkLst>
        </pc:picChg>
        <pc:picChg chg="add del mod">
          <ac:chgData name="Isabelle Plank" userId="a1289ac7-07bb-4c5c-b82e-95f954aebe03" providerId="ADAL" clId="{1EE0B497-F77D-41A0-A0A0-E37151357CD2}" dt="2022-07-05T09:22:19.455" v="4032"/>
          <ac:picMkLst>
            <pc:docMk/>
            <pc:sldMk cId="3700539451" sldId="261"/>
            <ac:picMk id="349" creationId="{224C9636-4B02-2E15-2127-3314E4D7AC04}"/>
          </ac:picMkLst>
        </pc:picChg>
        <pc:picChg chg="add del mod">
          <ac:chgData name="Isabelle Plank" userId="a1289ac7-07bb-4c5c-b82e-95f954aebe03" providerId="ADAL" clId="{1EE0B497-F77D-41A0-A0A0-E37151357CD2}" dt="2022-07-05T09:22:19.455" v="4032"/>
          <ac:picMkLst>
            <pc:docMk/>
            <pc:sldMk cId="3700539451" sldId="261"/>
            <ac:picMk id="373" creationId="{6A70900A-2BBB-D34D-81D6-B9D21FCE86BB}"/>
          </ac:picMkLst>
        </pc:picChg>
        <pc:picChg chg="add del mod">
          <ac:chgData name="Isabelle Plank" userId="a1289ac7-07bb-4c5c-b82e-95f954aebe03" providerId="ADAL" clId="{1EE0B497-F77D-41A0-A0A0-E37151357CD2}" dt="2022-07-05T09:22:32.269" v="4517"/>
          <ac:picMkLst>
            <pc:docMk/>
            <pc:sldMk cId="3700539451" sldId="261"/>
            <ac:picMk id="375" creationId="{A233B753-D9CC-54F4-29D1-585D0D7A3520}"/>
          </ac:picMkLst>
        </pc:picChg>
        <pc:picChg chg="add del mod">
          <ac:chgData name="Isabelle Plank" userId="a1289ac7-07bb-4c5c-b82e-95f954aebe03" providerId="ADAL" clId="{1EE0B497-F77D-41A0-A0A0-E37151357CD2}" dt="2022-07-05T09:22:32.269" v="4517"/>
          <ac:picMkLst>
            <pc:docMk/>
            <pc:sldMk cId="3700539451" sldId="261"/>
            <ac:picMk id="376" creationId="{EECFDCD8-23B6-8BB4-4560-8EEA0EECB6C2}"/>
          </ac:picMkLst>
        </pc:picChg>
        <pc:picChg chg="add del mod">
          <ac:chgData name="Isabelle Plank" userId="a1289ac7-07bb-4c5c-b82e-95f954aebe03" providerId="ADAL" clId="{1EE0B497-F77D-41A0-A0A0-E37151357CD2}" dt="2022-07-05T09:22:32.269" v="4517"/>
          <ac:picMkLst>
            <pc:docMk/>
            <pc:sldMk cId="3700539451" sldId="261"/>
            <ac:picMk id="377" creationId="{98CF2C3F-B16B-F771-97F7-191A696B5DC6}"/>
          </ac:picMkLst>
        </pc:picChg>
        <pc:picChg chg="add del mod">
          <ac:chgData name="Isabelle Plank" userId="a1289ac7-07bb-4c5c-b82e-95f954aebe03" providerId="ADAL" clId="{1EE0B497-F77D-41A0-A0A0-E37151357CD2}" dt="2022-07-05T09:22:32.269" v="4517"/>
          <ac:picMkLst>
            <pc:docMk/>
            <pc:sldMk cId="3700539451" sldId="261"/>
            <ac:picMk id="378" creationId="{885FB27F-3C88-F67D-195C-AD9A4DB89C79}"/>
          </ac:picMkLst>
        </pc:picChg>
        <pc:picChg chg="add del mod">
          <ac:chgData name="Isabelle Plank" userId="a1289ac7-07bb-4c5c-b82e-95f954aebe03" providerId="ADAL" clId="{1EE0B497-F77D-41A0-A0A0-E37151357CD2}" dt="2022-07-05T09:22:32.269" v="4517"/>
          <ac:picMkLst>
            <pc:docMk/>
            <pc:sldMk cId="3700539451" sldId="261"/>
            <ac:picMk id="379" creationId="{FB4951E3-94DC-9FE8-65C0-CEE48D1B12F1}"/>
          </ac:picMkLst>
        </pc:picChg>
        <pc:picChg chg="add del mod">
          <ac:chgData name="Isabelle Plank" userId="a1289ac7-07bb-4c5c-b82e-95f954aebe03" providerId="ADAL" clId="{1EE0B497-F77D-41A0-A0A0-E37151357CD2}" dt="2022-07-05T09:22:32.269" v="4517"/>
          <ac:picMkLst>
            <pc:docMk/>
            <pc:sldMk cId="3700539451" sldId="261"/>
            <ac:picMk id="380" creationId="{5FECF4D1-76EF-5E31-8638-AE34FF76A87E}"/>
          </ac:picMkLst>
        </pc:picChg>
        <pc:picChg chg="add del mod">
          <ac:chgData name="Isabelle Plank" userId="a1289ac7-07bb-4c5c-b82e-95f954aebe03" providerId="ADAL" clId="{1EE0B497-F77D-41A0-A0A0-E37151357CD2}" dt="2022-07-05T09:22:32.269" v="4517"/>
          <ac:picMkLst>
            <pc:docMk/>
            <pc:sldMk cId="3700539451" sldId="261"/>
            <ac:picMk id="381" creationId="{28A52391-E770-0B6E-C09A-CCCCB8D89738}"/>
          </ac:picMkLst>
        </pc:picChg>
        <pc:picChg chg="add del mod">
          <ac:chgData name="Isabelle Plank" userId="a1289ac7-07bb-4c5c-b82e-95f954aebe03" providerId="ADAL" clId="{1EE0B497-F77D-41A0-A0A0-E37151357CD2}" dt="2022-07-05T09:22:32.269" v="4517"/>
          <ac:picMkLst>
            <pc:docMk/>
            <pc:sldMk cId="3700539451" sldId="261"/>
            <ac:picMk id="382" creationId="{7E33D311-2594-8976-D6B2-21223DD9B9C5}"/>
          </ac:picMkLst>
        </pc:picChg>
        <pc:picChg chg="add del mod">
          <ac:chgData name="Isabelle Plank" userId="a1289ac7-07bb-4c5c-b82e-95f954aebe03" providerId="ADAL" clId="{1EE0B497-F77D-41A0-A0A0-E37151357CD2}" dt="2022-07-05T09:22:32.269" v="4517"/>
          <ac:picMkLst>
            <pc:docMk/>
            <pc:sldMk cId="3700539451" sldId="261"/>
            <ac:picMk id="383" creationId="{5F2A6711-2678-2E47-03CA-C481B7B7DF7C}"/>
          </ac:picMkLst>
        </pc:picChg>
        <pc:picChg chg="add del mod">
          <ac:chgData name="Isabelle Plank" userId="a1289ac7-07bb-4c5c-b82e-95f954aebe03" providerId="ADAL" clId="{1EE0B497-F77D-41A0-A0A0-E37151357CD2}" dt="2022-07-05T09:22:32.269" v="4517"/>
          <ac:picMkLst>
            <pc:docMk/>
            <pc:sldMk cId="3700539451" sldId="261"/>
            <ac:picMk id="384" creationId="{BB91AF8F-5382-8280-0158-D1187F20FF17}"/>
          </ac:picMkLst>
        </pc:picChg>
        <pc:picChg chg="add del mod">
          <ac:chgData name="Isabelle Plank" userId="a1289ac7-07bb-4c5c-b82e-95f954aebe03" providerId="ADAL" clId="{1EE0B497-F77D-41A0-A0A0-E37151357CD2}" dt="2022-07-05T09:22:32.269" v="4517"/>
          <ac:picMkLst>
            <pc:docMk/>
            <pc:sldMk cId="3700539451" sldId="261"/>
            <ac:picMk id="385" creationId="{1FA883F2-0856-5F17-EE19-A46612E72F7F}"/>
          </ac:picMkLst>
        </pc:picChg>
        <pc:picChg chg="add del mod">
          <ac:chgData name="Isabelle Plank" userId="a1289ac7-07bb-4c5c-b82e-95f954aebe03" providerId="ADAL" clId="{1EE0B497-F77D-41A0-A0A0-E37151357CD2}" dt="2022-07-05T09:22:32.269" v="4517"/>
          <ac:picMkLst>
            <pc:docMk/>
            <pc:sldMk cId="3700539451" sldId="261"/>
            <ac:picMk id="386" creationId="{1583447A-6AB8-C81E-666F-7689D63C86B8}"/>
          </ac:picMkLst>
        </pc:picChg>
        <pc:picChg chg="add del mod">
          <ac:chgData name="Isabelle Plank" userId="a1289ac7-07bb-4c5c-b82e-95f954aebe03" providerId="ADAL" clId="{1EE0B497-F77D-41A0-A0A0-E37151357CD2}" dt="2022-07-05T09:22:32.269" v="4517"/>
          <ac:picMkLst>
            <pc:docMk/>
            <pc:sldMk cId="3700539451" sldId="261"/>
            <ac:picMk id="387" creationId="{61FAAABE-52E0-4D95-E97C-3AEC3A7E79CE}"/>
          </ac:picMkLst>
        </pc:picChg>
        <pc:picChg chg="add del mod">
          <ac:chgData name="Isabelle Plank" userId="a1289ac7-07bb-4c5c-b82e-95f954aebe03" providerId="ADAL" clId="{1EE0B497-F77D-41A0-A0A0-E37151357CD2}" dt="2022-07-05T09:22:32.269" v="4517"/>
          <ac:picMkLst>
            <pc:docMk/>
            <pc:sldMk cId="3700539451" sldId="261"/>
            <ac:picMk id="388" creationId="{F4E71B35-9E8D-2164-51CF-B4072FB9A011}"/>
          </ac:picMkLst>
        </pc:picChg>
        <pc:picChg chg="add del mod">
          <ac:chgData name="Isabelle Plank" userId="a1289ac7-07bb-4c5c-b82e-95f954aebe03" providerId="ADAL" clId="{1EE0B497-F77D-41A0-A0A0-E37151357CD2}" dt="2022-07-05T09:22:32.269" v="4517"/>
          <ac:picMkLst>
            <pc:docMk/>
            <pc:sldMk cId="3700539451" sldId="261"/>
            <ac:picMk id="389" creationId="{F491AF70-F54E-4371-64B7-77918F9CD77F}"/>
          </ac:picMkLst>
        </pc:picChg>
        <pc:picChg chg="add del mod">
          <ac:chgData name="Isabelle Plank" userId="a1289ac7-07bb-4c5c-b82e-95f954aebe03" providerId="ADAL" clId="{1EE0B497-F77D-41A0-A0A0-E37151357CD2}" dt="2022-07-05T09:22:32.269" v="4517"/>
          <ac:picMkLst>
            <pc:docMk/>
            <pc:sldMk cId="3700539451" sldId="261"/>
            <ac:picMk id="390" creationId="{FAA0E0A7-7793-9D37-923C-247B18BC25D4}"/>
          </ac:picMkLst>
        </pc:picChg>
        <pc:picChg chg="add del mod">
          <ac:chgData name="Isabelle Plank" userId="a1289ac7-07bb-4c5c-b82e-95f954aebe03" providerId="ADAL" clId="{1EE0B497-F77D-41A0-A0A0-E37151357CD2}" dt="2022-07-05T09:22:32.269" v="4517"/>
          <ac:picMkLst>
            <pc:docMk/>
            <pc:sldMk cId="3700539451" sldId="261"/>
            <ac:picMk id="391" creationId="{26F8AF59-9D26-5CE7-55F2-B312943B5437}"/>
          </ac:picMkLst>
        </pc:picChg>
        <pc:picChg chg="add del mod">
          <ac:chgData name="Isabelle Plank" userId="a1289ac7-07bb-4c5c-b82e-95f954aebe03" providerId="ADAL" clId="{1EE0B497-F77D-41A0-A0A0-E37151357CD2}" dt="2022-07-05T09:22:32.269" v="4517"/>
          <ac:picMkLst>
            <pc:docMk/>
            <pc:sldMk cId="3700539451" sldId="261"/>
            <ac:picMk id="392" creationId="{7E6A1B02-E52B-78E6-A21A-D02CC33A3035}"/>
          </ac:picMkLst>
        </pc:picChg>
        <pc:picChg chg="add del mod">
          <ac:chgData name="Isabelle Plank" userId="a1289ac7-07bb-4c5c-b82e-95f954aebe03" providerId="ADAL" clId="{1EE0B497-F77D-41A0-A0A0-E37151357CD2}" dt="2022-07-05T09:22:32.269" v="4517"/>
          <ac:picMkLst>
            <pc:docMk/>
            <pc:sldMk cId="3700539451" sldId="261"/>
            <ac:picMk id="393" creationId="{7C95743F-945B-353F-E68A-4A8CF6BE4751}"/>
          </ac:picMkLst>
        </pc:picChg>
        <pc:picChg chg="add del mod">
          <ac:chgData name="Isabelle Plank" userId="a1289ac7-07bb-4c5c-b82e-95f954aebe03" providerId="ADAL" clId="{1EE0B497-F77D-41A0-A0A0-E37151357CD2}" dt="2022-07-05T09:22:32.269" v="4517"/>
          <ac:picMkLst>
            <pc:docMk/>
            <pc:sldMk cId="3700539451" sldId="261"/>
            <ac:picMk id="394" creationId="{E76F66A5-4D9F-3AFE-5615-CE65F42C1EBE}"/>
          </ac:picMkLst>
        </pc:picChg>
        <pc:picChg chg="add del mod">
          <ac:chgData name="Isabelle Plank" userId="a1289ac7-07bb-4c5c-b82e-95f954aebe03" providerId="ADAL" clId="{1EE0B497-F77D-41A0-A0A0-E37151357CD2}" dt="2022-07-05T09:22:32.269" v="4517"/>
          <ac:picMkLst>
            <pc:docMk/>
            <pc:sldMk cId="3700539451" sldId="261"/>
            <ac:picMk id="395" creationId="{2CBF2D31-0847-F6C4-E23B-798AA8499037}"/>
          </ac:picMkLst>
        </pc:picChg>
        <pc:picChg chg="add del mod">
          <ac:chgData name="Isabelle Plank" userId="a1289ac7-07bb-4c5c-b82e-95f954aebe03" providerId="ADAL" clId="{1EE0B497-F77D-41A0-A0A0-E37151357CD2}" dt="2022-07-05T09:22:32.269" v="4517"/>
          <ac:picMkLst>
            <pc:docMk/>
            <pc:sldMk cId="3700539451" sldId="261"/>
            <ac:picMk id="396" creationId="{DA153DBC-93DD-6EC1-0F43-4AA394DB054A}"/>
          </ac:picMkLst>
        </pc:picChg>
        <pc:picChg chg="add del mod">
          <ac:chgData name="Isabelle Plank" userId="a1289ac7-07bb-4c5c-b82e-95f954aebe03" providerId="ADAL" clId="{1EE0B497-F77D-41A0-A0A0-E37151357CD2}" dt="2022-07-05T09:22:32.269" v="4517"/>
          <ac:picMkLst>
            <pc:docMk/>
            <pc:sldMk cId="3700539451" sldId="261"/>
            <ac:picMk id="398" creationId="{D8003806-4314-72F3-0A42-98B4DE2FA98C}"/>
          </ac:picMkLst>
        </pc:picChg>
        <pc:picChg chg="add del mod">
          <ac:chgData name="Isabelle Plank" userId="a1289ac7-07bb-4c5c-b82e-95f954aebe03" providerId="ADAL" clId="{1EE0B497-F77D-41A0-A0A0-E37151357CD2}" dt="2022-07-05T09:22:32.269" v="4517"/>
          <ac:picMkLst>
            <pc:docMk/>
            <pc:sldMk cId="3700539451" sldId="261"/>
            <ac:picMk id="399" creationId="{06045893-637C-CC6F-7B2A-B2A476A65C6E}"/>
          </ac:picMkLst>
        </pc:picChg>
        <pc:picChg chg="add del mod">
          <ac:chgData name="Isabelle Plank" userId="a1289ac7-07bb-4c5c-b82e-95f954aebe03" providerId="ADAL" clId="{1EE0B497-F77D-41A0-A0A0-E37151357CD2}" dt="2022-07-05T09:22:32.269" v="4517"/>
          <ac:picMkLst>
            <pc:docMk/>
            <pc:sldMk cId="3700539451" sldId="261"/>
            <ac:picMk id="423" creationId="{29891E14-E15B-FC08-A98F-2CE820194912}"/>
          </ac:picMkLst>
        </pc:picChg>
        <pc:picChg chg="add del mod">
          <ac:chgData name="Isabelle Plank" userId="a1289ac7-07bb-4c5c-b82e-95f954aebe03" providerId="ADAL" clId="{1EE0B497-F77D-41A0-A0A0-E37151357CD2}" dt="2022-07-05T09:23:12.889" v="4711"/>
          <ac:picMkLst>
            <pc:docMk/>
            <pc:sldMk cId="3700539451" sldId="261"/>
            <ac:picMk id="425" creationId="{838418BE-984D-EA98-CC89-120967725AE3}"/>
          </ac:picMkLst>
        </pc:picChg>
        <pc:picChg chg="add del mod">
          <ac:chgData name="Isabelle Plank" userId="a1289ac7-07bb-4c5c-b82e-95f954aebe03" providerId="ADAL" clId="{1EE0B497-F77D-41A0-A0A0-E37151357CD2}" dt="2022-07-05T09:23:12.889" v="4711"/>
          <ac:picMkLst>
            <pc:docMk/>
            <pc:sldMk cId="3700539451" sldId="261"/>
            <ac:picMk id="426" creationId="{E8A8CBF1-604D-5FD0-5CBC-D999FDD19A1E}"/>
          </ac:picMkLst>
        </pc:picChg>
        <pc:picChg chg="add del mod">
          <ac:chgData name="Isabelle Plank" userId="a1289ac7-07bb-4c5c-b82e-95f954aebe03" providerId="ADAL" clId="{1EE0B497-F77D-41A0-A0A0-E37151357CD2}" dt="2022-07-05T09:23:12.889" v="4711"/>
          <ac:picMkLst>
            <pc:docMk/>
            <pc:sldMk cId="3700539451" sldId="261"/>
            <ac:picMk id="427" creationId="{EBF2CDA5-C68C-0DF7-2AB5-F32FC79E50E0}"/>
          </ac:picMkLst>
        </pc:picChg>
        <pc:picChg chg="add del mod">
          <ac:chgData name="Isabelle Plank" userId="a1289ac7-07bb-4c5c-b82e-95f954aebe03" providerId="ADAL" clId="{1EE0B497-F77D-41A0-A0A0-E37151357CD2}" dt="2022-07-05T09:23:12.889" v="4711"/>
          <ac:picMkLst>
            <pc:docMk/>
            <pc:sldMk cId="3700539451" sldId="261"/>
            <ac:picMk id="428" creationId="{0A9FC5A9-FB08-9600-DB85-3821AACEF983}"/>
          </ac:picMkLst>
        </pc:picChg>
        <pc:picChg chg="add del mod">
          <ac:chgData name="Isabelle Plank" userId="a1289ac7-07bb-4c5c-b82e-95f954aebe03" providerId="ADAL" clId="{1EE0B497-F77D-41A0-A0A0-E37151357CD2}" dt="2022-07-05T09:23:12.889" v="4711"/>
          <ac:picMkLst>
            <pc:docMk/>
            <pc:sldMk cId="3700539451" sldId="261"/>
            <ac:picMk id="429" creationId="{1C0EB57B-41FF-11E9-58AF-68ACAA2CC72A}"/>
          </ac:picMkLst>
        </pc:picChg>
        <pc:picChg chg="add del mod">
          <ac:chgData name="Isabelle Plank" userId="a1289ac7-07bb-4c5c-b82e-95f954aebe03" providerId="ADAL" clId="{1EE0B497-F77D-41A0-A0A0-E37151357CD2}" dt="2022-07-05T09:23:12.889" v="4711"/>
          <ac:picMkLst>
            <pc:docMk/>
            <pc:sldMk cId="3700539451" sldId="261"/>
            <ac:picMk id="430" creationId="{E0982494-2F37-A8A7-2F68-648D00F4EA3B}"/>
          </ac:picMkLst>
        </pc:picChg>
        <pc:picChg chg="add del mod">
          <ac:chgData name="Isabelle Plank" userId="a1289ac7-07bb-4c5c-b82e-95f954aebe03" providerId="ADAL" clId="{1EE0B497-F77D-41A0-A0A0-E37151357CD2}" dt="2022-07-05T09:23:12.889" v="4711"/>
          <ac:picMkLst>
            <pc:docMk/>
            <pc:sldMk cId="3700539451" sldId="261"/>
            <ac:picMk id="431" creationId="{799B4BB4-708B-A19D-D55F-96072163165F}"/>
          </ac:picMkLst>
        </pc:picChg>
        <pc:picChg chg="add del mod">
          <ac:chgData name="Isabelle Plank" userId="a1289ac7-07bb-4c5c-b82e-95f954aebe03" providerId="ADAL" clId="{1EE0B497-F77D-41A0-A0A0-E37151357CD2}" dt="2022-07-05T09:23:12.889" v="4711"/>
          <ac:picMkLst>
            <pc:docMk/>
            <pc:sldMk cId="3700539451" sldId="261"/>
            <ac:picMk id="432" creationId="{AEE0291D-039B-EC5F-6F49-7805875E47DF}"/>
          </ac:picMkLst>
        </pc:picChg>
        <pc:picChg chg="add del mod">
          <ac:chgData name="Isabelle Plank" userId="a1289ac7-07bb-4c5c-b82e-95f954aebe03" providerId="ADAL" clId="{1EE0B497-F77D-41A0-A0A0-E37151357CD2}" dt="2022-07-05T09:23:12.889" v="4711"/>
          <ac:picMkLst>
            <pc:docMk/>
            <pc:sldMk cId="3700539451" sldId="261"/>
            <ac:picMk id="433" creationId="{C120C0B3-0FBB-0136-707B-487DDE99329E}"/>
          </ac:picMkLst>
        </pc:picChg>
        <pc:picChg chg="add del mod">
          <ac:chgData name="Isabelle Plank" userId="a1289ac7-07bb-4c5c-b82e-95f954aebe03" providerId="ADAL" clId="{1EE0B497-F77D-41A0-A0A0-E37151357CD2}" dt="2022-07-05T09:23:12.889" v="4711"/>
          <ac:picMkLst>
            <pc:docMk/>
            <pc:sldMk cId="3700539451" sldId="261"/>
            <ac:picMk id="434" creationId="{80323CE0-A067-EC78-A33C-50781BC24C56}"/>
          </ac:picMkLst>
        </pc:picChg>
        <pc:picChg chg="add del mod">
          <ac:chgData name="Isabelle Plank" userId="a1289ac7-07bb-4c5c-b82e-95f954aebe03" providerId="ADAL" clId="{1EE0B497-F77D-41A0-A0A0-E37151357CD2}" dt="2022-07-05T09:23:12.889" v="4711"/>
          <ac:picMkLst>
            <pc:docMk/>
            <pc:sldMk cId="3700539451" sldId="261"/>
            <ac:picMk id="435" creationId="{B148B34E-EAF3-4D0B-53A9-2BB7CC5983AC}"/>
          </ac:picMkLst>
        </pc:picChg>
        <pc:picChg chg="add del mod">
          <ac:chgData name="Isabelle Plank" userId="a1289ac7-07bb-4c5c-b82e-95f954aebe03" providerId="ADAL" clId="{1EE0B497-F77D-41A0-A0A0-E37151357CD2}" dt="2022-07-05T09:23:12.889" v="4711"/>
          <ac:picMkLst>
            <pc:docMk/>
            <pc:sldMk cId="3700539451" sldId="261"/>
            <ac:picMk id="436" creationId="{20CDF395-4345-846D-F929-226C88C9B150}"/>
          </ac:picMkLst>
        </pc:picChg>
        <pc:picChg chg="add del mod">
          <ac:chgData name="Isabelle Plank" userId="a1289ac7-07bb-4c5c-b82e-95f954aebe03" providerId="ADAL" clId="{1EE0B497-F77D-41A0-A0A0-E37151357CD2}" dt="2022-07-05T09:23:12.889" v="4711"/>
          <ac:picMkLst>
            <pc:docMk/>
            <pc:sldMk cId="3700539451" sldId="261"/>
            <ac:picMk id="437" creationId="{BCF7113D-7C96-2630-8424-CD45622DD35D}"/>
          </ac:picMkLst>
        </pc:picChg>
        <pc:picChg chg="add del mod">
          <ac:chgData name="Isabelle Plank" userId="a1289ac7-07bb-4c5c-b82e-95f954aebe03" providerId="ADAL" clId="{1EE0B497-F77D-41A0-A0A0-E37151357CD2}" dt="2022-07-05T09:23:12.889" v="4711"/>
          <ac:picMkLst>
            <pc:docMk/>
            <pc:sldMk cId="3700539451" sldId="261"/>
            <ac:picMk id="438" creationId="{E4D29A3C-3ED3-5D68-70DF-20FCA07F27F8}"/>
          </ac:picMkLst>
        </pc:picChg>
        <pc:picChg chg="add del mod">
          <ac:chgData name="Isabelle Plank" userId="a1289ac7-07bb-4c5c-b82e-95f954aebe03" providerId="ADAL" clId="{1EE0B497-F77D-41A0-A0A0-E37151357CD2}" dt="2022-07-05T09:23:12.889" v="4711"/>
          <ac:picMkLst>
            <pc:docMk/>
            <pc:sldMk cId="3700539451" sldId="261"/>
            <ac:picMk id="439" creationId="{02500981-854F-62BD-A8D1-BC4FA815DBF0}"/>
          </ac:picMkLst>
        </pc:picChg>
        <pc:picChg chg="add del mod">
          <ac:chgData name="Isabelle Plank" userId="a1289ac7-07bb-4c5c-b82e-95f954aebe03" providerId="ADAL" clId="{1EE0B497-F77D-41A0-A0A0-E37151357CD2}" dt="2022-07-05T09:23:12.889" v="4711"/>
          <ac:picMkLst>
            <pc:docMk/>
            <pc:sldMk cId="3700539451" sldId="261"/>
            <ac:picMk id="440" creationId="{D4C91C73-FDB5-E47A-BA67-C70536BA4EFB}"/>
          </ac:picMkLst>
        </pc:picChg>
        <pc:picChg chg="add del mod">
          <ac:chgData name="Isabelle Plank" userId="a1289ac7-07bb-4c5c-b82e-95f954aebe03" providerId="ADAL" clId="{1EE0B497-F77D-41A0-A0A0-E37151357CD2}" dt="2022-07-05T09:23:12.889" v="4711"/>
          <ac:picMkLst>
            <pc:docMk/>
            <pc:sldMk cId="3700539451" sldId="261"/>
            <ac:picMk id="441" creationId="{FC850CFF-79EA-1492-4892-F6CB63B9B418}"/>
          </ac:picMkLst>
        </pc:picChg>
        <pc:picChg chg="add del mod">
          <ac:chgData name="Isabelle Plank" userId="a1289ac7-07bb-4c5c-b82e-95f954aebe03" providerId="ADAL" clId="{1EE0B497-F77D-41A0-A0A0-E37151357CD2}" dt="2022-07-05T09:23:12.889" v="4711"/>
          <ac:picMkLst>
            <pc:docMk/>
            <pc:sldMk cId="3700539451" sldId="261"/>
            <ac:picMk id="442" creationId="{F12A68E0-3300-25D8-481C-7D5806D82D69}"/>
          </ac:picMkLst>
        </pc:picChg>
        <pc:picChg chg="add del mod">
          <ac:chgData name="Isabelle Plank" userId="a1289ac7-07bb-4c5c-b82e-95f954aebe03" providerId="ADAL" clId="{1EE0B497-F77D-41A0-A0A0-E37151357CD2}" dt="2022-07-05T09:23:12.889" v="4711"/>
          <ac:picMkLst>
            <pc:docMk/>
            <pc:sldMk cId="3700539451" sldId="261"/>
            <ac:picMk id="443" creationId="{F4E6168D-6BFF-982C-3D18-CE00758C2C30}"/>
          </ac:picMkLst>
        </pc:picChg>
        <pc:picChg chg="add del mod">
          <ac:chgData name="Isabelle Plank" userId="a1289ac7-07bb-4c5c-b82e-95f954aebe03" providerId="ADAL" clId="{1EE0B497-F77D-41A0-A0A0-E37151357CD2}" dt="2022-07-05T09:23:12.889" v="4711"/>
          <ac:picMkLst>
            <pc:docMk/>
            <pc:sldMk cId="3700539451" sldId="261"/>
            <ac:picMk id="444" creationId="{F5EEF630-2A72-86E0-08FA-3F04839027E2}"/>
          </ac:picMkLst>
        </pc:picChg>
        <pc:picChg chg="add del mod">
          <ac:chgData name="Isabelle Plank" userId="a1289ac7-07bb-4c5c-b82e-95f954aebe03" providerId="ADAL" clId="{1EE0B497-F77D-41A0-A0A0-E37151357CD2}" dt="2022-07-05T09:23:12.889" v="4711"/>
          <ac:picMkLst>
            <pc:docMk/>
            <pc:sldMk cId="3700539451" sldId="261"/>
            <ac:picMk id="445" creationId="{1F27B4DD-DD83-9807-F0F0-DF9FAEB31DC5}"/>
          </ac:picMkLst>
        </pc:picChg>
        <pc:picChg chg="add del mod">
          <ac:chgData name="Isabelle Plank" userId="a1289ac7-07bb-4c5c-b82e-95f954aebe03" providerId="ADAL" clId="{1EE0B497-F77D-41A0-A0A0-E37151357CD2}" dt="2022-07-05T09:23:12.889" v="4711"/>
          <ac:picMkLst>
            <pc:docMk/>
            <pc:sldMk cId="3700539451" sldId="261"/>
            <ac:picMk id="446" creationId="{1279B259-8563-6F44-D100-F57518FEF6A6}"/>
          </ac:picMkLst>
        </pc:picChg>
        <pc:picChg chg="add del mod">
          <ac:chgData name="Isabelle Plank" userId="a1289ac7-07bb-4c5c-b82e-95f954aebe03" providerId="ADAL" clId="{1EE0B497-F77D-41A0-A0A0-E37151357CD2}" dt="2022-07-05T09:23:12.889" v="4711"/>
          <ac:picMkLst>
            <pc:docMk/>
            <pc:sldMk cId="3700539451" sldId="261"/>
            <ac:picMk id="447" creationId="{C64D8C08-AE24-E08C-4B40-9BF046AC8BA5}"/>
          </ac:picMkLst>
        </pc:picChg>
        <pc:picChg chg="add del mod">
          <ac:chgData name="Isabelle Plank" userId="a1289ac7-07bb-4c5c-b82e-95f954aebe03" providerId="ADAL" clId="{1EE0B497-F77D-41A0-A0A0-E37151357CD2}" dt="2022-07-05T09:23:12.889" v="4711"/>
          <ac:picMkLst>
            <pc:docMk/>
            <pc:sldMk cId="3700539451" sldId="261"/>
            <ac:picMk id="449" creationId="{C8720E0A-1411-EE50-DF75-92BD6E94F1B1}"/>
          </ac:picMkLst>
        </pc:picChg>
        <pc:picChg chg="add del mod">
          <ac:chgData name="Isabelle Plank" userId="a1289ac7-07bb-4c5c-b82e-95f954aebe03" providerId="ADAL" clId="{1EE0B497-F77D-41A0-A0A0-E37151357CD2}" dt="2022-07-05T09:23:12.889" v="4711"/>
          <ac:picMkLst>
            <pc:docMk/>
            <pc:sldMk cId="3700539451" sldId="261"/>
            <ac:picMk id="450" creationId="{061843A6-52DC-3EF9-8119-FF08EDFA593C}"/>
          </ac:picMkLst>
        </pc:picChg>
        <pc:picChg chg="add del mod">
          <ac:chgData name="Isabelle Plank" userId="a1289ac7-07bb-4c5c-b82e-95f954aebe03" providerId="ADAL" clId="{1EE0B497-F77D-41A0-A0A0-E37151357CD2}" dt="2022-07-05T09:23:23.178" v="5200"/>
          <ac:picMkLst>
            <pc:docMk/>
            <pc:sldMk cId="3700539451" sldId="261"/>
            <ac:picMk id="475" creationId="{FABF2F51-8B1E-385E-90F2-B47F2FC807D5}"/>
          </ac:picMkLst>
        </pc:picChg>
        <pc:picChg chg="add del mod">
          <ac:chgData name="Isabelle Plank" userId="a1289ac7-07bb-4c5c-b82e-95f954aebe03" providerId="ADAL" clId="{1EE0B497-F77D-41A0-A0A0-E37151357CD2}" dt="2022-07-05T09:23:23.178" v="5200"/>
          <ac:picMkLst>
            <pc:docMk/>
            <pc:sldMk cId="3700539451" sldId="261"/>
            <ac:picMk id="476" creationId="{33A19E20-5A18-D034-A1E0-B9A74B188A42}"/>
          </ac:picMkLst>
        </pc:picChg>
        <pc:picChg chg="add del mod">
          <ac:chgData name="Isabelle Plank" userId="a1289ac7-07bb-4c5c-b82e-95f954aebe03" providerId="ADAL" clId="{1EE0B497-F77D-41A0-A0A0-E37151357CD2}" dt="2022-07-05T09:23:23.178" v="5200"/>
          <ac:picMkLst>
            <pc:docMk/>
            <pc:sldMk cId="3700539451" sldId="261"/>
            <ac:picMk id="477" creationId="{CC218FEE-74AF-ED43-7031-9840EF7C305C}"/>
          </ac:picMkLst>
        </pc:picChg>
        <pc:picChg chg="add del mod">
          <ac:chgData name="Isabelle Plank" userId="a1289ac7-07bb-4c5c-b82e-95f954aebe03" providerId="ADAL" clId="{1EE0B497-F77D-41A0-A0A0-E37151357CD2}" dt="2022-07-05T09:23:23.178" v="5200"/>
          <ac:picMkLst>
            <pc:docMk/>
            <pc:sldMk cId="3700539451" sldId="261"/>
            <ac:picMk id="478" creationId="{C8AD0798-7B02-3D3C-C920-18D43BED6904}"/>
          </ac:picMkLst>
        </pc:picChg>
        <pc:picChg chg="add del mod">
          <ac:chgData name="Isabelle Plank" userId="a1289ac7-07bb-4c5c-b82e-95f954aebe03" providerId="ADAL" clId="{1EE0B497-F77D-41A0-A0A0-E37151357CD2}" dt="2022-07-05T09:23:23.178" v="5200"/>
          <ac:picMkLst>
            <pc:docMk/>
            <pc:sldMk cId="3700539451" sldId="261"/>
            <ac:picMk id="479" creationId="{4451D2A2-4D9D-84E6-0894-8209EF36AA79}"/>
          </ac:picMkLst>
        </pc:picChg>
        <pc:picChg chg="add del mod">
          <ac:chgData name="Isabelle Plank" userId="a1289ac7-07bb-4c5c-b82e-95f954aebe03" providerId="ADAL" clId="{1EE0B497-F77D-41A0-A0A0-E37151357CD2}" dt="2022-07-05T09:23:23.178" v="5200"/>
          <ac:picMkLst>
            <pc:docMk/>
            <pc:sldMk cId="3700539451" sldId="261"/>
            <ac:picMk id="480" creationId="{86795CAC-F3B0-DF14-290E-0ACA3D070116}"/>
          </ac:picMkLst>
        </pc:picChg>
        <pc:picChg chg="add del mod">
          <ac:chgData name="Isabelle Plank" userId="a1289ac7-07bb-4c5c-b82e-95f954aebe03" providerId="ADAL" clId="{1EE0B497-F77D-41A0-A0A0-E37151357CD2}" dt="2022-07-05T09:23:23.178" v="5200"/>
          <ac:picMkLst>
            <pc:docMk/>
            <pc:sldMk cId="3700539451" sldId="261"/>
            <ac:picMk id="481" creationId="{98700902-B83E-1911-BE37-04BA86BD5B4F}"/>
          </ac:picMkLst>
        </pc:picChg>
        <pc:picChg chg="add del mod">
          <ac:chgData name="Isabelle Plank" userId="a1289ac7-07bb-4c5c-b82e-95f954aebe03" providerId="ADAL" clId="{1EE0B497-F77D-41A0-A0A0-E37151357CD2}" dt="2022-07-05T09:23:23.178" v="5200"/>
          <ac:picMkLst>
            <pc:docMk/>
            <pc:sldMk cId="3700539451" sldId="261"/>
            <ac:picMk id="482" creationId="{894C8D19-C035-6D2E-0CBC-6B8EF1945950}"/>
          </ac:picMkLst>
        </pc:picChg>
        <pc:picChg chg="add del mod">
          <ac:chgData name="Isabelle Plank" userId="a1289ac7-07bb-4c5c-b82e-95f954aebe03" providerId="ADAL" clId="{1EE0B497-F77D-41A0-A0A0-E37151357CD2}" dt="2022-07-05T09:23:23.178" v="5200"/>
          <ac:picMkLst>
            <pc:docMk/>
            <pc:sldMk cId="3700539451" sldId="261"/>
            <ac:picMk id="483" creationId="{941E463E-0D7E-12BE-1B91-DBA6375075AC}"/>
          </ac:picMkLst>
        </pc:picChg>
        <pc:picChg chg="add del mod">
          <ac:chgData name="Isabelle Plank" userId="a1289ac7-07bb-4c5c-b82e-95f954aebe03" providerId="ADAL" clId="{1EE0B497-F77D-41A0-A0A0-E37151357CD2}" dt="2022-07-05T09:23:23.178" v="5200"/>
          <ac:picMkLst>
            <pc:docMk/>
            <pc:sldMk cId="3700539451" sldId="261"/>
            <ac:picMk id="484" creationId="{E7369D1B-45C5-2947-1122-FE470AB84697}"/>
          </ac:picMkLst>
        </pc:picChg>
        <pc:picChg chg="add del mod">
          <ac:chgData name="Isabelle Plank" userId="a1289ac7-07bb-4c5c-b82e-95f954aebe03" providerId="ADAL" clId="{1EE0B497-F77D-41A0-A0A0-E37151357CD2}" dt="2022-07-05T09:23:23.178" v="5200"/>
          <ac:picMkLst>
            <pc:docMk/>
            <pc:sldMk cId="3700539451" sldId="261"/>
            <ac:picMk id="485" creationId="{5855BFFA-801E-D520-4EB0-D9616F21C01D}"/>
          </ac:picMkLst>
        </pc:picChg>
        <pc:picChg chg="add del mod">
          <ac:chgData name="Isabelle Plank" userId="a1289ac7-07bb-4c5c-b82e-95f954aebe03" providerId="ADAL" clId="{1EE0B497-F77D-41A0-A0A0-E37151357CD2}" dt="2022-07-05T09:23:23.178" v="5200"/>
          <ac:picMkLst>
            <pc:docMk/>
            <pc:sldMk cId="3700539451" sldId="261"/>
            <ac:picMk id="486" creationId="{5AB3F936-1D3E-BA2D-F0F9-E136C3DE02A2}"/>
          </ac:picMkLst>
        </pc:picChg>
        <pc:picChg chg="add del mod">
          <ac:chgData name="Isabelle Plank" userId="a1289ac7-07bb-4c5c-b82e-95f954aebe03" providerId="ADAL" clId="{1EE0B497-F77D-41A0-A0A0-E37151357CD2}" dt="2022-07-05T09:23:23.178" v="5200"/>
          <ac:picMkLst>
            <pc:docMk/>
            <pc:sldMk cId="3700539451" sldId="261"/>
            <ac:picMk id="487" creationId="{9321BAE8-B414-57C6-DE25-6E6986DD0D53}"/>
          </ac:picMkLst>
        </pc:picChg>
        <pc:picChg chg="add del mod">
          <ac:chgData name="Isabelle Plank" userId="a1289ac7-07bb-4c5c-b82e-95f954aebe03" providerId="ADAL" clId="{1EE0B497-F77D-41A0-A0A0-E37151357CD2}" dt="2022-07-05T09:23:23.178" v="5200"/>
          <ac:picMkLst>
            <pc:docMk/>
            <pc:sldMk cId="3700539451" sldId="261"/>
            <ac:picMk id="488" creationId="{23AAC2BA-FB1A-7EC7-DA19-5CAA45DCCE19}"/>
          </ac:picMkLst>
        </pc:picChg>
        <pc:picChg chg="add del mod">
          <ac:chgData name="Isabelle Plank" userId="a1289ac7-07bb-4c5c-b82e-95f954aebe03" providerId="ADAL" clId="{1EE0B497-F77D-41A0-A0A0-E37151357CD2}" dt="2022-07-05T09:23:23.178" v="5200"/>
          <ac:picMkLst>
            <pc:docMk/>
            <pc:sldMk cId="3700539451" sldId="261"/>
            <ac:picMk id="489" creationId="{39A1A2C5-2E5D-A62A-8D01-229CF9187FBB}"/>
          </ac:picMkLst>
        </pc:picChg>
        <pc:picChg chg="add del mod">
          <ac:chgData name="Isabelle Plank" userId="a1289ac7-07bb-4c5c-b82e-95f954aebe03" providerId="ADAL" clId="{1EE0B497-F77D-41A0-A0A0-E37151357CD2}" dt="2022-07-05T09:23:23.178" v="5200"/>
          <ac:picMkLst>
            <pc:docMk/>
            <pc:sldMk cId="3700539451" sldId="261"/>
            <ac:picMk id="490" creationId="{1571BA17-79DF-FF7D-E0EC-AB670974F12B}"/>
          </ac:picMkLst>
        </pc:picChg>
        <pc:picChg chg="add del mod">
          <ac:chgData name="Isabelle Plank" userId="a1289ac7-07bb-4c5c-b82e-95f954aebe03" providerId="ADAL" clId="{1EE0B497-F77D-41A0-A0A0-E37151357CD2}" dt="2022-07-05T09:23:23.178" v="5200"/>
          <ac:picMkLst>
            <pc:docMk/>
            <pc:sldMk cId="3700539451" sldId="261"/>
            <ac:picMk id="491" creationId="{3F28959F-2110-38E9-2D69-1E21D4031215}"/>
          </ac:picMkLst>
        </pc:picChg>
        <pc:picChg chg="add del mod">
          <ac:chgData name="Isabelle Plank" userId="a1289ac7-07bb-4c5c-b82e-95f954aebe03" providerId="ADAL" clId="{1EE0B497-F77D-41A0-A0A0-E37151357CD2}" dt="2022-07-05T09:23:23.178" v="5200"/>
          <ac:picMkLst>
            <pc:docMk/>
            <pc:sldMk cId="3700539451" sldId="261"/>
            <ac:picMk id="492" creationId="{BAD6B39D-6184-A7E3-FB7E-F973160DBB91}"/>
          </ac:picMkLst>
        </pc:picChg>
        <pc:picChg chg="add del mod">
          <ac:chgData name="Isabelle Plank" userId="a1289ac7-07bb-4c5c-b82e-95f954aebe03" providerId="ADAL" clId="{1EE0B497-F77D-41A0-A0A0-E37151357CD2}" dt="2022-07-05T09:23:23.178" v="5200"/>
          <ac:picMkLst>
            <pc:docMk/>
            <pc:sldMk cId="3700539451" sldId="261"/>
            <ac:picMk id="493" creationId="{5C05B3D4-3075-F3D2-9725-DF626829D531}"/>
          </ac:picMkLst>
        </pc:picChg>
        <pc:picChg chg="add del mod">
          <ac:chgData name="Isabelle Plank" userId="a1289ac7-07bb-4c5c-b82e-95f954aebe03" providerId="ADAL" clId="{1EE0B497-F77D-41A0-A0A0-E37151357CD2}" dt="2022-07-05T09:23:23.178" v="5200"/>
          <ac:picMkLst>
            <pc:docMk/>
            <pc:sldMk cId="3700539451" sldId="261"/>
            <ac:picMk id="494" creationId="{2B03426C-4385-7240-2AC4-E1EF66E81A66}"/>
          </ac:picMkLst>
        </pc:picChg>
        <pc:picChg chg="add del mod">
          <ac:chgData name="Isabelle Plank" userId="a1289ac7-07bb-4c5c-b82e-95f954aebe03" providerId="ADAL" clId="{1EE0B497-F77D-41A0-A0A0-E37151357CD2}" dt="2022-07-05T09:23:23.178" v="5200"/>
          <ac:picMkLst>
            <pc:docMk/>
            <pc:sldMk cId="3700539451" sldId="261"/>
            <ac:picMk id="495" creationId="{056D05BF-909C-9DC3-4928-2B42686C69BF}"/>
          </ac:picMkLst>
        </pc:picChg>
        <pc:picChg chg="add del mod">
          <ac:chgData name="Isabelle Plank" userId="a1289ac7-07bb-4c5c-b82e-95f954aebe03" providerId="ADAL" clId="{1EE0B497-F77D-41A0-A0A0-E37151357CD2}" dt="2022-07-05T09:23:23.178" v="5200"/>
          <ac:picMkLst>
            <pc:docMk/>
            <pc:sldMk cId="3700539451" sldId="261"/>
            <ac:picMk id="496" creationId="{4675AE3E-5BF9-293D-E12C-88753E13E440}"/>
          </ac:picMkLst>
        </pc:picChg>
        <pc:picChg chg="add del mod">
          <ac:chgData name="Isabelle Plank" userId="a1289ac7-07bb-4c5c-b82e-95f954aebe03" providerId="ADAL" clId="{1EE0B497-F77D-41A0-A0A0-E37151357CD2}" dt="2022-07-05T09:23:23.178" v="5200"/>
          <ac:picMkLst>
            <pc:docMk/>
            <pc:sldMk cId="3700539451" sldId="261"/>
            <ac:picMk id="497" creationId="{868AD8D0-7E2D-5F5F-465D-1D7CA687122B}"/>
          </ac:picMkLst>
        </pc:picChg>
        <pc:picChg chg="add del mod">
          <ac:chgData name="Isabelle Plank" userId="a1289ac7-07bb-4c5c-b82e-95f954aebe03" providerId="ADAL" clId="{1EE0B497-F77D-41A0-A0A0-E37151357CD2}" dt="2022-07-05T09:23:23.178" v="5200"/>
          <ac:picMkLst>
            <pc:docMk/>
            <pc:sldMk cId="3700539451" sldId="261"/>
            <ac:picMk id="499" creationId="{10C9AEE3-DBC9-38C1-CB32-0BCB8616EAB2}"/>
          </ac:picMkLst>
        </pc:picChg>
        <pc:picChg chg="add del mod">
          <ac:chgData name="Isabelle Plank" userId="a1289ac7-07bb-4c5c-b82e-95f954aebe03" providerId="ADAL" clId="{1EE0B497-F77D-41A0-A0A0-E37151357CD2}" dt="2022-07-05T09:23:23.178" v="5200"/>
          <ac:picMkLst>
            <pc:docMk/>
            <pc:sldMk cId="3700539451" sldId="261"/>
            <ac:picMk id="500" creationId="{7AB20F08-ABF9-934C-46A6-32A60D5CE990}"/>
          </ac:picMkLst>
        </pc:picChg>
        <pc:picChg chg="add del mod">
          <ac:chgData name="Isabelle Plank" userId="a1289ac7-07bb-4c5c-b82e-95f954aebe03" providerId="ADAL" clId="{1EE0B497-F77D-41A0-A0A0-E37151357CD2}" dt="2022-07-05T09:23:37.522" v="5691"/>
          <ac:picMkLst>
            <pc:docMk/>
            <pc:sldMk cId="3700539451" sldId="261"/>
            <ac:picMk id="525" creationId="{3BFBB0BF-645F-8680-0D5C-5271A2ABF716}"/>
          </ac:picMkLst>
        </pc:picChg>
        <pc:picChg chg="add del mod">
          <ac:chgData name="Isabelle Plank" userId="a1289ac7-07bb-4c5c-b82e-95f954aebe03" providerId="ADAL" clId="{1EE0B497-F77D-41A0-A0A0-E37151357CD2}" dt="2022-07-05T09:23:37.522" v="5691"/>
          <ac:picMkLst>
            <pc:docMk/>
            <pc:sldMk cId="3700539451" sldId="261"/>
            <ac:picMk id="526" creationId="{9C308F77-1955-C5D3-642C-C3801EB38959}"/>
          </ac:picMkLst>
        </pc:picChg>
        <pc:picChg chg="add del mod">
          <ac:chgData name="Isabelle Plank" userId="a1289ac7-07bb-4c5c-b82e-95f954aebe03" providerId="ADAL" clId="{1EE0B497-F77D-41A0-A0A0-E37151357CD2}" dt="2022-07-05T09:23:37.522" v="5691"/>
          <ac:picMkLst>
            <pc:docMk/>
            <pc:sldMk cId="3700539451" sldId="261"/>
            <ac:picMk id="527" creationId="{821991D0-4B7A-EF91-1EAB-8D42480F8DBF}"/>
          </ac:picMkLst>
        </pc:picChg>
        <pc:picChg chg="add del mod">
          <ac:chgData name="Isabelle Plank" userId="a1289ac7-07bb-4c5c-b82e-95f954aebe03" providerId="ADAL" clId="{1EE0B497-F77D-41A0-A0A0-E37151357CD2}" dt="2022-07-05T09:23:37.522" v="5691"/>
          <ac:picMkLst>
            <pc:docMk/>
            <pc:sldMk cId="3700539451" sldId="261"/>
            <ac:picMk id="528" creationId="{2D8DFE97-B958-4A53-845A-1B75980EE103}"/>
          </ac:picMkLst>
        </pc:picChg>
        <pc:picChg chg="add del mod">
          <ac:chgData name="Isabelle Plank" userId="a1289ac7-07bb-4c5c-b82e-95f954aebe03" providerId="ADAL" clId="{1EE0B497-F77D-41A0-A0A0-E37151357CD2}" dt="2022-07-05T09:23:37.522" v="5691"/>
          <ac:picMkLst>
            <pc:docMk/>
            <pc:sldMk cId="3700539451" sldId="261"/>
            <ac:picMk id="529" creationId="{B8FC43EE-A7C4-AD8A-0440-B29A9A03BAD8}"/>
          </ac:picMkLst>
        </pc:picChg>
        <pc:picChg chg="add del mod">
          <ac:chgData name="Isabelle Plank" userId="a1289ac7-07bb-4c5c-b82e-95f954aebe03" providerId="ADAL" clId="{1EE0B497-F77D-41A0-A0A0-E37151357CD2}" dt="2022-07-05T09:23:37.522" v="5691"/>
          <ac:picMkLst>
            <pc:docMk/>
            <pc:sldMk cId="3700539451" sldId="261"/>
            <ac:picMk id="530" creationId="{8A244405-B15A-A2CC-3114-BD8381BE1926}"/>
          </ac:picMkLst>
        </pc:picChg>
        <pc:picChg chg="add del mod">
          <ac:chgData name="Isabelle Plank" userId="a1289ac7-07bb-4c5c-b82e-95f954aebe03" providerId="ADAL" clId="{1EE0B497-F77D-41A0-A0A0-E37151357CD2}" dt="2022-07-05T09:23:37.522" v="5691"/>
          <ac:picMkLst>
            <pc:docMk/>
            <pc:sldMk cId="3700539451" sldId="261"/>
            <ac:picMk id="531" creationId="{74A0FE1E-40F8-648F-7B44-172DB3EB6E7E}"/>
          </ac:picMkLst>
        </pc:picChg>
        <pc:picChg chg="add del mod">
          <ac:chgData name="Isabelle Plank" userId="a1289ac7-07bb-4c5c-b82e-95f954aebe03" providerId="ADAL" clId="{1EE0B497-F77D-41A0-A0A0-E37151357CD2}" dt="2022-07-05T09:23:37.522" v="5691"/>
          <ac:picMkLst>
            <pc:docMk/>
            <pc:sldMk cId="3700539451" sldId="261"/>
            <ac:picMk id="532" creationId="{1A910F64-0EC1-B224-4FFD-750E39B544AD}"/>
          </ac:picMkLst>
        </pc:picChg>
        <pc:picChg chg="add del mod">
          <ac:chgData name="Isabelle Plank" userId="a1289ac7-07bb-4c5c-b82e-95f954aebe03" providerId="ADAL" clId="{1EE0B497-F77D-41A0-A0A0-E37151357CD2}" dt="2022-07-05T09:23:37.522" v="5691"/>
          <ac:picMkLst>
            <pc:docMk/>
            <pc:sldMk cId="3700539451" sldId="261"/>
            <ac:picMk id="533" creationId="{91911290-5BE8-7AB5-87D5-01343D818E39}"/>
          </ac:picMkLst>
        </pc:picChg>
        <pc:picChg chg="add del mod">
          <ac:chgData name="Isabelle Plank" userId="a1289ac7-07bb-4c5c-b82e-95f954aebe03" providerId="ADAL" clId="{1EE0B497-F77D-41A0-A0A0-E37151357CD2}" dt="2022-07-05T09:23:37.522" v="5691"/>
          <ac:picMkLst>
            <pc:docMk/>
            <pc:sldMk cId="3700539451" sldId="261"/>
            <ac:picMk id="534" creationId="{81390F7C-FE9B-894A-6E50-3A71D06EBC8D}"/>
          </ac:picMkLst>
        </pc:picChg>
        <pc:picChg chg="add del mod">
          <ac:chgData name="Isabelle Plank" userId="a1289ac7-07bb-4c5c-b82e-95f954aebe03" providerId="ADAL" clId="{1EE0B497-F77D-41A0-A0A0-E37151357CD2}" dt="2022-07-05T09:23:37.522" v="5691"/>
          <ac:picMkLst>
            <pc:docMk/>
            <pc:sldMk cId="3700539451" sldId="261"/>
            <ac:picMk id="535" creationId="{4D39AA1B-7A14-7008-FD84-19C3CAD1306E}"/>
          </ac:picMkLst>
        </pc:picChg>
        <pc:picChg chg="add del mod">
          <ac:chgData name="Isabelle Plank" userId="a1289ac7-07bb-4c5c-b82e-95f954aebe03" providerId="ADAL" clId="{1EE0B497-F77D-41A0-A0A0-E37151357CD2}" dt="2022-07-05T09:23:37.522" v="5691"/>
          <ac:picMkLst>
            <pc:docMk/>
            <pc:sldMk cId="3700539451" sldId="261"/>
            <ac:picMk id="536" creationId="{C98D1B58-3617-0D8B-375A-E9CA28F165DF}"/>
          </ac:picMkLst>
        </pc:picChg>
        <pc:picChg chg="add del mod">
          <ac:chgData name="Isabelle Plank" userId="a1289ac7-07bb-4c5c-b82e-95f954aebe03" providerId="ADAL" clId="{1EE0B497-F77D-41A0-A0A0-E37151357CD2}" dt="2022-07-05T09:23:37.522" v="5691"/>
          <ac:picMkLst>
            <pc:docMk/>
            <pc:sldMk cId="3700539451" sldId="261"/>
            <ac:picMk id="537" creationId="{97731778-BC09-1ACC-E7F9-7563E6F3161B}"/>
          </ac:picMkLst>
        </pc:picChg>
        <pc:picChg chg="add del mod">
          <ac:chgData name="Isabelle Plank" userId="a1289ac7-07bb-4c5c-b82e-95f954aebe03" providerId="ADAL" clId="{1EE0B497-F77D-41A0-A0A0-E37151357CD2}" dt="2022-07-05T09:23:37.522" v="5691"/>
          <ac:picMkLst>
            <pc:docMk/>
            <pc:sldMk cId="3700539451" sldId="261"/>
            <ac:picMk id="538" creationId="{F528E94D-7B4A-0F01-1676-0CC2E4086D4F}"/>
          </ac:picMkLst>
        </pc:picChg>
        <pc:picChg chg="add del mod">
          <ac:chgData name="Isabelle Plank" userId="a1289ac7-07bb-4c5c-b82e-95f954aebe03" providerId="ADAL" clId="{1EE0B497-F77D-41A0-A0A0-E37151357CD2}" dt="2022-07-05T09:23:37.522" v="5691"/>
          <ac:picMkLst>
            <pc:docMk/>
            <pc:sldMk cId="3700539451" sldId="261"/>
            <ac:picMk id="539" creationId="{46FD2210-B6EA-ED37-71C1-9DD3DE99F6E9}"/>
          </ac:picMkLst>
        </pc:picChg>
        <pc:picChg chg="add del mod">
          <ac:chgData name="Isabelle Plank" userId="a1289ac7-07bb-4c5c-b82e-95f954aebe03" providerId="ADAL" clId="{1EE0B497-F77D-41A0-A0A0-E37151357CD2}" dt="2022-07-05T09:23:37.522" v="5691"/>
          <ac:picMkLst>
            <pc:docMk/>
            <pc:sldMk cId="3700539451" sldId="261"/>
            <ac:picMk id="540" creationId="{3BFE2F43-C89F-EE79-9F6F-9BEEFEEC9CCA}"/>
          </ac:picMkLst>
        </pc:picChg>
        <pc:picChg chg="add del mod">
          <ac:chgData name="Isabelle Plank" userId="a1289ac7-07bb-4c5c-b82e-95f954aebe03" providerId="ADAL" clId="{1EE0B497-F77D-41A0-A0A0-E37151357CD2}" dt="2022-07-05T09:23:37.522" v="5691"/>
          <ac:picMkLst>
            <pc:docMk/>
            <pc:sldMk cId="3700539451" sldId="261"/>
            <ac:picMk id="541" creationId="{CB80EE25-03A1-4933-2BBF-C3E3765AE60F}"/>
          </ac:picMkLst>
        </pc:picChg>
        <pc:picChg chg="add del mod">
          <ac:chgData name="Isabelle Plank" userId="a1289ac7-07bb-4c5c-b82e-95f954aebe03" providerId="ADAL" clId="{1EE0B497-F77D-41A0-A0A0-E37151357CD2}" dt="2022-07-05T09:23:37.522" v="5691"/>
          <ac:picMkLst>
            <pc:docMk/>
            <pc:sldMk cId="3700539451" sldId="261"/>
            <ac:picMk id="542" creationId="{F55C3136-2358-7EB8-45ED-C50DA39BA300}"/>
          </ac:picMkLst>
        </pc:picChg>
        <pc:picChg chg="add del mod">
          <ac:chgData name="Isabelle Plank" userId="a1289ac7-07bb-4c5c-b82e-95f954aebe03" providerId="ADAL" clId="{1EE0B497-F77D-41A0-A0A0-E37151357CD2}" dt="2022-07-05T09:23:37.522" v="5691"/>
          <ac:picMkLst>
            <pc:docMk/>
            <pc:sldMk cId="3700539451" sldId="261"/>
            <ac:picMk id="543" creationId="{5A5EB399-A022-56E8-BF26-4AB04667615C}"/>
          </ac:picMkLst>
        </pc:picChg>
        <pc:picChg chg="add del mod">
          <ac:chgData name="Isabelle Plank" userId="a1289ac7-07bb-4c5c-b82e-95f954aebe03" providerId="ADAL" clId="{1EE0B497-F77D-41A0-A0A0-E37151357CD2}" dt="2022-07-05T09:23:37.522" v="5691"/>
          <ac:picMkLst>
            <pc:docMk/>
            <pc:sldMk cId="3700539451" sldId="261"/>
            <ac:picMk id="544" creationId="{67149CCD-A333-6E9F-1C82-0152C17E9BAA}"/>
          </ac:picMkLst>
        </pc:picChg>
        <pc:picChg chg="add del mod">
          <ac:chgData name="Isabelle Plank" userId="a1289ac7-07bb-4c5c-b82e-95f954aebe03" providerId="ADAL" clId="{1EE0B497-F77D-41A0-A0A0-E37151357CD2}" dt="2022-07-05T09:23:37.522" v="5691"/>
          <ac:picMkLst>
            <pc:docMk/>
            <pc:sldMk cId="3700539451" sldId="261"/>
            <ac:picMk id="545" creationId="{B724A40B-D8EA-8C64-71EF-542C9AD1125E}"/>
          </ac:picMkLst>
        </pc:picChg>
        <pc:picChg chg="add del mod">
          <ac:chgData name="Isabelle Plank" userId="a1289ac7-07bb-4c5c-b82e-95f954aebe03" providerId="ADAL" clId="{1EE0B497-F77D-41A0-A0A0-E37151357CD2}" dt="2022-07-05T09:23:37.522" v="5691"/>
          <ac:picMkLst>
            <pc:docMk/>
            <pc:sldMk cId="3700539451" sldId="261"/>
            <ac:picMk id="546" creationId="{B7D57C28-791C-B93B-AE91-FFCCCA59FC5A}"/>
          </ac:picMkLst>
        </pc:picChg>
        <pc:picChg chg="add del mod">
          <ac:chgData name="Isabelle Plank" userId="a1289ac7-07bb-4c5c-b82e-95f954aebe03" providerId="ADAL" clId="{1EE0B497-F77D-41A0-A0A0-E37151357CD2}" dt="2022-07-05T09:23:37.522" v="5691"/>
          <ac:picMkLst>
            <pc:docMk/>
            <pc:sldMk cId="3700539451" sldId="261"/>
            <ac:picMk id="547" creationId="{034B6F13-16BE-BAAC-2417-CAD9FAF06F78}"/>
          </ac:picMkLst>
        </pc:picChg>
        <pc:picChg chg="add del mod">
          <ac:chgData name="Isabelle Plank" userId="a1289ac7-07bb-4c5c-b82e-95f954aebe03" providerId="ADAL" clId="{1EE0B497-F77D-41A0-A0A0-E37151357CD2}" dt="2022-07-05T09:23:37.522" v="5691"/>
          <ac:picMkLst>
            <pc:docMk/>
            <pc:sldMk cId="3700539451" sldId="261"/>
            <ac:picMk id="549" creationId="{599430CC-2719-62D9-C8C4-543F201FE593}"/>
          </ac:picMkLst>
        </pc:picChg>
        <pc:picChg chg="add del mod">
          <ac:chgData name="Isabelle Plank" userId="a1289ac7-07bb-4c5c-b82e-95f954aebe03" providerId="ADAL" clId="{1EE0B497-F77D-41A0-A0A0-E37151357CD2}" dt="2022-07-05T09:23:37.522" v="5691"/>
          <ac:picMkLst>
            <pc:docMk/>
            <pc:sldMk cId="3700539451" sldId="261"/>
            <ac:picMk id="550" creationId="{F3A7AB25-564B-EEBC-D27C-5265B4F27ACF}"/>
          </ac:picMkLst>
        </pc:picChg>
        <pc:picChg chg="add del mod">
          <ac:chgData name="Isabelle Plank" userId="a1289ac7-07bb-4c5c-b82e-95f954aebe03" providerId="ADAL" clId="{1EE0B497-F77D-41A0-A0A0-E37151357CD2}" dt="2022-07-05T09:23:50.629" v="6181"/>
          <ac:picMkLst>
            <pc:docMk/>
            <pc:sldMk cId="3700539451" sldId="261"/>
            <ac:picMk id="575" creationId="{B6CF1994-8555-1350-8313-8CAE2E0DB9CC}"/>
          </ac:picMkLst>
        </pc:picChg>
        <pc:picChg chg="add del mod">
          <ac:chgData name="Isabelle Plank" userId="a1289ac7-07bb-4c5c-b82e-95f954aebe03" providerId="ADAL" clId="{1EE0B497-F77D-41A0-A0A0-E37151357CD2}" dt="2022-07-05T09:23:50.629" v="6181"/>
          <ac:picMkLst>
            <pc:docMk/>
            <pc:sldMk cId="3700539451" sldId="261"/>
            <ac:picMk id="576" creationId="{4C69FF4A-9A9D-D02F-11AC-E52DA3ECA06A}"/>
          </ac:picMkLst>
        </pc:picChg>
        <pc:picChg chg="add del mod">
          <ac:chgData name="Isabelle Plank" userId="a1289ac7-07bb-4c5c-b82e-95f954aebe03" providerId="ADAL" clId="{1EE0B497-F77D-41A0-A0A0-E37151357CD2}" dt="2022-07-05T09:23:50.629" v="6181"/>
          <ac:picMkLst>
            <pc:docMk/>
            <pc:sldMk cId="3700539451" sldId="261"/>
            <ac:picMk id="577" creationId="{107218AE-F53C-95C1-A589-12ACF5D8CF4E}"/>
          </ac:picMkLst>
        </pc:picChg>
        <pc:picChg chg="add del mod">
          <ac:chgData name="Isabelle Plank" userId="a1289ac7-07bb-4c5c-b82e-95f954aebe03" providerId="ADAL" clId="{1EE0B497-F77D-41A0-A0A0-E37151357CD2}" dt="2022-07-05T09:23:50.629" v="6181"/>
          <ac:picMkLst>
            <pc:docMk/>
            <pc:sldMk cId="3700539451" sldId="261"/>
            <ac:picMk id="578" creationId="{0C5B5128-724A-B49F-1F7D-99E734FD9827}"/>
          </ac:picMkLst>
        </pc:picChg>
        <pc:picChg chg="add del mod">
          <ac:chgData name="Isabelle Plank" userId="a1289ac7-07bb-4c5c-b82e-95f954aebe03" providerId="ADAL" clId="{1EE0B497-F77D-41A0-A0A0-E37151357CD2}" dt="2022-07-05T09:23:50.629" v="6181"/>
          <ac:picMkLst>
            <pc:docMk/>
            <pc:sldMk cId="3700539451" sldId="261"/>
            <ac:picMk id="579" creationId="{2FD7DB4F-711B-5F1D-9885-AAAD78AEB823}"/>
          </ac:picMkLst>
        </pc:picChg>
        <pc:picChg chg="add del mod">
          <ac:chgData name="Isabelle Plank" userId="a1289ac7-07bb-4c5c-b82e-95f954aebe03" providerId="ADAL" clId="{1EE0B497-F77D-41A0-A0A0-E37151357CD2}" dt="2022-07-05T09:23:50.629" v="6181"/>
          <ac:picMkLst>
            <pc:docMk/>
            <pc:sldMk cId="3700539451" sldId="261"/>
            <ac:picMk id="580" creationId="{DDDD7DEF-7342-9F95-C23B-65BDD37F3865}"/>
          </ac:picMkLst>
        </pc:picChg>
        <pc:picChg chg="add del mod">
          <ac:chgData name="Isabelle Plank" userId="a1289ac7-07bb-4c5c-b82e-95f954aebe03" providerId="ADAL" clId="{1EE0B497-F77D-41A0-A0A0-E37151357CD2}" dt="2022-07-05T09:23:50.629" v="6181"/>
          <ac:picMkLst>
            <pc:docMk/>
            <pc:sldMk cId="3700539451" sldId="261"/>
            <ac:picMk id="581" creationId="{9EF2660D-074F-5E65-60AC-D967A989241A}"/>
          </ac:picMkLst>
        </pc:picChg>
        <pc:picChg chg="add del mod">
          <ac:chgData name="Isabelle Plank" userId="a1289ac7-07bb-4c5c-b82e-95f954aebe03" providerId="ADAL" clId="{1EE0B497-F77D-41A0-A0A0-E37151357CD2}" dt="2022-07-05T09:23:50.629" v="6181"/>
          <ac:picMkLst>
            <pc:docMk/>
            <pc:sldMk cId="3700539451" sldId="261"/>
            <ac:picMk id="582" creationId="{2F4D3EB8-E03E-B7C2-0A2E-5A29A6B1901F}"/>
          </ac:picMkLst>
        </pc:picChg>
        <pc:picChg chg="add del mod">
          <ac:chgData name="Isabelle Plank" userId="a1289ac7-07bb-4c5c-b82e-95f954aebe03" providerId="ADAL" clId="{1EE0B497-F77D-41A0-A0A0-E37151357CD2}" dt="2022-07-05T09:23:50.629" v="6181"/>
          <ac:picMkLst>
            <pc:docMk/>
            <pc:sldMk cId="3700539451" sldId="261"/>
            <ac:picMk id="583" creationId="{3085D4EF-334F-6B12-6C12-C1BA386E8750}"/>
          </ac:picMkLst>
        </pc:picChg>
        <pc:picChg chg="add del mod">
          <ac:chgData name="Isabelle Plank" userId="a1289ac7-07bb-4c5c-b82e-95f954aebe03" providerId="ADAL" clId="{1EE0B497-F77D-41A0-A0A0-E37151357CD2}" dt="2022-07-05T09:23:50.629" v="6181"/>
          <ac:picMkLst>
            <pc:docMk/>
            <pc:sldMk cId="3700539451" sldId="261"/>
            <ac:picMk id="584" creationId="{1EBE277B-F80B-5570-80C9-DBADE7C3E7D2}"/>
          </ac:picMkLst>
        </pc:picChg>
        <pc:picChg chg="add del mod">
          <ac:chgData name="Isabelle Plank" userId="a1289ac7-07bb-4c5c-b82e-95f954aebe03" providerId="ADAL" clId="{1EE0B497-F77D-41A0-A0A0-E37151357CD2}" dt="2022-07-05T09:23:50.629" v="6181"/>
          <ac:picMkLst>
            <pc:docMk/>
            <pc:sldMk cId="3700539451" sldId="261"/>
            <ac:picMk id="585" creationId="{E0528EAB-80C8-61A8-BCDA-F1E82E7476B1}"/>
          </ac:picMkLst>
        </pc:picChg>
        <pc:picChg chg="add del mod">
          <ac:chgData name="Isabelle Plank" userId="a1289ac7-07bb-4c5c-b82e-95f954aebe03" providerId="ADAL" clId="{1EE0B497-F77D-41A0-A0A0-E37151357CD2}" dt="2022-07-05T09:23:50.629" v="6181"/>
          <ac:picMkLst>
            <pc:docMk/>
            <pc:sldMk cId="3700539451" sldId="261"/>
            <ac:picMk id="586" creationId="{1B61FBF8-A52D-66B1-2ECA-69FE00EBA877}"/>
          </ac:picMkLst>
        </pc:picChg>
        <pc:picChg chg="add del mod">
          <ac:chgData name="Isabelle Plank" userId="a1289ac7-07bb-4c5c-b82e-95f954aebe03" providerId="ADAL" clId="{1EE0B497-F77D-41A0-A0A0-E37151357CD2}" dt="2022-07-05T09:23:50.629" v="6181"/>
          <ac:picMkLst>
            <pc:docMk/>
            <pc:sldMk cId="3700539451" sldId="261"/>
            <ac:picMk id="587" creationId="{371379F4-C5A3-802F-EE00-C36A7E3A3FAE}"/>
          </ac:picMkLst>
        </pc:picChg>
        <pc:picChg chg="add del mod">
          <ac:chgData name="Isabelle Plank" userId="a1289ac7-07bb-4c5c-b82e-95f954aebe03" providerId="ADAL" clId="{1EE0B497-F77D-41A0-A0A0-E37151357CD2}" dt="2022-07-05T09:23:50.629" v="6181"/>
          <ac:picMkLst>
            <pc:docMk/>
            <pc:sldMk cId="3700539451" sldId="261"/>
            <ac:picMk id="588" creationId="{FA4987C0-5F40-6DAB-6D04-801828F3884C}"/>
          </ac:picMkLst>
        </pc:picChg>
        <pc:picChg chg="add del mod">
          <ac:chgData name="Isabelle Plank" userId="a1289ac7-07bb-4c5c-b82e-95f954aebe03" providerId="ADAL" clId="{1EE0B497-F77D-41A0-A0A0-E37151357CD2}" dt="2022-07-05T09:23:50.629" v="6181"/>
          <ac:picMkLst>
            <pc:docMk/>
            <pc:sldMk cId="3700539451" sldId="261"/>
            <ac:picMk id="589" creationId="{DCC0AEB5-E956-E922-B246-28E880504232}"/>
          </ac:picMkLst>
        </pc:picChg>
        <pc:picChg chg="add del mod">
          <ac:chgData name="Isabelle Plank" userId="a1289ac7-07bb-4c5c-b82e-95f954aebe03" providerId="ADAL" clId="{1EE0B497-F77D-41A0-A0A0-E37151357CD2}" dt="2022-07-05T09:23:50.629" v="6181"/>
          <ac:picMkLst>
            <pc:docMk/>
            <pc:sldMk cId="3700539451" sldId="261"/>
            <ac:picMk id="590" creationId="{8C6EBEC1-F1A9-5D0D-DBAF-FBFD267C8268}"/>
          </ac:picMkLst>
        </pc:picChg>
        <pc:picChg chg="add del mod">
          <ac:chgData name="Isabelle Plank" userId="a1289ac7-07bb-4c5c-b82e-95f954aebe03" providerId="ADAL" clId="{1EE0B497-F77D-41A0-A0A0-E37151357CD2}" dt="2022-07-05T09:23:50.629" v="6181"/>
          <ac:picMkLst>
            <pc:docMk/>
            <pc:sldMk cId="3700539451" sldId="261"/>
            <ac:picMk id="591" creationId="{DE90D9DE-598B-8FF3-4FCC-66CA06A7166A}"/>
          </ac:picMkLst>
        </pc:picChg>
        <pc:picChg chg="add del mod">
          <ac:chgData name="Isabelle Plank" userId="a1289ac7-07bb-4c5c-b82e-95f954aebe03" providerId="ADAL" clId="{1EE0B497-F77D-41A0-A0A0-E37151357CD2}" dt="2022-07-05T09:23:50.629" v="6181"/>
          <ac:picMkLst>
            <pc:docMk/>
            <pc:sldMk cId="3700539451" sldId="261"/>
            <ac:picMk id="592" creationId="{690F4365-2100-50BC-2DA4-6E6504DA545A}"/>
          </ac:picMkLst>
        </pc:picChg>
        <pc:picChg chg="add del mod">
          <ac:chgData name="Isabelle Plank" userId="a1289ac7-07bb-4c5c-b82e-95f954aebe03" providerId="ADAL" clId="{1EE0B497-F77D-41A0-A0A0-E37151357CD2}" dt="2022-07-05T09:23:50.629" v="6181"/>
          <ac:picMkLst>
            <pc:docMk/>
            <pc:sldMk cId="3700539451" sldId="261"/>
            <ac:picMk id="593" creationId="{23BB427F-4B9F-6C80-25C2-535D56B0F0E0}"/>
          </ac:picMkLst>
        </pc:picChg>
        <pc:picChg chg="add del mod">
          <ac:chgData name="Isabelle Plank" userId="a1289ac7-07bb-4c5c-b82e-95f954aebe03" providerId="ADAL" clId="{1EE0B497-F77D-41A0-A0A0-E37151357CD2}" dt="2022-07-05T09:23:50.629" v="6181"/>
          <ac:picMkLst>
            <pc:docMk/>
            <pc:sldMk cId="3700539451" sldId="261"/>
            <ac:picMk id="594" creationId="{04B80EC6-4D5A-27F7-D893-AAA28F42E062}"/>
          </ac:picMkLst>
        </pc:picChg>
        <pc:picChg chg="add del mod">
          <ac:chgData name="Isabelle Plank" userId="a1289ac7-07bb-4c5c-b82e-95f954aebe03" providerId="ADAL" clId="{1EE0B497-F77D-41A0-A0A0-E37151357CD2}" dt="2022-07-05T09:23:50.629" v="6181"/>
          <ac:picMkLst>
            <pc:docMk/>
            <pc:sldMk cId="3700539451" sldId="261"/>
            <ac:picMk id="595" creationId="{DB728DB7-27CD-BB6E-A730-D7460496482A}"/>
          </ac:picMkLst>
        </pc:picChg>
        <pc:picChg chg="add del mod">
          <ac:chgData name="Isabelle Plank" userId="a1289ac7-07bb-4c5c-b82e-95f954aebe03" providerId="ADAL" clId="{1EE0B497-F77D-41A0-A0A0-E37151357CD2}" dt="2022-07-05T09:23:50.629" v="6181"/>
          <ac:picMkLst>
            <pc:docMk/>
            <pc:sldMk cId="3700539451" sldId="261"/>
            <ac:picMk id="596" creationId="{10952834-C3FD-6E68-7D3F-05777E2F44E8}"/>
          </ac:picMkLst>
        </pc:picChg>
        <pc:picChg chg="add del mod">
          <ac:chgData name="Isabelle Plank" userId="a1289ac7-07bb-4c5c-b82e-95f954aebe03" providerId="ADAL" clId="{1EE0B497-F77D-41A0-A0A0-E37151357CD2}" dt="2022-07-05T09:23:50.629" v="6181"/>
          <ac:picMkLst>
            <pc:docMk/>
            <pc:sldMk cId="3700539451" sldId="261"/>
            <ac:picMk id="597" creationId="{41D76DBE-308B-2065-D739-BDDDD54D97D6}"/>
          </ac:picMkLst>
        </pc:picChg>
        <pc:picChg chg="add del mod">
          <ac:chgData name="Isabelle Plank" userId="a1289ac7-07bb-4c5c-b82e-95f954aebe03" providerId="ADAL" clId="{1EE0B497-F77D-41A0-A0A0-E37151357CD2}" dt="2022-07-05T09:23:50.629" v="6181"/>
          <ac:picMkLst>
            <pc:docMk/>
            <pc:sldMk cId="3700539451" sldId="261"/>
            <ac:picMk id="599" creationId="{E2A8FDD2-9F24-48AF-4683-B7C239DE4E89}"/>
          </ac:picMkLst>
        </pc:picChg>
        <pc:picChg chg="add del mod">
          <ac:chgData name="Isabelle Plank" userId="a1289ac7-07bb-4c5c-b82e-95f954aebe03" providerId="ADAL" clId="{1EE0B497-F77D-41A0-A0A0-E37151357CD2}" dt="2022-07-05T09:23:50.629" v="6181"/>
          <ac:picMkLst>
            <pc:docMk/>
            <pc:sldMk cId="3700539451" sldId="261"/>
            <ac:picMk id="600" creationId="{9ADA3F73-90BD-0931-2070-6E95F28B9543}"/>
          </ac:picMkLst>
        </pc:picChg>
      </pc:sldChg>
      <pc:sldChg chg="addSp delSp modSp new mod ord modClrScheme chgLayout">
        <pc:chgData name="Isabelle Plank" userId="a1289ac7-07bb-4c5c-b82e-95f954aebe03" providerId="ADAL" clId="{1EE0B497-F77D-41A0-A0A0-E37151357CD2}" dt="2022-07-11T08:52:47.946" v="11479" actId="1076"/>
        <pc:sldMkLst>
          <pc:docMk/>
          <pc:sldMk cId="123830675" sldId="262"/>
        </pc:sldMkLst>
        <pc:spChg chg="mod ord">
          <ac:chgData name="Isabelle Plank" userId="a1289ac7-07bb-4c5c-b82e-95f954aebe03" providerId="ADAL" clId="{1EE0B497-F77D-41A0-A0A0-E37151357CD2}" dt="2022-07-08T10:12:02.003" v="11034" actId="700"/>
          <ac:spMkLst>
            <pc:docMk/>
            <pc:sldMk cId="123830675" sldId="262"/>
            <ac:spMk id="2" creationId="{5FFF4460-4C82-3147-A137-A9462A440FA0}"/>
          </ac:spMkLst>
        </pc:spChg>
        <pc:spChg chg="mod ord">
          <ac:chgData name="Isabelle Plank" userId="a1289ac7-07bb-4c5c-b82e-95f954aebe03" providerId="ADAL" clId="{1EE0B497-F77D-41A0-A0A0-E37151357CD2}" dt="2022-07-08T10:12:02.003" v="11034" actId="700"/>
          <ac:spMkLst>
            <pc:docMk/>
            <pc:sldMk cId="123830675" sldId="262"/>
            <ac:spMk id="3" creationId="{C7029483-F006-7367-2F98-010922478F45}"/>
          </ac:spMkLst>
        </pc:spChg>
        <pc:spChg chg="mod ord">
          <ac:chgData name="Isabelle Plank" userId="a1289ac7-07bb-4c5c-b82e-95f954aebe03" providerId="ADAL" clId="{1EE0B497-F77D-41A0-A0A0-E37151357CD2}" dt="2022-07-08T10:12:02.003" v="11034" actId="700"/>
          <ac:spMkLst>
            <pc:docMk/>
            <pc:sldMk cId="123830675" sldId="262"/>
            <ac:spMk id="4" creationId="{6DB39548-4680-9756-A0F0-FA73E95CBC38}"/>
          </ac:spMkLst>
        </pc:spChg>
        <pc:spChg chg="mod ord">
          <ac:chgData name="Isabelle Plank" userId="a1289ac7-07bb-4c5c-b82e-95f954aebe03" providerId="ADAL" clId="{1EE0B497-F77D-41A0-A0A0-E37151357CD2}" dt="2022-07-08T10:12:02.003" v="11034" actId="700"/>
          <ac:spMkLst>
            <pc:docMk/>
            <pc:sldMk cId="123830675" sldId="262"/>
            <ac:spMk id="5" creationId="{0493F125-E389-409F-7F23-A2EBCB3665D2}"/>
          </ac:spMkLst>
        </pc:spChg>
        <pc:spChg chg="add mod">
          <ac:chgData name="Isabelle Plank" userId="a1289ac7-07bb-4c5c-b82e-95f954aebe03" providerId="ADAL" clId="{1EE0B497-F77D-41A0-A0A0-E37151357CD2}" dt="2022-07-11T08:52:47.946" v="11479" actId="1076"/>
          <ac:spMkLst>
            <pc:docMk/>
            <pc:sldMk cId="123830675" sldId="262"/>
            <ac:spMk id="6" creationId="{968EAC30-179E-713A-FC4A-259394894B14}"/>
          </ac:spMkLst>
        </pc:spChg>
        <pc:spChg chg="mod topLvl">
          <ac:chgData name="Isabelle Plank" userId="a1289ac7-07bb-4c5c-b82e-95f954aebe03" providerId="ADAL" clId="{1EE0B497-F77D-41A0-A0A0-E37151357CD2}" dt="2022-07-05T09:44:33.553" v="9574"/>
          <ac:spMkLst>
            <pc:docMk/>
            <pc:sldMk cId="123830675" sldId="262"/>
            <ac:spMk id="9" creationId="{614C124E-68B9-8FB5-C0D2-F8CCF65108E9}"/>
          </ac:spMkLst>
        </pc:spChg>
        <pc:spChg chg="mod topLvl">
          <ac:chgData name="Isabelle Plank" userId="a1289ac7-07bb-4c5c-b82e-95f954aebe03" providerId="ADAL" clId="{1EE0B497-F77D-41A0-A0A0-E37151357CD2}" dt="2022-07-05T09:44:33.553" v="9574"/>
          <ac:spMkLst>
            <pc:docMk/>
            <pc:sldMk cId="123830675" sldId="262"/>
            <ac:spMk id="10" creationId="{F8C021A6-EB2E-57D0-BD53-CA67C3D34EA7}"/>
          </ac:spMkLst>
        </pc:spChg>
        <pc:spChg chg="mod topLvl">
          <ac:chgData name="Isabelle Plank" userId="a1289ac7-07bb-4c5c-b82e-95f954aebe03" providerId="ADAL" clId="{1EE0B497-F77D-41A0-A0A0-E37151357CD2}" dt="2022-07-05T09:44:33.553" v="9574"/>
          <ac:spMkLst>
            <pc:docMk/>
            <pc:sldMk cId="123830675" sldId="262"/>
            <ac:spMk id="11" creationId="{F6856727-ABBD-AEFB-7788-2C8910138463}"/>
          </ac:spMkLst>
        </pc:spChg>
        <pc:spChg chg="mod topLvl">
          <ac:chgData name="Isabelle Plank" userId="a1289ac7-07bb-4c5c-b82e-95f954aebe03" providerId="ADAL" clId="{1EE0B497-F77D-41A0-A0A0-E37151357CD2}" dt="2022-07-05T09:44:33.553" v="9574"/>
          <ac:spMkLst>
            <pc:docMk/>
            <pc:sldMk cId="123830675" sldId="262"/>
            <ac:spMk id="12" creationId="{96C765DA-CF0D-4625-8407-9B2E921EF06E}"/>
          </ac:spMkLst>
        </pc:spChg>
        <pc:spChg chg="mod topLvl">
          <ac:chgData name="Isabelle Plank" userId="a1289ac7-07bb-4c5c-b82e-95f954aebe03" providerId="ADAL" clId="{1EE0B497-F77D-41A0-A0A0-E37151357CD2}" dt="2022-07-05T09:45:07.047" v="9608" actId="208"/>
          <ac:spMkLst>
            <pc:docMk/>
            <pc:sldMk cId="123830675" sldId="262"/>
            <ac:spMk id="13" creationId="{CEED7157-8ED8-45E8-3CE0-98012C33D8C4}"/>
          </ac:spMkLst>
        </pc:spChg>
        <pc:spChg chg="mod topLvl">
          <ac:chgData name="Isabelle Plank" userId="a1289ac7-07bb-4c5c-b82e-95f954aebe03" providerId="ADAL" clId="{1EE0B497-F77D-41A0-A0A0-E37151357CD2}" dt="2022-07-05T09:45:07.047" v="9608" actId="208"/>
          <ac:spMkLst>
            <pc:docMk/>
            <pc:sldMk cId="123830675" sldId="262"/>
            <ac:spMk id="14" creationId="{83312D0C-F0A5-6375-5526-874E8A1CAECB}"/>
          </ac:spMkLst>
        </pc:spChg>
        <pc:spChg chg="mod topLvl">
          <ac:chgData name="Isabelle Plank" userId="a1289ac7-07bb-4c5c-b82e-95f954aebe03" providerId="ADAL" clId="{1EE0B497-F77D-41A0-A0A0-E37151357CD2}" dt="2022-07-05T09:45:07.047" v="9608" actId="208"/>
          <ac:spMkLst>
            <pc:docMk/>
            <pc:sldMk cId="123830675" sldId="262"/>
            <ac:spMk id="15" creationId="{F1B21FFF-E748-1C96-59E2-BC67E7F06E22}"/>
          </ac:spMkLst>
        </pc:spChg>
        <pc:spChg chg="mod topLvl">
          <ac:chgData name="Isabelle Plank" userId="a1289ac7-07bb-4c5c-b82e-95f954aebe03" providerId="ADAL" clId="{1EE0B497-F77D-41A0-A0A0-E37151357CD2}" dt="2022-07-05T09:45:07.047" v="9608" actId="208"/>
          <ac:spMkLst>
            <pc:docMk/>
            <pc:sldMk cId="123830675" sldId="262"/>
            <ac:spMk id="16" creationId="{7EED2072-B033-186D-B9F5-D7B90FA5FA17}"/>
          </ac:spMkLst>
        </pc:spChg>
        <pc:spChg chg="mod topLvl">
          <ac:chgData name="Isabelle Plank" userId="a1289ac7-07bb-4c5c-b82e-95f954aebe03" providerId="ADAL" clId="{1EE0B497-F77D-41A0-A0A0-E37151357CD2}" dt="2022-07-05T09:45:04.052" v="9607" actId="208"/>
          <ac:spMkLst>
            <pc:docMk/>
            <pc:sldMk cId="123830675" sldId="262"/>
            <ac:spMk id="17" creationId="{B9A8AD22-BA7A-2444-2CA5-15B0E2146078}"/>
          </ac:spMkLst>
        </pc:spChg>
        <pc:spChg chg="mod topLvl">
          <ac:chgData name="Isabelle Plank" userId="a1289ac7-07bb-4c5c-b82e-95f954aebe03" providerId="ADAL" clId="{1EE0B497-F77D-41A0-A0A0-E37151357CD2}" dt="2022-07-05T09:45:04.052" v="9607" actId="208"/>
          <ac:spMkLst>
            <pc:docMk/>
            <pc:sldMk cId="123830675" sldId="262"/>
            <ac:spMk id="18" creationId="{8882B999-5F58-5739-1E41-408CDE4B3BC7}"/>
          </ac:spMkLst>
        </pc:spChg>
        <pc:spChg chg="mod topLvl">
          <ac:chgData name="Isabelle Plank" userId="a1289ac7-07bb-4c5c-b82e-95f954aebe03" providerId="ADAL" clId="{1EE0B497-F77D-41A0-A0A0-E37151357CD2}" dt="2022-07-05T09:45:04.052" v="9607" actId="208"/>
          <ac:spMkLst>
            <pc:docMk/>
            <pc:sldMk cId="123830675" sldId="262"/>
            <ac:spMk id="19" creationId="{5D9360C2-6602-97DE-CF70-2394059A608B}"/>
          </ac:spMkLst>
        </pc:spChg>
        <pc:spChg chg="mod topLvl">
          <ac:chgData name="Isabelle Plank" userId="a1289ac7-07bb-4c5c-b82e-95f954aebe03" providerId="ADAL" clId="{1EE0B497-F77D-41A0-A0A0-E37151357CD2}" dt="2022-07-05T09:45:04.052" v="9607" actId="208"/>
          <ac:spMkLst>
            <pc:docMk/>
            <pc:sldMk cId="123830675" sldId="262"/>
            <ac:spMk id="20" creationId="{D7E1CFAA-1549-0A92-DC9F-F9882C34E508}"/>
          </ac:spMkLst>
        </pc:spChg>
        <pc:spChg chg="mod topLvl">
          <ac:chgData name="Isabelle Plank" userId="a1289ac7-07bb-4c5c-b82e-95f954aebe03" providerId="ADAL" clId="{1EE0B497-F77D-41A0-A0A0-E37151357CD2}" dt="2022-07-05T09:45:04.052" v="9607" actId="208"/>
          <ac:spMkLst>
            <pc:docMk/>
            <pc:sldMk cId="123830675" sldId="262"/>
            <ac:spMk id="21" creationId="{2C375F81-F59D-6471-EEAB-F69495DA7C0F}"/>
          </ac:spMkLst>
        </pc:spChg>
        <pc:spChg chg="mod topLvl">
          <ac:chgData name="Isabelle Plank" userId="a1289ac7-07bb-4c5c-b82e-95f954aebe03" providerId="ADAL" clId="{1EE0B497-F77D-41A0-A0A0-E37151357CD2}" dt="2022-07-05T09:45:04.052" v="9607" actId="208"/>
          <ac:spMkLst>
            <pc:docMk/>
            <pc:sldMk cId="123830675" sldId="262"/>
            <ac:spMk id="22" creationId="{FDDFC301-AF94-EE06-3A93-3B87FA2F95C3}"/>
          </ac:spMkLst>
        </pc:spChg>
        <pc:spChg chg="mod topLvl">
          <ac:chgData name="Isabelle Plank" userId="a1289ac7-07bb-4c5c-b82e-95f954aebe03" providerId="ADAL" clId="{1EE0B497-F77D-41A0-A0A0-E37151357CD2}" dt="2022-07-05T09:45:04.052" v="9607" actId="208"/>
          <ac:spMkLst>
            <pc:docMk/>
            <pc:sldMk cId="123830675" sldId="262"/>
            <ac:spMk id="23" creationId="{4BE9E3D9-C4FC-82DB-25C5-FBA79A75D175}"/>
          </ac:spMkLst>
        </pc:spChg>
        <pc:spChg chg="mod topLvl">
          <ac:chgData name="Isabelle Plank" userId="a1289ac7-07bb-4c5c-b82e-95f954aebe03" providerId="ADAL" clId="{1EE0B497-F77D-41A0-A0A0-E37151357CD2}" dt="2022-07-05T09:45:04.052" v="9607" actId="208"/>
          <ac:spMkLst>
            <pc:docMk/>
            <pc:sldMk cId="123830675" sldId="262"/>
            <ac:spMk id="24" creationId="{DAFCAD66-89DE-89E4-B3CA-AC84D03FD7EB}"/>
          </ac:spMkLst>
        </pc:spChg>
        <pc:spChg chg="mod topLvl">
          <ac:chgData name="Isabelle Plank" userId="a1289ac7-07bb-4c5c-b82e-95f954aebe03" providerId="ADAL" clId="{1EE0B497-F77D-41A0-A0A0-E37151357CD2}" dt="2022-07-05T09:45:04.052" v="9607" actId="208"/>
          <ac:spMkLst>
            <pc:docMk/>
            <pc:sldMk cId="123830675" sldId="262"/>
            <ac:spMk id="25" creationId="{5EF4A3CD-9E01-B50D-1D19-AB8E7F9257D4}"/>
          </ac:spMkLst>
        </pc:spChg>
        <pc:spChg chg="mod topLvl">
          <ac:chgData name="Isabelle Plank" userId="a1289ac7-07bb-4c5c-b82e-95f954aebe03" providerId="ADAL" clId="{1EE0B497-F77D-41A0-A0A0-E37151357CD2}" dt="2022-07-05T09:45:10.517" v="9609" actId="208"/>
          <ac:spMkLst>
            <pc:docMk/>
            <pc:sldMk cId="123830675" sldId="262"/>
            <ac:spMk id="26" creationId="{2B6752B3-B0CC-9421-D874-1C480E438BBD}"/>
          </ac:spMkLst>
        </pc:spChg>
        <pc:spChg chg="mod topLvl">
          <ac:chgData name="Isabelle Plank" userId="a1289ac7-07bb-4c5c-b82e-95f954aebe03" providerId="ADAL" clId="{1EE0B497-F77D-41A0-A0A0-E37151357CD2}" dt="2022-07-05T09:45:10.517" v="9609" actId="208"/>
          <ac:spMkLst>
            <pc:docMk/>
            <pc:sldMk cId="123830675" sldId="262"/>
            <ac:spMk id="27" creationId="{26358E42-C69A-DFDF-2A7D-CC0BF3F97851}"/>
          </ac:spMkLst>
        </pc:spChg>
        <pc:spChg chg="mod topLvl">
          <ac:chgData name="Isabelle Plank" userId="a1289ac7-07bb-4c5c-b82e-95f954aebe03" providerId="ADAL" clId="{1EE0B497-F77D-41A0-A0A0-E37151357CD2}" dt="2022-07-05T09:45:10.517" v="9609" actId="208"/>
          <ac:spMkLst>
            <pc:docMk/>
            <pc:sldMk cId="123830675" sldId="262"/>
            <ac:spMk id="28" creationId="{600A7797-6CDE-EBF7-6C9D-5079DE85BD53}"/>
          </ac:spMkLst>
        </pc:spChg>
        <pc:spChg chg="mod topLvl">
          <ac:chgData name="Isabelle Plank" userId="a1289ac7-07bb-4c5c-b82e-95f954aebe03" providerId="ADAL" clId="{1EE0B497-F77D-41A0-A0A0-E37151357CD2}" dt="2022-07-05T09:45:10.517" v="9609" actId="208"/>
          <ac:spMkLst>
            <pc:docMk/>
            <pc:sldMk cId="123830675" sldId="262"/>
            <ac:spMk id="29" creationId="{6B1718D5-C981-E4AA-55A1-3F2B37FFA292}"/>
          </ac:spMkLst>
        </pc:spChg>
        <pc:spChg chg="mod topLvl">
          <ac:chgData name="Isabelle Plank" userId="a1289ac7-07bb-4c5c-b82e-95f954aebe03" providerId="ADAL" clId="{1EE0B497-F77D-41A0-A0A0-E37151357CD2}" dt="2022-07-05T09:45:10.517" v="9609" actId="208"/>
          <ac:spMkLst>
            <pc:docMk/>
            <pc:sldMk cId="123830675" sldId="262"/>
            <ac:spMk id="30" creationId="{33DC41DB-4DE6-A712-4F0B-3852A52E31AE}"/>
          </ac:spMkLst>
        </pc:spChg>
        <pc:spChg chg="mod topLvl">
          <ac:chgData name="Isabelle Plank" userId="a1289ac7-07bb-4c5c-b82e-95f954aebe03" providerId="ADAL" clId="{1EE0B497-F77D-41A0-A0A0-E37151357CD2}" dt="2022-07-05T09:45:10.517" v="9609" actId="208"/>
          <ac:spMkLst>
            <pc:docMk/>
            <pc:sldMk cId="123830675" sldId="262"/>
            <ac:spMk id="31" creationId="{F1440ED6-2813-CD42-5623-953534EF2AAB}"/>
          </ac:spMkLst>
        </pc:spChg>
        <pc:spChg chg="mod topLvl">
          <ac:chgData name="Isabelle Plank" userId="a1289ac7-07bb-4c5c-b82e-95f954aebe03" providerId="ADAL" clId="{1EE0B497-F77D-41A0-A0A0-E37151357CD2}" dt="2022-07-05T09:45:15.807" v="9611" actId="207"/>
          <ac:spMkLst>
            <pc:docMk/>
            <pc:sldMk cId="123830675" sldId="262"/>
            <ac:spMk id="32" creationId="{14B2B9EC-6873-126A-D21C-F29BC898B588}"/>
          </ac:spMkLst>
        </pc:spChg>
        <pc:spChg chg="mod topLvl">
          <ac:chgData name="Isabelle Plank" userId="a1289ac7-07bb-4c5c-b82e-95f954aebe03" providerId="ADAL" clId="{1EE0B497-F77D-41A0-A0A0-E37151357CD2}" dt="2022-07-05T09:45:15.807" v="9611" actId="207"/>
          <ac:spMkLst>
            <pc:docMk/>
            <pc:sldMk cId="123830675" sldId="262"/>
            <ac:spMk id="33" creationId="{ED57F829-529C-5369-E01D-723F538A172C}"/>
          </ac:spMkLst>
        </pc:spChg>
        <pc:spChg chg="mod topLvl">
          <ac:chgData name="Isabelle Plank" userId="a1289ac7-07bb-4c5c-b82e-95f954aebe03" providerId="ADAL" clId="{1EE0B497-F77D-41A0-A0A0-E37151357CD2}" dt="2022-07-05T09:45:15.807" v="9611" actId="207"/>
          <ac:spMkLst>
            <pc:docMk/>
            <pc:sldMk cId="123830675" sldId="262"/>
            <ac:spMk id="34" creationId="{0C7EF951-16A9-52D2-F5AB-1B32B9118289}"/>
          </ac:spMkLst>
        </pc:spChg>
        <pc:spChg chg="mod topLvl">
          <ac:chgData name="Isabelle Plank" userId="a1289ac7-07bb-4c5c-b82e-95f954aebe03" providerId="ADAL" clId="{1EE0B497-F77D-41A0-A0A0-E37151357CD2}" dt="2022-07-05T09:45:15.807" v="9611" actId="207"/>
          <ac:spMkLst>
            <pc:docMk/>
            <pc:sldMk cId="123830675" sldId="262"/>
            <ac:spMk id="35" creationId="{A2C62EB0-CF46-E129-762C-1A3657E5B0DC}"/>
          </ac:spMkLst>
        </pc:spChg>
        <pc:spChg chg="mod topLvl">
          <ac:chgData name="Isabelle Plank" userId="a1289ac7-07bb-4c5c-b82e-95f954aebe03" providerId="ADAL" clId="{1EE0B497-F77D-41A0-A0A0-E37151357CD2}" dt="2022-07-05T09:45:15.807" v="9611" actId="207"/>
          <ac:spMkLst>
            <pc:docMk/>
            <pc:sldMk cId="123830675" sldId="262"/>
            <ac:spMk id="36" creationId="{8B34146A-435A-0F14-1EF4-623B456A7399}"/>
          </ac:spMkLst>
        </pc:spChg>
        <pc:spChg chg="mod topLvl">
          <ac:chgData name="Isabelle Plank" userId="a1289ac7-07bb-4c5c-b82e-95f954aebe03" providerId="ADAL" clId="{1EE0B497-F77D-41A0-A0A0-E37151357CD2}" dt="2022-07-05T09:45:15.807" v="9611" actId="207"/>
          <ac:spMkLst>
            <pc:docMk/>
            <pc:sldMk cId="123830675" sldId="262"/>
            <ac:spMk id="37" creationId="{C44AA78A-D071-B314-9F50-085B6AD2AEDC}"/>
          </ac:spMkLst>
        </pc:spChg>
        <pc:spChg chg="mod topLvl">
          <ac:chgData name="Isabelle Plank" userId="a1289ac7-07bb-4c5c-b82e-95f954aebe03" providerId="ADAL" clId="{1EE0B497-F77D-41A0-A0A0-E37151357CD2}" dt="2022-07-05T09:44:21.618" v="9406"/>
          <ac:spMkLst>
            <pc:docMk/>
            <pc:sldMk cId="123830675" sldId="262"/>
            <ac:spMk id="38" creationId="{6BCCCBF9-B6E2-ECB5-A635-D58423A93CE0}"/>
          </ac:spMkLst>
        </pc:spChg>
        <pc:spChg chg="mod topLvl">
          <ac:chgData name="Isabelle Plank" userId="a1289ac7-07bb-4c5c-b82e-95f954aebe03" providerId="ADAL" clId="{1EE0B497-F77D-41A0-A0A0-E37151357CD2}" dt="2022-07-05T09:44:21.618" v="9406"/>
          <ac:spMkLst>
            <pc:docMk/>
            <pc:sldMk cId="123830675" sldId="262"/>
            <ac:spMk id="39" creationId="{B623E441-FFA7-5F20-5D65-9FC85C8918B3}"/>
          </ac:spMkLst>
        </pc:spChg>
        <pc:spChg chg="mod topLvl">
          <ac:chgData name="Isabelle Plank" userId="a1289ac7-07bb-4c5c-b82e-95f954aebe03" providerId="ADAL" clId="{1EE0B497-F77D-41A0-A0A0-E37151357CD2}" dt="2022-07-05T09:44:21.618" v="9406"/>
          <ac:spMkLst>
            <pc:docMk/>
            <pc:sldMk cId="123830675" sldId="262"/>
            <ac:spMk id="40" creationId="{66DF74EB-5268-B330-BDE9-07FF03E2E0C4}"/>
          </ac:spMkLst>
        </pc:spChg>
        <pc:spChg chg="mod topLvl">
          <ac:chgData name="Isabelle Plank" userId="a1289ac7-07bb-4c5c-b82e-95f954aebe03" providerId="ADAL" clId="{1EE0B497-F77D-41A0-A0A0-E37151357CD2}" dt="2022-07-05T09:44:21.618" v="9406"/>
          <ac:spMkLst>
            <pc:docMk/>
            <pc:sldMk cId="123830675" sldId="262"/>
            <ac:spMk id="41" creationId="{727305C7-49C0-5BB7-540E-4AE80E87D8EF}"/>
          </ac:spMkLst>
        </pc:spChg>
        <pc:spChg chg="mod topLvl">
          <ac:chgData name="Isabelle Plank" userId="a1289ac7-07bb-4c5c-b82e-95f954aebe03" providerId="ADAL" clId="{1EE0B497-F77D-41A0-A0A0-E37151357CD2}" dt="2022-07-05T09:44:21.618" v="9406"/>
          <ac:spMkLst>
            <pc:docMk/>
            <pc:sldMk cId="123830675" sldId="262"/>
            <ac:spMk id="42" creationId="{1C2CEDE1-AD3A-4C07-1762-115F59EDC874}"/>
          </ac:spMkLst>
        </pc:spChg>
        <pc:spChg chg="mod topLvl">
          <ac:chgData name="Isabelle Plank" userId="a1289ac7-07bb-4c5c-b82e-95f954aebe03" providerId="ADAL" clId="{1EE0B497-F77D-41A0-A0A0-E37151357CD2}" dt="2022-07-05T09:44:21.618" v="9406"/>
          <ac:spMkLst>
            <pc:docMk/>
            <pc:sldMk cId="123830675" sldId="262"/>
            <ac:spMk id="43" creationId="{76DBBCEC-B647-1DF3-9196-B8DFED60CAD8}"/>
          </ac:spMkLst>
        </pc:spChg>
        <pc:spChg chg="mod topLvl">
          <ac:chgData name="Isabelle Plank" userId="a1289ac7-07bb-4c5c-b82e-95f954aebe03" providerId="ADAL" clId="{1EE0B497-F77D-41A0-A0A0-E37151357CD2}" dt="2022-07-05T09:44:21.618" v="9406"/>
          <ac:spMkLst>
            <pc:docMk/>
            <pc:sldMk cId="123830675" sldId="262"/>
            <ac:spMk id="44" creationId="{A4EFB22B-2DFF-31DF-BDE6-FFA6C055DCE4}"/>
          </ac:spMkLst>
        </pc:spChg>
        <pc:spChg chg="mod topLvl">
          <ac:chgData name="Isabelle Plank" userId="a1289ac7-07bb-4c5c-b82e-95f954aebe03" providerId="ADAL" clId="{1EE0B497-F77D-41A0-A0A0-E37151357CD2}" dt="2022-07-05T09:44:13.722" v="9289"/>
          <ac:spMkLst>
            <pc:docMk/>
            <pc:sldMk cId="123830675" sldId="262"/>
            <ac:spMk id="45" creationId="{48A5E752-9B31-4582-5555-E0DAB0B1A3F6}"/>
          </ac:spMkLst>
        </pc:spChg>
        <pc:spChg chg="mod topLvl">
          <ac:chgData name="Isabelle Plank" userId="a1289ac7-07bb-4c5c-b82e-95f954aebe03" providerId="ADAL" clId="{1EE0B497-F77D-41A0-A0A0-E37151357CD2}" dt="2022-07-05T09:44:13.722" v="9289"/>
          <ac:spMkLst>
            <pc:docMk/>
            <pc:sldMk cId="123830675" sldId="262"/>
            <ac:spMk id="46" creationId="{3C2CFF8F-8A1C-C27A-690B-B0883F1EFF12}"/>
          </ac:spMkLst>
        </pc:spChg>
        <pc:spChg chg="mod ord topLvl">
          <ac:chgData name="Isabelle Plank" userId="a1289ac7-07bb-4c5c-b82e-95f954aebe03" providerId="ADAL" clId="{1EE0B497-F77D-41A0-A0A0-E37151357CD2}" dt="2022-07-05T09:45:27.618" v="9614" actId="208"/>
          <ac:spMkLst>
            <pc:docMk/>
            <pc:sldMk cId="123830675" sldId="262"/>
            <ac:spMk id="47" creationId="{1BCD37A5-6BCC-AD3A-5C65-630093FEB776}"/>
          </ac:spMkLst>
        </pc:spChg>
        <pc:spChg chg="mod topLvl">
          <ac:chgData name="Isabelle Plank" userId="a1289ac7-07bb-4c5c-b82e-95f954aebe03" providerId="ADAL" clId="{1EE0B497-F77D-41A0-A0A0-E37151357CD2}" dt="2022-07-05T09:44:33.557" v="9586"/>
          <ac:spMkLst>
            <pc:docMk/>
            <pc:sldMk cId="123830675" sldId="262"/>
            <ac:spMk id="48" creationId="{22CD80E6-CD20-8D0E-BE53-3D899F9C660D}"/>
          </ac:spMkLst>
        </pc:spChg>
        <pc:spChg chg="mod topLvl">
          <ac:chgData name="Isabelle Plank" userId="a1289ac7-07bb-4c5c-b82e-95f954aebe03" providerId="ADAL" clId="{1EE0B497-F77D-41A0-A0A0-E37151357CD2}" dt="2022-07-05T09:44:33.557" v="9586"/>
          <ac:spMkLst>
            <pc:docMk/>
            <pc:sldMk cId="123830675" sldId="262"/>
            <ac:spMk id="49" creationId="{7B4A32D8-B39D-011D-4F30-4E9903183984}"/>
          </ac:spMkLst>
        </pc:spChg>
        <pc:spChg chg="mod topLvl">
          <ac:chgData name="Isabelle Plank" userId="a1289ac7-07bb-4c5c-b82e-95f954aebe03" providerId="ADAL" clId="{1EE0B497-F77D-41A0-A0A0-E37151357CD2}" dt="2022-07-05T09:44:33.557" v="9586"/>
          <ac:spMkLst>
            <pc:docMk/>
            <pc:sldMk cId="123830675" sldId="262"/>
            <ac:spMk id="50" creationId="{3E2A343B-E6B9-3F44-20F8-B673AF6D5214}"/>
          </ac:spMkLst>
        </pc:spChg>
        <pc:spChg chg="mod topLvl">
          <ac:chgData name="Isabelle Plank" userId="a1289ac7-07bb-4c5c-b82e-95f954aebe03" providerId="ADAL" clId="{1EE0B497-F77D-41A0-A0A0-E37151357CD2}" dt="2022-07-05T09:44:33.557" v="9586"/>
          <ac:spMkLst>
            <pc:docMk/>
            <pc:sldMk cId="123830675" sldId="262"/>
            <ac:spMk id="51" creationId="{AF213B57-9A31-727E-1EA1-ECA5502DE9AD}"/>
          </ac:spMkLst>
        </pc:spChg>
        <pc:spChg chg="mod topLvl">
          <ac:chgData name="Isabelle Plank" userId="a1289ac7-07bb-4c5c-b82e-95f954aebe03" providerId="ADAL" clId="{1EE0B497-F77D-41A0-A0A0-E37151357CD2}" dt="2022-07-05T09:44:33.557" v="9586"/>
          <ac:spMkLst>
            <pc:docMk/>
            <pc:sldMk cId="123830675" sldId="262"/>
            <ac:spMk id="52" creationId="{F32330F4-5AD7-F975-0FE3-1E25DFD2D7B0}"/>
          </ac:spMkLst>
        </pc:spChg>
        <pc:spChg chg="mod topLvl">
          <ac:chgData name="Isabelle Plank" userId="a1289ac7-07bb-4c5c-b82e-95f954aebe03" providerId="ADAL" clId="{1EE0B497-F77D-41A0-A0A0-E37151357CD2}" dt="2022-07-05T09:44:33.557" v="9586"/>
          <ac:spMkLst>
            <pc:docMk/>
            <pc:sldMk cId="123830675" sldId="262"/>
            <ac:spMk id="53" creationId="{E2EE7288-559B-CAF4-08A2-DB90BB325B88}"/>
          </ac:spMkLst>
        </pc:spChg>
        <pc:spChg chg="mod topLvl">
          <ac:chgData name="Isabelle Plank" userId="a1289ac7-07bb-4c5c-b82e-95f954aebe03" providerId="ADAL" clId="{1EE0B497-F77D-41A0-A0A0-E37151357CD2}" dt="2022-07-05T09:44:33.557" v="9586"/>
          <ac:spMkLst>
            <pc:docMk/>
            <pc:sldMk cId="123830675" sldId="262"/>
            <ac:spMk id="54" creationId="{F9289CEA-61F1-B598-E7DA-2C31A88A04C6}"/>
          </ac:spMkLst>
        </pc:spChg>
        <pc:spChg chg="mod topLvl">
          <ac:chgData name="Isabelle Plank" userId="a1289ac7-07bb-4c5c-b82e-95f954aebe03" providerId="ADAL" clId="{1EE0B497-F77D-41A0-A0A0-E37151357CD2}" dt="2022-07-05T09:44:21.620" v="9410"/>
          <ac:spMkLst>
            <pc:docMk/>
            <pc:sldMk cId="123830675" sldId="262"/>
            <ac:spMk id="55" creationId="{DF555F4A-8D41-8AD4-4A12-B79599D8ACE2}"/>
          </ac:spMkLst>
        </pc:spChg>
        <pc:spChg chg="mod topLvl">
          <ac:chgData name="Isabelle Plank" userId="a1289ac7-07bb-4c5c-b82e-95f954aebe03" providerId="ADAL" clId="{1EE0B497-F77D-41A0-A0A0-E37151357CD2}" dt="2022-07-05T09:44:21.620" v="9410"/>
          <ac:spMkLst>
            <pc:docMk/>
            <pc:sldMk cId="123830675" sldId="262"/>
            <ac:spMk id="56" creationId="{85518178-E6B0-B50E-544B-0C40C1359D5A}"/>
          </ac:spMkLst>
        </pc:spChg>
        <pc:spChg chg="mod topLvl">
          <ac:chgData name="Isabelle Plank" userId="a1289ac7-07bb-4c5c-b82e-95f954aebe03" providerId="ADAL" clId="{1EE0B497-F77D-41A0-A0A0-E37151357CD2}" dt="2022-07-05T09:44:21.620" v="9410"/>
          <ac:spMkLst>
            <pc:docMk/>
            <pc:sldMk cId="123830675" sldId="262"/>
            <ac:spMk id="57" creationId="{C820F388-AD91-326D-7CA7-8D872E67CC3C}"/>
          </ac:spMkLst>
        </pc:spChg>
        <pc:spChg chg="mod topLvl">
          <ac:chgData name="Isabelle Plank" userId="a1289ac7-07bb-4c5c-b82e-95f954aebe03" providerId="ADAL" clId="{1EE0B497-F77D-41A0-A0A0-E37151357CD2}" dt="2022-07-05T09:44:13.723" v="9293"/>
          <ac:spMkLst>
            <pc:docMk/>
            <pc:sldMk cId="123830675" sldId="262"/>
            <ac:spMk id="58" creationId="{64F51A09-48DE-A32A-B4D1-37216CC50116}"/>
          </ac:spMkLst>
        </pc:spChg>
        <pc:spChg chg="mod topLvl">
          <ac:chgData name="Isabelle Plank" userId="a1289ac7-07bb-4c5c-b82e-95f954aebe03" providerId="ADAL" clId="{1EE0B497-F77D-41A0-A0A0-E37151357CD2}" dt="2022-07-05T09:44:13.723" v="9293"/>
          <ac:spMkLst>
            <pc:docMk/>
            <pc:sldMk cId="123830675" sldId="262"/>
            <ac:spMk id="59" creationId="{7EAE2200-21E0-AAB1-1831-4082B4023D05}"/>
          </ac:spMkLst>
        </pc:spChg>
        <pc:spChg chg="mod topLvl">
          <ac:chgData name="Isabelle Plank" userId="a1289ac7-07bb-4c5c-b82e-95f954aebe03" providerId="ADAL" clId="{1EE0B497-F77D-41A0-A0A0-E37151357CD2}" dt="2022-07-05T09:44:13.723" v="9293"/>
          <ac:spMkLst>
            <pc:docMk/>
            <pc:sldMk cId="123830675" sldId="262"/>
            <ac:spMk id="60" creationId="{FACFFFA6-EA81-AB84-85F4-113AA54391E5}"/>
          </ac:spMkLst>
        </pc:spChg>
        <pc:spChg chg="mod topLvl">
          <ac:chgData name="Isabelle Plank" userId="a1289ac7-07bb-4c5c-b82e-95f954aebe03" providerId="ADAL" clId="{1EE0B497-F77D-41A0-A0A0-E37151357CD2}" dt="2022-07-05T09:44:13.723" v="9293"/>
          <ac:spMkLst>
            <pc:docMk/>
            <pc:sldMk cId="123830675" sldId="262"/>
            <ac:spMk id="61" creationId="{610509DD-9E57-5BA9-4997-CAC20B4A277B}"/>
          </ac:spMkLst>
        </pc:spChg>
        <pc:spChg chg="mod topLvl">
          <ac:chgData name="Isabelle Plank" userId="a1289ac7-07bb-4c5c-b82e-95f954aebe03" providerId="ADAL" clId="{1EE0B497-F77D-41A0-A0A0-E37151357CD2}" dt="2022-07-05T09:44:27.296" v="9534"/>
          <ac:spMkLst>
            <pc:docMk/>
            <pc:sldMk cId="123830675" sldId="262"/>
            <ac:spMk id="62" creationId="{095E290E-A12E-A485-1EA9-44FDEB02C2A4}"/>
          </ac:spMkLst>
        </pc:spChg>
        <pc:spChg chg="mod topLvl">
          <ac:chgData name="Isabelle Plank" userId="a1289ac7-07bb-4c5c-b82e-95f954aebe03" providerId="ADAL" clId="{1EE0B497-F77D-41A0-A0A0-E37151357CD2}" dt="2022-07-05T09:44:27.296" v="9534"/>
          <ac:spMkLst>
            <pc:docMk/>
            <pc:sldMk cId="123830675" sldId="262"/>
            <ac:spMk id="63" creationId="{B2195060-9A96-DC0F-3656-6ECEE0CF279A}"/>
          </ac:spMkLst>
        </pc:spChg>
        <pc:spChg chg="mod topLvl">
          <ac:chgData name="Isabelle Plank" userId="a1289ac7-07bb-4c5c-b82e-95f954aebe03" providerId="ADAL" clId="{1EE0B497-F77D-41A0-A0A0-E37151357CD2}" dt="2022-07-05T09:44:27.296" v="9534"/>
          <ac:spMkLst>
            <pc:docMk/>
            <pc:sldMk cId="123830675" sldId="262"/>
            <ac:spMk id="64" creationId="{A5A0428D-FE09-8063-2C08-F955126433FC}"/>
          </ac:spMkLst>
        </pc:spChg>
        <pc:spChg chg="mod topLvl">
          <ac:chgData name="Isabelle Plank" userId="a1289ac7-07bb-4c5c-b82e-95f954aebe03" providerId="ADAL" clId="{1EE0B497-F77D-41A0-A0A0-E37151357CD2}" dt="2022-07-05T09:44:27.296" v="9534"/>
          <ac:spMkLst>
            <pc:docMk/>
            <pc:sldMk cId="123830675" sldId="262"/>
            <ac:spMk id="65" creationId="{29CC18D3-A590-6461-7D85-F0A31C382305}"/>
          </ac:spMkLst>
        </pc:spChg>
        <pc:spChg chg="mod topLvl">
          <ac:chgData name="Isabelle Plank" userId="a1289ac7-07bb-4c5c-b82e-95f954aebe03" providerId="ADAL" clId="{1EE0B497-F77D-41A0-A0A0-E37151357CD2}" dt="2022-07-05T09:44:33.556" v="9582"/>
          <ac:spMkLst>
            <pc:docMk/>
            <pc:sldMk cId="123830675" sldId="262"/>
            <ac:spMk id="66" creationId="{F979C32A-A486-A7FB-7887-1C35CD550B17}"/>
          </ac:spMkLst>
        </pc:spChg>
        <pc:spChg chg="mod topLvl">
          <ac:chgData name="Isabelle Plank" userId="a1289ac7-07bb-4c5c-b82e-95f954aebe03" providerId="ADAL" clId="{1EE0B497-F77D-41A0-A0A0-E37151357CD2}" dt="2022-07-05T09:44:33.556" v="9582"/>
          <ac:spMkLst>
            <pc:docMk/>
            <pc:sldMk cId="123830675" sldId="262"/>
            <ac:spMk id="67" creationId="{8D08BF88-9471-81B6-34FE-EE7E08DBF1A5}"/>
          </ac:spMkLst>
        </pc:spChg>
        <pc:spChg chg="mod topLvl">
          <ac:chgData name="Isabelle Plank" userId="a1289ac7-07bb-4c5c-b82e-95f954aebe03" providerId="ADAL" clId="{1EE0B497-F77D-41A0-A0A0-E37151357CD2}" dt="2022-07-05T09:44:33.556" v="9582"/>
          <ac:spMkLst>
            <pc:docMk/>
            <pc:sldMk cId="123830675" sldId="262"/>
            <ac:spMk id="68" creationId="{99C8A5D0-D2BF-9D47-7AE4-3CA93AB126D9}"/>
          </ac:spMkLst>
        </pc:spChg>
        <pc:spChg chg="mod topLvl">
          <ac:chgData name="Isabelle Plank" userId="a1289ac7-07bb-4c5c-b82e-95f954aebe03" providerId="ADAL" clId="{1EE0B497-F77D-41A0-A0A0-E37151357CD2}" dt="2022-07-05T09:44:33.556" v="9582"/>
          <ac:spMkLst>
            <pc:docMk/>
            <pc:sldMk cId="123830675" sldId="262"/>
            <ac:spMk id="69" creationId="{263E627E-A249-7726-6AB4-22E4CD4BEB77}"/>
          </ac:spMkLst>
        </pc:spChg>
        <pc:spChg chg="mod topLvl">
          <ac:chgData name="Isabelle Plank" userId="a1289ac7-07bb-4c5c-b82e-95f954aebe03" providerId="ADAL" clId="{1EE0B497-F77D-41A0-A0A0-E37151357CD2}" dt="2022-07-05T09:44:33.556" v="9582"/>
          <ac:spMkLst>
            <pc:docMk/>
            <pc:sldMk cId="123830675" sldId="262"/>
            <ac:spMk id="70" creationId="{F91E13A9-4288-4864-01FB-3BA2B636E2B1}"/>
          </ac:spMkLst>
        </pc:spChg>
        <pc:spChg chg="mod topLvl">
          <ac:chgData name="Isabelle Plank" userId="a1289ac7-07bb-4c5c-b82e-95f954aebe03" providerId="ADAL" clId="{1EE0B497-F77D-41A0-A0A0-E37151357CD2}" dt="2022-07-05T09:44:21.621" v="9414"/>
          <ac:spMkLst>
            <pc:docMk/>
            <pc:sldMk cId="123830675" sldId="262"/>
            <ac:spMk id="71" creationId="{579FBE5C-CCEA-112E-BA38-19055E4BC7CE}"/>
          </ac:spMkLst>
        </pc:spChg>
        <pc:spChg chg="mod topLvl">
          <ac:chgData name="Isabelle Plank" userId="a1289ac7-07bb-4c5c-b82e-95f954aebe03" providerId="ADAL" clId="{1EE0B497-F77D-41A0-A0A0-E37151357CD2}" dt="2022-07-05T09:44:21.621" v="9414"/>
          <ac:spMkLst>
            <pc:docMk/>
            <pc:sldMk cId="123830675" sldId="262"/>
            <ac:spMk id="72" creationId="{9DCFF661-921F-3C67-F7E7-68CDA8BC5D3B}"/>
          </ac:spMkLst>
        </pc:spChg>
        <pc:spChg chg="mod topLvl">
          <ac:chgData name="Isabelle Plank" userId="a1289ac7-07bb-4c5c-b82e-95f954aebe03" providerId="ADAL" clId="{1EE0B497-F77D-41A0-A0A0-E37151357CD2}" dt="2022-07-05T09:44:21.621" v="9414"/>
          <ac:spMkLst>
            <pc:docMk/>
            <pc:sldMk cId="123830675" sldId="262"/>
            <ac:spMk id="73" creationId="{D28CCF37-B0E0-559E-B38C-3967CF83F565}"/>
          </ac:spMkLst>
        </pc:spChg>
        <pc:spChg chg="mod topLvl">
          <ac:chgData name="Isabelle Plank" userId="a1289ac7-07bb-4c5c-b82e-95f954aebe03" providerId="ADAL" clId="{1EE0B497-F77D-41A0-A0A0-E37151357CD2}" dt="2022-07-05T09:44:21.621" v="9414"/>
          <ac:spMkLst>
            <pc:docMk/>
            <pc:sldMk cId="123830675" sldId="262"/>
            <ac:spMk id="74" creationId="{40266C54-2257-A7BF-3C28-50EFBE2D7900}"/>
          </ac:spMkLst>
        </pc:spChg>
        <pc:spChg chg="mod topLvl">
          <ac:chgData name="Isabelle Plank" userId="a1289ac7-07bb-4c5c-b82e-95f954aebe03" providerId="ADAL" clId="{1EE0B497-F77D-41A0-A0A0-E37151357CD2}" dt="2022-07-05T09:44:21.621" v="9414"/>
          <ac:spMkLst>
            <pc:docMk/>
            <pc:sldMk cId="123830675" sldId="262"/>
            <ac:spMk id="75" creationId="{90413BC9-EB1D-E5EB-8121-DBCFC81CBBCF}"/>
          </ac:spMkLst>
        </pc:spChg>
        <pc:spChg chg="mod topLvl">
          <ac:chgData name="Isabelle Plank" userId="a1289ac7-07bb-4c5c-b82e-95f954aebe03" providerId="ADAL" clId="{1EE0B497-F77D-41A0-A0A0-E37151357CD2}" dt="2022-07-05T09:44:21.621" v="9414"/>
          <ac:spMkLst>
            <pc:docMk/>
            <pc:sldMk cId="123830675" sldId="262"/>
            <ac:spMk id="76" creationId="{B117BEAE-8AC3-FAE1-5F79-5457EAB437F4}"/>
          </ac:spMkLst>
        </pc:spChg>
        <pc:spChg chg="mod topLvl">
          <ac:chgData name="Isabelle Plank" userId="a1289ac7-07bb-4c5c-b82e-95f954aebe03" providerId="ADAL" clId="{1EE0B497-F77D-41A0-A0A0-E37151357CD2}" dt="2022-07-05T09:44:21.621" v="9414"/>
          <ac:spMkLst>
            <pc:docMk/>
            <pc:sldMk cId="123830675" sldId="262"/>
            <ac:spMk id="77" creationId="{69F4DD85-5566-A930-0187-F89C81AB4BE1}"/>
          </ac:spMkLst>
        </pc:spChg>
        <pc:spChg chg="mod topLvl">
          <ac:chgData name="Isabelle Plank" userId="a1289ac7-07bb-4c5c-b82e-95f954aebe03" providerId="ADAL" clId="{1EE0B497-F77D-41A0-A0A0-E37151357CD2}" dt="2022-07-05T09:44:21.621" v="9414"/>
          <ac:spMkLst>
            <pc:docMk/>
            <pc:sldMk cId="123830675" sldId="262"/>
            <ac:spMk id="78" creationId="{83CFE576-2F49-A42B-4953-32310E94BA6F}"/>
          </ac:spMkLst>
        </pc:spChg>
        <pc:spChg chg="mod topLvl">
          <ac:chgData name="Isabelle Plank" userId="a1289ac7-07bb-4c5c-b82e-95f954aebe03" providerId="ADAL" clId="{1EE0B497-F77D-41A0-A0A0-E37151357CD2}" dt="2022-07-05T09:44:21.621" v="9414"/>
          <ac:spMkLst>
            <pc:docMk/>
            <pc:sldMk cId="123830675" sldId="262"/>
            <ac:spMk id="79" creationId="{8D400BED-A538-AC7F-0A3F-72905BFFF63F}"/>
          </ac:spMkLst>
        </pc:spChg>
        <pc:spChg chg="mod topLvl">
          <ac:chgData name="Isabelle Plank" userId="a1289ac7-07bb-4c5c-b82e-95f954aebe03" providerId="ADAL" clId="{1EE0B497-F77D-41A0-A0A0-E37151357CD2}" dt="2022-07-05T09:44:21.621" v="9414"/>
          <ac:spMkLst>
            <pc:docMk/>
            <pc:sldMk cId="123830675" sldId="262"/>
            <ac:spMk id="80" creationId="{1C8D1B4C-F878-4D89-18D1-19E1DD42E633}"/>
          </ac:spMkLst>
        </pc:spChg>
        <pc:spChg chg="mod topLvl">
          <ac:chgData name="Isabelle Plank" userId="a1289ac7-07bb-4c5c-b82e-95f954aebe03" providerId="ADAL" clId="{1EE0B497-F77D-41A0-A0A0-E37151357CD2}" dt="2022-07-05T09:44:21.621" v="9414"/>
          <ac:spMkLst>
            <pc:docMk/>
            <pc:sldMk cId="123830675" sldId="262"/>
            <ac:spMk id="81" creationId="{B5DE77ED-7E6A-997C-5E92-A8F55C9AED2F}"/>
          </ac:spMkLst>
        </pc:spChg>
        <pc:spChg chg="mod topLvl">
          <ac:chgData name="Isabelle Plank" userId="a1289ac7-07bb-4c5c-b82e-95f954aebe03" providerId="ADAL" clId="{1EE0B497-F77D-41A0-A0A0-E37151357CD2}" dt="2022-07-05T09:44:21.621" v="9414"/>
          <ac:spMkLst>
            <pc:docMk/>
            <pc:sldMk cId="123830675" sldId="262"/>
            <ac:spMk id="82" creationId="{E1811D0A-B94E-EEF7-7DE0-32B51AA41949}"/>
          </ac:spMkLst>
        </pc:spChg>
        <pc:spChg chg="mod topLvl">
          <ac:chgData name="Isabelle Plank" userId="a1289ac7-07bb-4c5c-b82e-95f954aebe03" providerId="ADAL" clId="{1EE0B497-F77D-41A0-A0A0-E37151357CD2}" dt="2022-07-05T09:44:21.621" v="9414"/>
          <ac:spMkLst>
            <pc:docMk/>
            <pc:sldMk cId="123830675" sldId="262"/>
            <ac:spMk id="83" creationId="{5739E6E2-0AA4-572C-0F62-01FDF3A7F001}"/>
          </ac:spMkLst>
        </pc:spChg>
        <pc:spChg chg="mod topLvl">
          <ac:chgData name="Isabelle Plank" userId="a1289ac7-07bb-4c5c-b82e-95f954aebe03" providerId="ADAL" clId="{1EE0B497-F77D-41A0-A0A0-E37151357CD2}" dt="2022-07-05T09:44:21.621" v="9414"/>
          <ac:spMkLst>
            <pc:docMk/>
            <pc:sldMk cId="123830675" sldId="262"/>
            <ac:spMk id="84" creationId="{A0015A0F-2A92-F4A4-0C2D-1F5A5E8F399E}"/>
          </ac:spMkLst>
        </pc:spChg>
        <pc:spChg chg="mod topLvl">
          <ac:chgData name="Isabelle Plank" userId="a1289ac7-07bb-4c5c-b82e-95f954aebe03" providerId="ADAL" clId="{1EE0B497-F77D-41A0-A0A0-E37151357CD2}" dt="2022-07-05T09:44:13.724" v="9297"/>
          <ac:spMkLst>
            <pc:docMk/>
            <pc:sldMk cId="123830675" sldId="262"/>
            <ac:spMk id="85" creationId="{7926E818-BC8F-7071-24AC-891D5C342BCE}"/>
          </ac:spMkLst>
        </pc:spChg>
        <pc:spChg chg="mod topLvl">
          <ac:chgData name="Isabelle Plank" userId="a1289ac7-07bb-4c5c-b82e-95f954aebe03" providerId="ADAL" clId="{1EE0B497-F77D-41A0-A0A0-E37151357CD2}" dt="2022-07-05T09:44:13.724" v="9297"/>
          <ac:spMkLst>
            <pc:docMk/>
            <pc:sldMk cId="123830675" sldId="262"/>
            <ac:spMk id="86" creationId="{75B4EC42-5D8A-1EB5-C993-BE9D45DC7492}"/>
          </ac:spMkLst>
        </pc:spChg>
        <pc:spChg chg="mod topLvl">
          <ac:chgData name="Isabelle Plank" userId="a1289ac7-07bb-4c5c-b82e-95f954aebe03" providerId="ADAL" clId="{1EE0B497-F77D-41A0-A0A0-E37151357CD2}" dt="2022-07-05T09:44:13.724" v="9297"/>
          <ac:spMkLst>
            <pc:docMk/>
            <pc:sldMk cId="123830675" sldId="262"/>
            <ac:spMk id="87" creationId="{B95E19AB-9B8E-85CA-2323-7D5912B2D7F8}"/>
          </ac:spMkLst>
        </pc:spChg>
        <pc:spChg chg="mod topLvl">
          <ac:chgData name="Isabelle Plank" userId="a1289ac7-07bb-4c5c-b82e-95f954aebe03" providerId="ADAL" clId="{1EE0B497-F77D-41A0-A0A0-E37151357CD2}" dt="2022-07-05T09:44:13.724" v="9297"/>
          <ac:spMkLst>
            <pc:docMk/>
            <pc:sldMk cId="123830675" sldId="262"/>
            <ac:spMk id="88" creationId="{07CDE49A-6706-D325-7973-58CE9425F502}"/>
          </ac:spMkLst>
        </pc:spChg>
        <pc:spChg chg="mod topLvl">
          <ac:chgData name="Isabelle Plank" userId="a1289ac7-07bb-4c5c-b82e-95f954aebe03" providerId="ADAL" clId="{1EE0B497-F77D-41A0-A0A0-E37151357CD2}" dt="2022-07-05T09:44:13.724" v="9297"/>
          <ac:spMkLst>
            <pc:docMk/>
            <pc:sldMk cId="123830675" sldId="262"/>
            <ac:spMk id="89" creationId="{FEE7E168-B4E4-5F30-B328-33866F76E017}"/>
          </ac:spMkLst>
        </pc:spChg>
        <pc:spChg chg="mod topLvl">
          <ac:chgData name="Isabelle Plank" userId="a1289ac7-07bb-4c5c-b82e-95f954aebe03" providerId="ADAL" clId="{1EE0B497-F77D-41A0-A0A0-E37151357CD2}" dt="2022-07-05T09:44:13.724" v="9297"/>
          <ac:spMkLst>
            <pc:docMk/>
            <pc:sldMk cId="123830675" sldId="262"/>
            <ac:spMk id="90" creationId="{C0C9190E-C803-EAA5-7C81-AC0C4341E394}"/>
          </ac:spMkLst>
        </pc:spChg>
        <pc:spChg chg="mod topLvl">
          <ac:chgData name="Isabelle Plank" userId="a1289ac7-07bb-4c5c-b82e-95f954aebe03" providerId="ADAL" clId="{1EE0B497-F77D-41A0-A0A0-E37151357CD2}" dt="2022-07-05T09:44:13.724" v="9297"/>
          <ac:spMkLst>
            <pc:docMk/>
            <pc:sldMk cId="123830675" sldId="262"/>
            <ac:spMk id="91" creationId="{8651CC63-DC25-1427-EE69-81BE5EB3F78F}"/>
          </ac:spMkLst>
        </pc:spChg>
        <pc:spChg chg="mod topLvl">
          <ac:chgData name="Isabelle Plank" userId="a1289ac7-07bb-4c5c-b82e-95f954aebe03" providerId="ADAL" clId="{1EE0B497-F77D-41A0-A0A0-E37151357CD2}" dt="2022-07-05T09:44:13.724" v="9297"/>
          <ac:spMkLst>
            <pc:docMk/>
            <pc:sldMk cId="123830675" sldId="262"/>
            <ac:spMk id="92" creationId="{91A3A81E-4C34-6519-4CBD-94ABE87EB1B5}"/>
          </ac:spMkLst>
        </pc:spChg>
        <pc:spChg chg="mod topLvl">
          <ac:chgData name="Isabelle Plank" userId="a1289ac7-07bb-4c5c-b82e-95f954aebe03" providerId="ADAL" clId="{1EE0B497-F77D-41A0-A0A0-E37151357CD2}" dt="2022-07-05T09:44:13.724" v="9297"/>
          <ac:spMkLst>
            <pc:docMk/>
            <pc:sldMk cId="123830675" sldId="262"/>
            <ac:spMk id="93" creationId="{3E9C41F8-3B7B-CBE7-2137-AEE5E7A0796E}"/>
          </ac:spMkLst>
        </pc:spChg>
        <pc:spChg chg="mod topLvl">
          <ac:chgData name="Isabelle Plank" userId="a1289ac7-07bb-4c5c-b82e-95f954aebe03" providerId="ADAL" clId="{1EE0B497-F77D-41A0-A0A0-E37151357CD2}" dt="2022-07-05T09:44:13.724" v="9297"/>
          <ac:spMkLst>
            <pc:docMk/>
            <pc:sldMk cId="123830675" sldId="262"/>
            <ac:spMk id="94" creationId="{7A384901-E212-D32A-B7CC-364CBD36316C}"/>
          </ac:spMkLst>
        </pc:spChg>
        <pc:spChg chg="mod topLvl">
          <ac:chgData name="Isabelle Plank" userId="a1289ac7-07bb-4c5c-b82e-95f954aebe03" providerId="ADAL" clId="{1EE0B497-F77D-41A0-A0A0-E37151357CD2}" dt="2022-07-05T09:44:13.724" v="9297"/>
          <ac:spMkLst>
            <pc:docMk/>
            <pc:sldMk cId="123830675" sldId="262"/>
            <ac:spMk id="95" creationId="{75CCBCE1-81BB-1843-9DE5-525515FD2F4D}"/>
          </ac:spMkLst>
        </pc:spChg>
        <pc:spChg chg="mod topLvl">
          <ac:chgData name="Isabelle Plank" userId="a1289ac7-07bb-4c5c-b82e-95f954aebe03" providerId="ADAL" clId="{1EE0B497-F77D-41A0-A0A0-E37151357CD2}" dt="2022-07-05T09:44:13.724" v="9297"/>
          <ac:spMkLst>
            <pc:docMk/>
            <pc:sldMk cId="123830675" sldId="262"/>
            <ac:spMk id="96" creationId="{E5A64796-4515-34A7-3D2A-32CBCF0ED672}"/>
          </ac:spMkLst>
        </pc:spChg>
        <pc:spChg chg="mod topLvl">
          <ac:chgData name="Isabelle Plank" userId="a1289ac7-07bb-4c5c-b82e-95f954aebe03" providerId="ADAL" clId="{1EE0B497-F77D-41A0-A0A0-E37151357CD2}" dt="2022-07-05T09:44:13.724" v="9297"/>
          <ac:spMkLst>
            <pc:docMk/>
            <pc:sldMk cId="123830675" sldId="262"/>
            <ac:spMk id="97" creationId="{02CBAC1D-493A-6CFE-4D26-9D18F8F1E5DD}"/>
          </ac:spMkLst>
        </pc:spChg>
        <pc:spChg chg="mod topLvl">
          <ac:chgData name="Isabelle Plank" userId="a1289ac7-07bb-4c5c-b82e-95f954aebe03" providerId="ADAL" clId="{1EE0B497-F77D-41A0-A0A0-E37151357CD2}" dt="2022-07-05T09:44:13.724" v="9297"/>
          <ac:spMkLst>
            <pc:docMk/>
            <pc:sldMk cId="123830675" sldId="262"/>
            <ac:spMk id="98" creationId="{67508756-8DA0-5143-EC46-8E4104B53F32}"/>
          </ac:spMkLst>
        </pc:spChg>
        <pc:spChg chg="mod topLvl">
          <ac:chgData name="Isabelle Plank" userId="a1289ac7-07bb-4c5c-b82e-95f954aebe03" providerId="ADAL" clId="{1EE0B497-F77D-41A0-A0A0-E37151357CD2}" dt="2022-07-05T09:44:27.297" v="9538"/>
          <ac:spMkLst>
            <pc:docMk/>
            <pc:sldMk cId="123830675" sldId="262"/>
            <ac:spMk id="99" creationId="{49B4086B-DAAC-E426-11CE-802EDF617346}"/>
          </ac:spMkLst>
        </pc:spChg>
        <pc:spChg chg="mod topLvl">
          <ac:chgData name="Isabelle Plank" userId="a1289ac7-07bb-4c5c-b82e-95f954aebe03" providerId="ADAL" clId="{1EE0B497-F77D-41A0-A0A0-E37151357CD2}" dt="2022-07-05T09:44:27.297" v="9538"/>
          <ac:spMkLst>
            <pc:docMk/>
            <pc:sldMk cId="123830675" sldId="262"/>
            <ac:spMk id="100" creationId="{1048D4F8-ADBD-59E8-664F-3B586A7BDEAD}"/>
          </ac:spMkLst>
        </pc:spChg>
        <pc:spChg chg="mod topLvl">
          <ac:chgData name="Isabelle Plank" userId="a1289ac7-07bb-4c5c-b82e-95f954aebe03" providerId="ADAL" clId="{1EE0B497-F77D-41A0-A0A0-E37151357CD2}" dt="2022-07-05T09:44:27.297" v="9538"/>
          <ac:spMkLst>
            <pc:docMk/>
            <pc:sldMk cId="123830675" sldId="262"/>
            <ac:spMk id="101" creationId="{0DFECDAB-FABC-3316-09E0-8A7032FDFEE8}"/>
          </ac:spMkLst>
        </pc:spChg>
        <pc:spChg chg="mod topLvl">
          <ac:chgData name="Isabelle Plank" userId="a1289ac7-07bb-4c5c-b82e-95f954aebe03" providerId="ADAL" clId="{1EE0B497-F77D-41A0-A0A0-E37151357CD2}" dt="2022-07-05T09:44:27.297" v="9538"/>
          <ac:spMkLst>
            <pc:docMk/>
            <pc:sldMk cId="123830675" sldId="262"/>
            <ac:spMk id="102" creationId="{FE142273-235A-93A5-3F23-78D45885E9BA}"/>
          </ac:spMkLst>
        </pc:spChg>
        <pc:spChg chg="mod topLvl">
          <ac:chgData name="Isabelle Plank" userId="a1289ac7-07bb-4c5c-b82e-95f954aebe03" providerId="ADAL" clId="{1EE0B497-F77D-41A0-A0A0-E37151357CD2}" dt="2022-07-05T09:44:27.297" v="9538"/>
          <ac:spMkLst>
            <pc:docMk/>
            <pc:sldMk cId="123830675" sldId="262"/>
            <ac:spMk id="103" creationId="{5B273506-FEFD-E04B-E415-7612A59DCADD}"/>
          </ac:spMkLst>
        </pc:spChg>
        <pc:spChg chg="mod topLvl">
          <ac:chgData name="Isabelle Plank" userId="a1289ac7-07bb-4c5c-b82e-95f954aebe03" providerId="ADAL" clId="{1EE0B497-F77D-41A0-A0A0-E37151357CD2}" dt="2022-07-05T09:44:27.297" v="9538"/>
          <ac:spMkLst>
            <pc:docMk/>
            <pc:sldMk cId="123830675" sldId="262"/>
            <ac:spMk id="104" creationId="{FD50EC09-6DD7-30A5-1212-D1C03E942388}"/>
          </ac:spMkLst>
        </pc:spChg>
        <pc:spChg chg="mod topLvl">
          <ac:chgData name="Isabelle Plank" userId="a1289ac7-07bb-4c5c-b82e-95f954aebe03" providerId="ADAL" clId="{1EE0B497-F77D-41A0-A0A0-E37151357CD2}" dt="2022-07-05T09:44:27.297" v="9538"/>
          <ac:spMkLst>
            <pc:docMk/>
            <pc:sldMk cId="123830675" sldId="262"/>
            <ac:spMk id="105" creationId="{A7C39C32-89E2-E3E9-9FF3-9D61F4C64659}"/>
          </ac:spMkLst>
        </pc:spChg>
        <pc:spChg chg="mod topLvl">
          <ac:chgData name="Isabelle Plank" userId="a1289ac7-07bb-4c5c-b82e-95f954aebe03" providerId="ADAL" clId="{1EE0B497-F77D-41A0-A0A0-E37151357CD2}" dt="2022-07-05T09:44:27.297" v="9538"/>
          <ac:spMkLst>
            <pc:docMk/>
            <pc:sldMk cId="123830675" sldId="262"/>
            <ac:spMk id="106" creationId="{6F24F62C-ECF5-1F61-8433-CF467B728E36}"/>
          </ac:spMkLst>
        </pc:spChg>
        <pc:spChg chg="mod topLvl">
          <ac:chgData name="Isabelle Plank" userId="a1289ac7-07bb-4c5c-b82e-95f954aebe03" providerId="ADAL" clId="{1EE0B497-F77D-41A0-A0A0-E37151357CD2}" dt="2022-07-05T09:44:27.297" v="9538"/>
          <ac:spMkLst>
            <pc:docMk/>
            <pc:sldMk cId="123830675" sldId="262"/>
            <ac:spMk id="107" creationId="{47F03C36-50AC-437C-7875-6C5720800B20}"/>
          </ac:spMkLst>
        </pc:spChg>
        <pc:spChg chg="mod topLvl">
          <ac:chgData name="Isabelle Plank" userId="a1289ac7-07bb-4c5c-b82e-95f954aebe03" providerId="ADAL" clId="{1EE0B497-F77D-41A0-A0A0-E37151357CD2}" dt="2022-07-05T09:44:27.297" v="9538"/>
          <ac:spMkLst>
            <pc:docMk/>
            <pc:sldMk cId="123830675" sldId="262"/>
            <ac:spMk id="108" creationId="{7D92A917-F80A-16A0-F09B-1E52FF48B4DD}"/>
          </ac:spMkLst>
        </pc:spChg>
        <pc:spChg chg="mod topLvl">
          <ac:chgData name="Isabelle Plank" userId="a1289ac7-07bb-4c5c-b82e-95f954aebe03" providerId="ADAL" clId="{1EE0B497-F77D-41A0-A0A0-E37151357CD2}" dt="2022-07-05T09:44:27.297" v="9538"/>
          <ac:spMkLst>
            <pc:docMk/>
            <pc:sldMk cId="123830675" sldId="262"/>
            <ac:spMk id="109" creationId="{C265DC10-268B-5ADC-AD32-B5E915268DF5}"/>
          </ac:spMkLst>
        </pc:spChg>
        <pc:spChg chg="mod topLvl">
          <ac:chgData name="Isabelle Plank" userId="a1289ac7-07bb-4c5c-b82e-95f954aebe03" providerId="ADAL" clId="{1EE0B497-F77D-41A0-A0A0-E37151357CD2}" dt="2022-07-05T09:44:27.297" v="9538"/>
          <ac:spMkLst>
            <pc:docMk/>
            <pc:sldMk cId="123830675" sldId="262"/>
            <ac:spMk id="110" creationId="{9C6B5B37-7E87-D9FE-3CB2-C7B6F4414667}"/>
          </ac:spMkLst>
        </pc:spChg>
        <pc:spChg chg="mod">
          <ac:chgData name="Isabelle Plank" userId="a1289ac7-07bb-4c5c-b82e-95f954aebe03" providerId="ADAL" clId="{1EE0B497-F77D-41A0-A0A0-E37151357CD2}" dt="2022-07-05T09:43:01.857" v="6387"/>
          <ac:spMkLst>
            <pc:docMk/>
            <pc:sldMk cId="123830675" sldId="262"/>
            <ac:spMk id="128" creationId="{FAED39B8-51F9-2804-C56A-576552CAF979}"/>
          </ac:spMkLst>
        </pc:spChg>
        <pc:spChg chg="mod">
          <ac:chgData name="Isabelle Plank" userId="a1289ac7-07bb-4c5c-b82e-95f954aebe03" providerId="ADAL" clId="{1EE0B497-F77D-41A0-A0A0-E37151357CD2}" dt="2022-07-05T09:43:01.857" v="6387"/>
          <ac:spMkLst>
            <pc:docMk/>
            <pc:sldMk cId="123830675" sldId="262"/>
            <ac:spMk id="129" creationId="{A82851D8-EC11-5F62-F94A-A2FB4FCA1565}"/>
          </ac:spMkLst>
        </pc:spChg>
        <pc:spChg chg="mod">
          <ac:chgData name="Isabelle Plank" userId="a1289ac7-07bb-4c5c-b82e-95f954aebe03" providerId="ADAL" clId="{1EE0B497-F77D-41A0-A0A0-E37151357CD2}" dt="2022-07-05T09:43:01.857" v="6387"/>
          <ac:spMkLst>
            <pc:docMk/>
            <pc:sldMk cId="123830675" sldId="262"/>
            <ac:spMk id="130" creationId="{F71AB899-2697-C6FC-C72A-4A35FDAE5002}"/>
          </ac:spMkLst>
        </pc:spChg>
        <pc:spChg chg="mod">
          <ac:chgData name="Isabelle Plank" userId="a1289ac7-07bb-4c5c-b82e-95f954aebe03" providerId="ADAL" clId="{1EE0B497-F77D-41A0-A0A0-E37151357CD2}" dt="2022-07-05T09:43:01.857" v="6387"/>
          <ac:spMkLst>
            <pc:docMk/>
            <pc:sldMk cId="123830675" sldId="262"/>
            <ac:spMk id="131" creationId="{1DF8E9DE-0E53-98BE-23FC-FC1C8A2F811A}"/>
          </ac:spMkLst>
        </pc:spChg>
        <pc:spChg chg="mod">
          <ac:chgData name="Isabelle Plank" userId="a1289ac7-07bb-4c5c-b82e-95f954aebe03" providerId="ADAL" clId="{1EE0B497-F77D-41A0-A0A0-E37151357CD2}" dt="2022-07-05T09:43:01.861" v="6391"/>
          <ac:spMkLst>
            <pc:docMk/>
            <pc:sldMk cId="123830675" sldId="262"/>
            <ac:spMk id="133" creationId="{428CAC15-3C4E-41EA-3565-9A95C8A8A3CB}"/>
          </ac:spMkLst>
        </pc:spChg>
        <pc:spChg chg="mod">
          <ac:chgData name="Isabelle Plank" userId="a1289ac7-07bb-4c5c-b82e-95f954aebe03" providerId="ADAL" clId="{1EE0B497-F77D-41A0-A0A0-E37151357CD2}" dt="2022-07-05T09:43:01.861" v="6391"/>
          <ac:spMkLst>
            <pc:docMk/>
            <pc:sldMk cId="123830675" sldId="262"/>
            <ac:spMk id="134" creationId="{0CB79454-5860-859A-4D10-13442AD12741}"/>
          </ac:spMkLst>
        </pc:spChg>
        <pc:spChg chg="mod">
          <ac:chgData name="Isabelle Plank" userId="a1289ac7-07bb-4c5c-b82e-95f954aebe03" providerId="ADAL" clId="{1EE0B497-F77D-41A0-A0A0-E37151357CD2}" dt="2022-07-05T09:43:01.861" v="6391"/>
          <ac:spMkLst>
            <pc:docMk/>
            <pc:sldMk cId="123830675" sldId="262"/>
            <ac:spMk id="135" creationId="{F97AFCCE-9F09-3D74-46AB-9DA59F8BFC35}"/>
          </ac:spMkLst>
        </pc:spChg>
        <pc:spChg chg="mod">
          <ac:chgData name="Isabelle Plank" userId="a1289ac7-07bb-4c5c-b82e-95f954aebe03" providerId="ADAL" clId="{1EE0B497-F77D-41A0-A0A0-E37151357CD2}" dt="2022-07-05T09:43:01.861" v="6391"/>
          <ac:spMkLst>
            <pc:docMk/>
            <pc:sldMk cId="123830675" sldId="262"/>
            <ac:spMk id="136" creationId="{434C3E13-5B51-A33A-F199-A4E94E270F41}"/>
          </ac:spMkLst>
        </pc:spChg>
        <pc:spChg chg="mod">
          <ac:chgData name="Isabelle Plank" userId="a1289ac7-07bb-4c5c-b82e-95f954aebe03" providerId="ADAL" clId="{1EE0B497-F77D-41A0-A0A0-E37151357CD2}" dt="2022-07-05T09:43:01.865" v="6395"/>
          <ac:spMkLst>
            <pc:docMk/>
            <pc:sldMk cId="123830675" sldId="262"/>
            <ac:spMk id="138" creationId="{9D238CC9-7BEF-41AF-48EA-52DD24674F1C}"/>
          </ac:spMkLst>
        </pc:spChg>
        <pc:spChg chg="mod">
          <ac:chgData name="Isabelle Plank" userId="a1289ac7-07bb-4c5c-b82e-95f954aebe03" providerId="ADAL" clId="{1EE0B497-F77D-41A0-A0A0-E37151357CD2}" dt="2022-07-05T09:43:01.865" v="6395"/>
          <ac:spMkLst>
            <pc:docMk/>
            <pc:sldMk cId="123830675" sldId="262"/>
            <ac:spMk id="139" creationId="{123F6F88-66CF-53E6-64AB-D0D345C2836C}"/>
          </ac:spMkLst>
        </pc:spChg>
        <pc:spChg chg="mod">
          <ac:chgData name="Isabelle Plank" userId="a1289ac7-07bb-4c5c-b82e-95f954aebe03" providerId="ADAL" clId="{1EE0B497-F77D-41A0-A0A0-E37151357CD2}" dt="2022-07-05T09:43:01.865" v="6395"/>
          <ac:spMkLst>
            <pc:docMk/>
            <pc:sldMk cId="123830675" sldId="262"/>
            <ac:spMk id="140" creationId="{154C9E55-6DF8-9C63-9CC7-DE3440B4CB02}"/>
          </ac:spMkLst>
        </pc:spChg>
        <pc:spChg chg="mod">
          <ac:chgData name="Isabelle Plank" userId="a1289ac7-07bb-4c5c-b82e-95f954aebe03" providerId="ADAL" clId="{1EE0B497-F77D-41A0-A0A0-E37151357CD2}" dt="2022-07-05T09:43:01.865" v="6395"/>
          <ac:spMkLst>
            <pc:docMk/>
            <pc:sldMk cId="123830675" sldId="262"/>
            <ac:spMk id="141" creationId="{026EA624-BEE4-A5D1-8BDE-3A5C8A6AB371}"/>
          </ac:spMkLst>
        </pc:spChg>
        <pc:spChg chg="mod">
          <ac:chgData name="Isabelle Plank" userId="a1289ac7-07bb-4c5c-b82e-95f954aebe03" providerId="ADAL" clId="{1EE0B497-F77D-41A0-A0A0-E37151357CD2}" dt="2022-07-05T09:43:01.865" v="6395"/>
          <ac:spMkLst>
            <pc:docMk/>
            <pc:sldMk cId="123830675" sldId="262"/>
            <ac:spMk id="142" creationId="{4868F752-ECD3-01E8-456D-FE979AFDC935}"/>
          </ac:spMkLst>
        </pc:spChg>
        <pc:spChg chg="mod">
          <ac:chgData name="Isabelle Plank" userId="a1289ac7-07bb-4c5c-b82e-95f954aebe03" providerId="ADAL" clId="{1EE0B497-F77D-41A0-A0A0-E37151357CD2}" dt="2022-07-05T09:43:01.865" v="6395"/>
          <ac:spMkLst>
            <pc:docMk/>
            <pc:sldMk cId="123830675" sldId="262"/>
            <ac:spMk id="143" creationId="{B491EFC1-C9DD-01E2-2E1F-FAA268CFA6E5}"/>
          </ac:spMkLst>
        </pc:spChg>
        <pc:spChg chg="mod">
          <ac:chgData name="Isabelle Plank" userId="a1289ac7-07bb-4c5c-b82e-95f954aebe03" providerId="ADAL" clId="{1EE0B497-F77D-41A0-A0A0-E37151357CD2}" dt="2022-07-05T09:43:01.865" v="6395"/>
          <ac:spMkLst>
            <pc:docMk/>
            <pc:sldMk cId="123830675" sldId="262"/>
            <ac:spMk id="144" creationId="{B89A6DA6-40CF-8DBF-D145-F48F0D34826D}"/>
          </ac:spMkLst>
        </pc:spChg>
        <pc:spChg chg="mod">
          <ac:chgData name="Isabelle Plank" userId="a1289ac7-07bb-4c5c-b82e-95f954aebe03" providerId="ADAL" clId="{1EE0B497-F77D-41A0-A0A0-E37151357CD2}" dt="2022-07-05T09:43:01.865" v="6395"/>
          <ac:spMkLst>
            <pc:docMk/>
            <pc:sldMk cId="123830675" sldId="262"/>
            <ac:spMk id="145" creationId="{B1287D39-C451-5857-D3A8-E959955ABB31}"/>
          </ac:spMkLst>
        </pc:spChg>
        <pc:spChg chg="mod">
          <ac:chgData name="Isabelle Plank" userId="a1289ac7-07bb-4c5c-b82e-95f954aebe03" providerId="ADAL" clId="{1EE0B497-F77D-41A0-A0A0-E37151357CD2}" dt="2022-07-05T09:43:01.865" v="6395"/>
          <ac:spMkLst>
            <pc:docMk/>
            <pc:sldMk cId="123830675" sldId="262"/>
            <ac:spMk id="146" creationId="{072B03EC-4B0D-7755-E68D-C3987AD3B168}"/>
          </ac:spMkLst>
        </pc:spChg>
        <pc:spChg chg="mod">
          <ac:chgData name="Isabelle Plank" userId="a1289ac7-07bb-4c5c-b82e-95f954aebe03" providerId="ADAL" clId="{1EE0B497-F77D-41A0-A0A0-E37151357CD2}" dt="2022-07-05T09:43:01.869" v="6399"/>
          <ac:spMkLst>
            <pc:docMk/>
            <pc:sldMk cId="123830675" sldId="262"/>
            <ac:spMk id="148" creationId="{2F2D1F6B-C943-F935-4D30-909356FBCBAD}"/>
          </ac:spMkLst>
        </pc:spChg>
        <pc:spChg chg="mod">
          <ac:chgData name="Isabelle Plank" userId="a1289ac7-07bb-4c5c-b82e-95f954aebe03" providerId="ADAL" clId="{1EE0B497-F77D-41A0-A0A0-E37151357CD2}" dt="2022-07-05T09:43:01.869" v="6399"/>
          <ac:spMkLst>
            <pc:docMk/>
            <pc:sldMk cId="123830675" sldId="262"/>
            <ac:spMk id="149" creationId="{C7B8D883-9559-068B-7249-887E894143BA}"/>
          </ac:spMkLst>
        </pc:spChg>
        <pc:spChg chg="mod">
          <ac:chgData name="Isabelle Plank" userId="a1289ac7-07bb-4c5c-b82e-95f954aebe03" providerId="ADAL" clId="{1EE0B497-F77D-41A0-A0A0-E37151357CD2}" dt="2022-07-05T09:43:01.869" v="6399"/>
          <ac:spMkLst>
            <pc:docMk/>
            <pc:sldMk cId="123830675" sldId="262"/>
            <ac:spMk id="150" creationId="{36CD49BD-47F6-5313-7CF9-DFF53F54D5C1}"/>
          </ac:spMkLst>
        </pc:spChg>
        <pc:spChg chg="mod">
          <ac:chgData name="Isabelle Plank" userId="a1289ac7-07bb-4c5c-b82e-95f954aebe03" providerId="ADAL" clId="{1EE0B497-F77D-41A0-A0A0-E37151357CD2}" dt="2022-07-05T09:43:01.869" v="6399"/>
          <ac:spMkLst>
            <pc:docMk/>
            <pc:sldMk cId="123830675" sldId="262"/>
            <ac:spMk id="151" creationId="{2D3ECDAD-D43A-0A83-7BBD-C8E90305BF2F}"/>
          </ac:spMkLst>
        </pc:spChg>
        <pc:spChg chg="mod">
          <ac:chgData name="Isabelle Plank" userId="a1289ac7-07bb-4c5c-b82e-95f954aebe03" providerId="ADAL" clId="{1EE0B497-F77D-41A0-A0A0-E37151357CD2}" dt="2022-07-05T09:43:01.869" v="6399"/>
          <ac:spMkLst>
            <pc:docMk/>
            <pc:sldMk cId="123830675" sldId="262"/>
            <ac:spMk id="152" creationId="{C88F7BF5-764C-1F0D-3BB9-0B405A943C23}"/>
          </ac:spMkLst>
        </pc:spChg>
        <pc:spChg chg="mod">
          <ac:chgData name="Isabelle Plank" userId="a1289ac7-07bb-4c5c-b82e-95f954aebe03" providerId="ADAL" clId="{1EE0B497-F77D-41A0-A0A0-E37151357CD2}" dt="2022-07-05T09:43:01.869" v="6399"/>
          <ac:spMkLst>
            <pc:docMk/>
            <pc:sldMk cId="123830675" sldId="262"/>
            <ac:spMk id="153" creationId="{CA5F8895-1205-09E9-28D3-D85CA1BC31B8}"/>
          </ac:spMkLst>
        </pc:spChg>
        <pc:spChg chg="mod">
          <ac:chgData name="Isabelle Plank" userId="a1289ac7-07bb-4c5c-b82e-95f954aebe03" providerId="ADAL" clId="{1EE0B497-F77D-41A0-A0A0-E37151357CD2}" dt="2022-07-05T09:43:01.872" v="6403"/>
          <ac:spMkLst>
            <pc:docMk/>
            <pc:sldMk cId="123830675" sldId="262"/>
            <ac:spMk id="155" creationId="{D1AB6247-0806-E72B-916B-340F8146E4F4}"/>
          </ac:spMkLst>
        </pc:spChg>
        <pc:spChg chg="mod">
          <ac:chgData name="Isabelle Plank" userId="a1289ac7-07bb-4c5c-b82e-95f954aebe03" providerId="ADAL" clId="{1EE0B497-F77D-41A0-A0A0-E37151357CD2}" dt="2022-07-05T09:43:01.872" v="6403"/>
          <ac:spMkLst>
            <pc:docMk/>
            <pc:sldMk cId="123830675" sldId="262"/>
            <ac:spMk id="156" creationId="{1AAED78B-DC38-2700-C764-8C893FD7DF7C}"/>
          </ac:spMkLst>
        </pc:spChg>
        <pc:spChg chg="mod">
          <ac:chgData name="Isabelle Plank" userId="a1289ac7-07bb-4c5c-b82e-95f954aebe03" providerId="ADAL" clId="{1EE0B497-F77D-41A0-A0A0-E37151357CD2}" dt="2022-07-05T09:43:01.872" v="6403"/>
          <ac:spMkLst>
            <pc:docMk/>
            <pc:sldMk cId="123830675" sldId="262"/>
            <ac:spMk id="157" creationId="{D0857DE1-45D6-FB55-AA24-E4DA450288A8}"/>
          </ac:spMkLst>
        </pc:spChg>
        <pc:spChg chg="mod">
          <ac:chgData name="Isabelle Plank" userId="a1289ac7-07bb-4c5c-b82e-95f954aebe03" providerId="ADAL" clId="{1EE0B497-F77D-41A0-A0A0-E37151357CD2}" dt="2022-07-05T09:43:01.872" v="6403"/>
          <ac:spMkLst>
            <pc:docMk/>
            <pc:sldMk cId="123830675" sldId="262"/>
            <ac:spMk id="158" creationId="{848799B7-32BA-0E16-251B-9C5455CDD236}"/>
          </ac:spMkLst>
        </pc:spChg>
        <pc:spChg chg="mod">
          <ac:chgData name="Isabelle Plank" userId="a1289ac7-07bb-4c5c-b82e-95f954aebe03" providerId="ADAL" clId="{1EE0B497-F77D-41A0-A0A0-E37151357CD2}" dt="2022-07-05T09:43:01.872" v="6403"/>
          <ac:spMkLst>
            <pc:docMk/>
            <pc:sldMk cId="123830675" sldId="262"/>
            <ac:spMk id="159" creationId="{3694A61A-7E20-D230-EC40-2A1B0AE4A98D}"/>
          </ac:spMkLst>
        </pc:spChg>
        <pc:spChg chg="mod">
          <ac:chgData name="Isabelle Plank" userId="a1289ac7-07bb-4c5c-b82e-95f954aebe03" providerId="ADAL" clId="{1EE0B497-F77D-41A0-A0A0-E37151357CD2}" dt="2022-07-05T09:43:01.872" v="6403"/>
          <ac:spMkLst>
            <pc:docMk/>
            <pc:sldMk cId="123830675" sldId="262"/>
            <ac:spMk id="160" creationId="{8D7FD7AD-08FE-08D4-D0B5-27B9C858C4B1}"/>
          </ac:spMkLst>
        </pc:spChg>
        <pc:spChg chg="mod">
          <ac:chgData name="Isabelle Plank" userId="a1289ac7-07bb-4c5c-b82e-95f954aebe03" providerId="ADAL" clId="{1EE0B497-F77D-41A0-A0A0-E37151357CD2}" dt="2022-07-05T09:43:01.874" v="6407"/>
          <ac:spMkLst>
            <pc:docMk/>
            <pc:sldMk cId="123830675" sldId="262"/>
            <ac:spMk id="162" creationId="{773A0D38-C0F3-730B-20C9-3BBC2CF02568}"/>
          </ac:spMkLst>
        </pc:spChg>
        <pc:spChg chg="mod">
          <ac:chgData name="Isabelle Plank" userId="a1289ac7-07bb-4c5c-b82e-95f954aebe03" providerId="ADAL" clId="{1EE0B497-F77D-41A0-A0A0-E37151357CD2}" dt="2022-07-05T09:43:01.874" v="6407"/>
          <ac:spMkLst>
            <pc:docMk/>
            <pc:sldMk cId="123830675" sldId="262"/>
            <ac:spMk id="163" creationId="{149A70DD-9547-5419-BFA6-47D8B39606EB}"/>
          </ac:spMkLst>
        </pc:spChg>
        <pc:spChg chg="mod">
          <ac:chgData name="Isabelle Plank" userId="a1289ac7-07bb-4c5c-b82e-95f954aebe03" providerId="ADAL" clId="{1EE0B497-F77D-41A0-A0A0-E37151357CD2}" dt="2022-07-05T09:43:01.874" v="6407"/>
          <ac:spMkLst>
            <pc:docMk/>
            <pc:sldMk cId="123830675" sldId="262"/>
            <ac:spMk id="164" creationId="{6127B2B8-7971-3E0B-98FC-49E13A96C1F6}"/>
          </ac:spMkLst>
        </pc:spChg>
        <pc:spChg chg="mod">
          <ac:chgData name="Isabelle Plank" userId="a1289ac7-07bb-4c5c-b82e-95f954aebe03" providerId="ADAL" clId="{1EE0B497-F77D-41A0-A0A0-E37151357CD2}" dt="2022-07-05T09:43:01.874" v="6407"/>
          <ac:spMkLst>
            <pc:docMk/>
            <pc:sldMk cId="123830675" sldId="262"/>
            <ac:spMk id="165" creationId="{C07DD2DA-3C80-9008-1B04-49BB645FC75C}"/>
          </ac:spMkLst>
        </pc:spChg>
        <pc:spChg chg="mod">
          <ac:chgData name="Isabelle Plank" userId="a1289ac7-07bb-4c5c-b82e-95f954aebe03" providerId="ADAL" clId="{1EE0B497-F77D-41A0-A0A0-E37151357CD2}" dt="2022-07-05T09:43:01.874" v="6407"/>
          <ac:spMkLst>
            <pc:docMk/>
            <pc:sldMk cId="123830675" sldId="262"/>
            <ac:spMk id="166" creationId="{9AE65CAC-2B32-E854-A917-AF772B7C4F72}"/>
          </ac:spMkLst>
        </pc:spChg>
        <pc:spChg chg="mod">
          <ac:chgData name="Isabelle Plank" userId="a1289ac7-07bb-4c5c-b82e-95f954aebe03" providerId="ADAL" clId="{1EE0B497-F77D-41A0-A0A0-E37151357CD2}" dt="2022-07-05T09:43:01.874" v="6407"/>
          <ac:spMkLst>
            <pc:docMk/>
            <pc:sldMk cId="123830675" sldId="262"/>
            <ac:spMk id="167" creationId="{13FE22B8-FDC7-3784-7D47-F285A5842F79}"/>
          </ac:spMkLst>
        </pc:spChg>
        <pc:spChg chg="mod">
          <ac:chgData name="Isabelle Plank" userId="a1289ac7-07bb-4c5c-b82e-95f954aebe03" providerId="ADAL" clId="{1EE0B497-F77D-41A0-A0A0-E37151357CD2}" dt="2022-07-05T09:43:01.874" v="6407"/>
          <ac:spMkLst>
            <pc:docMk/>
            <pc:sldMk cId="123830675" sldId="262"/>
            <ac:spMk id="168" creationId="{C9EC9F2E-B8FA-D3CD-94A1-9F7D64D0E392}"/>
          </ac:spMkLst>
        </pc:spChg>
        <pc:spChg chg="mod">
          <ac:chgData name="Isabelle Plank" userId="a1289ac7-07bb-4c5c-b82e-95f954aebe03" providerId="ADAL" clId="{1EE0B497-F77D-41A0-A0A0-E37151357CD2}" dt="2022-07-05T09:43:01.876" v="6411"/>
          <ac:spMkLst>
            <pc:docMk/>
            <pc:sldMk cId="123830675" sldId="262"/>
            <ac:spMk id="170" creationId="{6F70B5CE-752C-DE57-0397-6BA7487F1159}"/>
          </ac:spMkLst>
        </pc:spChg>
        <pc:spChg chg="mod">
          <ac:chgData name="Isabelle Plank" userId="a1289ac7-07bb-4c5c-b82e-95f954aebe03" providerId="ADAL" clId="{1EE0B497-F77D-41A0-A0A0-E37151357CD2}" dt="2022-07-05T09:43:01.876" v="6411"/>
          <ac:spMkLst>
            <pc:docMk/>
            <pc:sldMk cId="123830675" sldId="262"/>
            <ac:spMk id="171" creationId="{E69221AB-BAB9-EB0E-D8D9-2D80D88F151E}"/>
          </ac:spMkLst>
        </pc:spChg>
        <pc:spChg chg="add del mod">
          <ac:chgData name="Isabelle Plank" userId="a1289ac7-07bb-4c5c-b82e-95f954aebe03" providerId="ADAL" clId="{1EE0B497-F77D-41A0-A0A0-E37151357CD2}" dt="2022-07-05T09:43:01.926" v="6545"/>
          <ac:spMkLst>
            <pc:docMk/>
            <pc:sldMk cId="123830675" sldId="262"/>
            <ac:spMk id="172" creationId="{CBCE8392-DEC4-D4E4-7235-879CE5F83342}"/>
          </ac:spMkLst>
        </pc:spChg>
        <pc:spChg chg="mod">
          <ac:chgData name="Isabelle Plank" userId="a1289ac7-07bb-4c5c-b82e-95f954aebe03" providerId="ADAL" clId="{1EE0B497-F77D-41A0-A0A0-E37151357CD2}" dt="2022-07-05T09:43:01.880" v="6419"/>
          <ac:spMkLst>
            <pc:docMk/>
            <pc:sldMk cId="123830675" sldId="262"/>
            <ac:spMk id="174" creationId="{68322798-5ABA-96F9-5CDE-A8D7D123124C}"/>
          </ac:spMkLst>
        </pc:spChg>
        <pc:spChg chg="mod">
          <ac:chgData name="Isabelle Plank" userId="a1289ac7-07bb-4c5c-b82e-95f954aebe03" providerId="ADAL" clId="{1EE0B497-F77D-41A0-A0A0-E37151357CD2}" dt="2022-07-05T09:43:01.880" v="6419"/>
          <ac:spMkLst>
            <pc:docMk/>
            <pc:sldMk cId="123830675" sldId="262"/>
            <ac:spMk id="175" creationId="{0140DB1A-0FAC-2E27-D29C-F5E9CCD955EA}"/>
          </ac:spMkLst>
        </pc:spChg>
        <pc:spChg chg="mod">
          <ac:chgData name="Isabelle Plank" userId="a1289ac7-07bb-4c5c-b82e-95f954aebe03" providerId="ADAL" clId="{1EE0B497-F77D-41A0-A0A0-E37151357CD2}" dt="2022-07-05T09:43:01.880" v="6419"/>
          <ac:spMkLst>
            <pc:docMk/>
            <pc:sldMk cId="123830675" sldId="262"/>
            <ac:spMk id="176" creationId="{947974CF-56BD-697A-7AEC-A87EFE5611DA}"/>
          </ac:spMkLst>
        </pc:spChg>
        <pc:spChg chg="mod">
          <ac:chgData name="Isabelle Plank" userId="a1289ac7-07bb-4c5c-b82e-95f954aebe03" providerId="ADAL" clId="{1EE0B497-F77D-41A0-A0A0-E37151357CD2}" dt="2022-07-05T09:43:01.880" v="6419"/>
          <ac:spMkLst>
            <pc:docMk/>
            <pc:sldMk cId="123830675" sldId="262"/>
            <ac:spMk id="177" creationId="{AFEA1EFD-5078-CEE4-8F8B-CFE493E44AA8}"/>
          </ac:spMkLst>
        </pc:spChg>
        <pc:spChg chg="mod">
          <ac:chgData name="Isabelle Plank" userId="a1289ac7-07bb-4c5c-b82e-95f954aebe03" providerId="ADAL" clId="{1EE0B497-F77D-41A0-A0A0-E37151357CD2}" dt="2022-07-05T09:43:01.880" v="6419"/>
          <ac:spMkLst>
            <pc:docMk/>
            <pc:sldMk cId="123830675" sldId="262"/>
            <ac:spMk id="178" creationId="{8C2FE4DB-E6EB-70DD-6FF6-58AB43413F71}"/>
          </ac:spMkLst>
        </pc:spChg>
        <pc:spChg chg="mod">
          <ac:chgData name="Isabelle Plank" userId="a1289ac7-07bb-4c5c-b82e-95f954aebe03" providerId="ADAL" clId="{1EE0B497-F77D-41A0-A0A0-E37151357CD2}" dt="2022-07-05T09:43:01.880" v="6419"/>
          <ac:spMkLst>
            <pc:docMk/>
            <pc:sldMk cId="123830675" sldId="262"/>
            <ac:spMk id="179" creationId="{519A999A-480B-25BA-068C-813A9F52F9AE}"/>
          </ac:spMkLst>
        </pc:spChg>
        <pc:spChg chg="mod">
          <ac:chgData name="Isabelle Plank" userId="a1289ac7-07bb-4c5c-b82e-95f954aebe03" providerId="ADAL" clId="{1EE0B497-F77D-41A0-A0A0-E37151357CD2}" dt="2022-07-05T09:43:01.880" v="6419"/>
          <ac:spMkLst>
            <pc:docMk/>
            <pc:sldMk cId="123830675" sldId="262"/>
            <ac:spMk id="180" creationId="{8A26E79C-798E-BE1F-ADED-5229068441D1}"/>
          </ac:spMkLst>
        </pc:spChg>
        <pc:spChg chg="mod">
          <ac:chgData name="Isabelle Plank" userId="a1289ac7-07bb-4c5c-b82e-95f954aebe03" providerId="ADAL" clId="{1EE0B497-F77D-41A0-A0A0-E37151357CD2}" dt="2022-07-05T09:43:01.882" v="6423"/>
          <ac:spMkLst>
            <pc:docMk/>
            <pc:sldMk cId="123830675" sldId="262"/>
            <ac:spMk id="182" creationId="{18525196-7AC2-BBDD-45FE-BB3D7182C83A}"/>
          </ac:spMkLst>
        </pc:spChg>
        <pc:spChg chg="mod">
          <ac:chgData name="Isabelle Plank" userId="a1289ac7-07bb-4c5c-b82e-95f954aebe03" providerId="ADAL" clId="{1EE0B497-F77D-41A0-A0A0-E37151357CD2}" dt="2022-07-05T09:43:01.882" v="6423"/>
          <ac:spMkLst>
            <pc:docMk/>
            <pc:sldMk cId="123830675" sldId="262"/>
            <ac:spMk id="183" creationId="{0B802D59-7D93-5CD1-A660-B8FD005F6DD4}"/>
          </ac:spMkLst>
        </pc:spChg>
        <pc:spChg chg="mod">
          <ac:chgData name="Isabelle Plank" userId="a1289ac7-07bb-4c5c-b82e-95f954aebe03" providerId="ADAL" clId="{1EE0B497-F77D-41A0-A0A0-E37151357CD2}" dt="2022-07-05T09:43:01.882" v="6423"/>
          <ac:spMkLst>
            <pc:docMk/>
            <pc:sldMk cId="123830675" sldId="262"/>
            <ac:spMk id="184" creationId="{21B99390-1170-8D8E-33CE-5FE0BDFF42CA}"/>
          </ac:spMkLst>
        </pc:spChg>
        <pc:spChg chg="mod">
          <ac:chgData name="Isabelle Plank" userId="a1289ac7-07bb-4c5c-b82e-95f954aebe03" providerId="ADAL" clId="{1EE0B497-F77D-41A0-A0A0-E37151357CD2}" dt="2022-07-05T09:43:01.884" v="6427"/>
          <ac:spMkLst>
            <pc:docMk/>
            <pc:sldMk cId="123830675" sldId="262"/>
            <ac:spMk id="186" creationId="{5C3BE533-2BAB-A5A5-C6F5-17CFAE0250FA}"/>
          </ac:spMkLst>
        </pc:spChg>
        <pc:spChg chg="mod">
          <ac:chgData name="Isabelle Plank" userId="a1289ac7-07bb-4c5c-b82e-95f954aebe03" providerId="ADAL" clId="{1EE0B497-F77D-41A0-A0A0-E37151357CD2}" dt="2022-07-05T09:43:01.884" v="6427"/>
          <ac:spMkLst>
            <pc:docMk/>
            <pc:sldMk cId="123830675" sldId="262"/>
            <ac:spMk id="187" creationId="{F1894733-7B89-3C14-F074-012D247F7A30}"/>
          </ac:spMkLst>
        </pc:spChg>
        <pc:spChg chg="mod">
          <ac:chgData name="Isabelle Plank" userId="a1289ac7-07bb-4c5c-b82e-95f954aebe03" providerId="ADAL" clId="{1EE0B497-F77D-41A0-A0A0-E37151357CD2}" dt="2022-07-05T09:43:01.884" v="6427"/>
          <ac:spMkLst>
            <pc:docMk/>
            <pc:sldMk cId="123830675" sldId="262"/>
            <ac:spMk id="188" creationId="{1704B9C8-558C-5DF5-F404-27FEE244D273}"/>
          </ac:spMkLst>
        </pc:spChg>
        <pc:spChg chg="mod">
          <ac:chgData name="Isabelle Plank" userId="a1289ac7-07bb-4c5c-b82e-95f954aebe03" providerId="ADAL" clId="{1EE0B497-F77D-41A0-A0A0-E37151357CD2}" dt="2022-07-05T09:43:01.884" v="6427"/>
          <ac:spMkLst>
            <pc:docMk/>
            <pc:sldMk cId="123830675" sldId="262"/>
            <ac:spMk id="189" creationId="{74C3CE47-4538-8C4A-0C8E-9E9620E30146}"/>
          </ac:spMkLst>
        </pc:spChg>
        <pc:spChg chg="mod">
          <ac:chgData name="Isabelle Plank" userId="a1289ac7-07bb-4c5c-b82e-95f954aebe03" providerId="ADAL" clId="{1EE0B497-F77D-41A0-A0A0-E37151357CD2}" dt="2022-07-05T09:43:01.886" v="6431"/>
          <ac:spMkLst>
            <pc:docMk/>
            <pc:sldMk cId="123830675" sldId="262"/>
            <ac:spMk id="191" creationId="{04D8B791-39CC-58E1-E191-8A5B2CC26063}"/>
          </ac:spMkLst>
        </pc:spChg>
        <pc:spChg chg="mod">
          <ac:chgData name="Isabelle Plank" userId="a1289ac7-07bb-4c5c-b82e-95f954aebe03" providerId="ADAL" clId="{1EE0B497-F77D-41A0-A0A0-E37151357CD2}" dt="2022-07-05T09:43:01.886" v="6431"/>
          <ac:spMkLst>
            <pc:docMk/>
            <pc:sldMk cId="123830675" sldId="262"/>
            <ac:spMk id="192" creationId="{427D05DD-AF58-C583-3A19-B0F8197DC695}"/>
          </ac:spMkLst>
        </pc:spChg>
        <pc:spChg chg="mod">
          <ac:chgData name="Isabelle Plank" userId="a1289ac7-07bb-4c5c-b82e-95f954aebe03" providerId="ADAL" clId="{1EE0B497-F77D-41A0-A0A0-E37151357CD2}" dt="2022-07-05T09:43:01.886" v="6431"/>
          <ac:spMkLst>
            <pc:docMk/>
            <pc:sldMk cId="123830675" sldId="262"/>
            <ac:spMk id="193" creationId="{F2A97A56-5392-31C6-C23C-2D9DEACEF3FA}"/>
          </ac:spMkLst>
        </pc:spChg>
        <pc:spChg chg="mod">
          <ac:chgData name="Isabelle Plank" userId="a1289ac7-07bb-4c5c-b82e-95f954aebe03" providerId="ADAL" clId="{1EE0B497-F77D-41A0-A0A0-E37151357CD2}" dt="2022-07-05T09:43:01.886" v="6431"/>
          <ac:spMkLst>
            <pc:docMk/>
            <pc:sldMk cId="123830675" sldId="262"/>
            <ac:spMk id="194" creationId="{046FB34A-04E2-B111-DBC4-593B7E4E6EEC}"/>
          </ac:spMkLst>
        </pc:spChg>
        <pc:spChg chg="mod">
          <ac:chgData name="Isabelle Plank" userId="a1289ac7-07bb-4c5c-b82e-95f954aebe03" providerId="ADAL" clId="{1EE0B497-F77D-41A0-A0A0-E37151357CD2}" dt="2022-07-05T09:43:01.887" v="6435"/>
          <ac:spMkLst>
            <pc:docMk/>
            <pc:sldMk cId="123830675" sldId="262"/>
            <ac:spMk id="196" creationId="{0E74621B-5728-8E25-F14B-3C3C20BB4219}"/>
          </ac:spMkLst>
        </pc:spChg>
        <pc:spChg chg="mod">
          <ac:chgData name="Isabelle Plank" userId="a1289ac7-07bb-4c5c-b82e-95f954aebe03" providerId="ADAL" clId="{1EE0B497-F77D-41A0-A0A0-E37151357CD2}" dt="2022-07-05T09:43:01.887" v="6435"/>
          <ac:spMkLst>
            <pc:docMk/>
            <pc:sldMk cId="123830675" sldId="262"/>
            <ac:spMk id="197" creationId="{72A5F834-2CA4-BDA2-72F7-F9C28C05AC72}"/>
          </ac:spMkLst>
        </pc:spChg>
        <pc:spChg chg="mod">
          <ac:chgData name="Isabelle Plank" userId="a1289ac7-07bb-4c5c-b82e-95f954aebe03" providerId="ADAL" clId="{1EE0B497-F77D-41A0-A0A0-E37151357CD2}" dt="2022-07-05T09:43:01.887" v="6435"/>
          <ac:spMkLst>
            <pc:docMk/>
            <pc:sldMk cId="123830675" sldId="262"/>
            <ac:spMk id="198" creationId="{C99A59BB-9944-E58D-E5FF-D92920A5C74B}"/>
          </ac:spMkLst>
        </pc:spChg>
        <pc:spChg chg="mod">
          <ac:chgData name="Isabelle Plank" userId="a1289ac7-07bb-4c5c-b82e-95f954aebe03" providerId="ADAL" clId="{1EE0B497-F77D-41A0-A0A0-E37151357CD2}" dt="2022-07-05T09:43:01.887" v="6435"/>
          <ac:spMkLst>
            <pc:docMk/>
            <pc:sldMk cId="123830675" sldId="262"/>
            <ac:spMk id="199" creationId="{DE7651EA-6D64-4711-11C3-D690BA7BE811}"/>
          </ac:spMkLst>
        </pc:spChg>
        <pc:spChg chg="mod">
          <ac:chgData name="Isabelle Plank" userId="a1289ac7-07bb-4c5c-b82e-95f954aebe03" providerId="ADAL" clId="{1EE0B497-F77D-41A0-A0A0-E37151357CD2}" dt="2022-07-05T09:43:01.887" v="6435"/>
          <ac:spMkLst>
            <pc:docMk/>
            <pc:sldMk cId="123830675" sldId="262"/>
            <ac:spMk id="200" creationId="{F60F3D2D-11EE-96F1-7A2A-3D360B70DFE6}"/>
          </ac:spMkLst>
        </pc:spChg>
        <pc:spChg chg="mod">
          <ac:chgData name="Isabelle Plank" userId="a1289ac7-07bb-4c5c-b82e-95f954aebe03" providerId="ADAL" clId="{1EE0B497-F77D-41A0-A0A0-E37151357CD2}" dt="2022-07-05T09:43:01.889" v="6439"/>
          <ac:spMkLst>
            <pc:docMk/>
            <pc:sldMk cId="123830675" sldId="262"/>
            <ac:spMk id="202" creationId="{5D212423-9806-6CDA-2F83-9287AE052E0C}"/>
          </ac:spMkLst>
        </pc:spChg>
        <pc:spChg chg="mod">
          <ac:chgData name="Isabelle Plank" userId="a1289ac7-07bb-4c5c-b82e-95f954aebe03" providerId="ADAL" clId="{1EE0B497-F77D-41A0-A0A0-E37151357CD2}" dt="2022-07-05T09:43:01.889" v="6439"/>
          <ac:spMkLst>
            <pc:docMk/>
            <pc:sldMk cId="123830675" sldId="262"/>
            <ac:spMk id="203" creationId="{CA3B7987-A637-8281-E3C4-8E1F848E89AF}"/>
          </ac:spMkLst>
        </pc:spChg>
        <pc:spChg chg="mod">
          <ac:chgData name="Isabelle Plank" userId="a1289ac7-07bb-4c5c-b82e-95f954aebe03" providerId="ADAL" clId="{1EE0B497-F77D-41A0-A0A0-E37151357CD2}" dt="2022-07-05T09:43:01.889" v="6439"/>
          <ac:spMkLst>
            <pc:docMk/>
            <pc:sldMk cId="123830675" sldId="262"/>
            <ac:spMk id="204" creationId="{D7B928F5-2225-6E2E-33F3-8DA8549130D1}"/>
          </ac:spMkLst>
        </pc:spChg>
        <pc:spChg chg="mod">
          <ac:chgData name="Isabelle Plank" userId="a1289ac7-07bb-4c5c-b82e-95f954aebe03" providerId="ADAL" clId="{1EE0B497-F77D-41A0-A0A0-E37151357CD2}" dt="2022-07-05T09:43:01.889" v="6439"/>
          <ac:spMkLst>
            <pc:docMk/>
            <pc:sldMk cId="123830675" sldId="262"/>
            <ac:spMk id="205" creationId="{3A6AFF89-1D59-7627-FF47-B8A8FDA390D3}"/>
          </ac:spMkLst>
        </pc:spChg>
        <pc:spChg chg="mod">
          <ac:chgData name="Isabelle Plank" userId="a1289ac7-07bb-4c5c-b82e-95f954aebe03" providerId="ADAL" clId="{1EE0B497-F77D-41A0-A0A0-E37151357CD2}" dt="2022-07-05T09:43:01.889" v="6439"/>
          <ac:spMkLst>
            <pc:docMk/>
            <pc:sldMk cId="123830675" sldId="262"/>
            <ac:spMk id="206" creationId="{AC963C22-E93A-C623-AE46-AAF2A62646C8}"/>
          </ac:spMkLst>
        </pc:spChg>
        <pc:spChg chg="mod">
          <ac:chgData name="Isabelle Plank" userId="a1289ac7-07bb-4c5c-b82e-95f954aebe03" providerId="ADAL" clId="{1EE0B497-F77D-41A0-A0A0-E37151357CD2}" dt="2022-07-05T09:43:01.889" v="6439"/>
          <ac:spMkLst>
            <pc:docMk/>
            <pc:sldMk cId="123830675" sldId="262"/>
            <ac:spMk id="207" creationId="{7C19C1DF-BABE-C766-85B4-71D20CE05A8C}"/>
          </ac:spMkLst>
        </pc:spChg>
        <pc:spChg chg="mod">
          <ac:chgData name="Isabelle Plank" userId="a1289ac7-07bb-4c5c-b82e-95f954aebe03" providerId="ADAL" clId="{1EE0B497-F77D-41A0-A0A0-E37151357CD2}" dt="2022-07-05T09:43:01.889" v="6439"/>
          <ac:spMkLst>
            <pc:docMk/>
            <pc:sldMk cId="123830675" sldId="262"/>
            <ac:spMk id="208" creationId="{2C6FC2C8-50F3-F241-A195-DCECCA64F622}"/>
          </ac:spMkLst>
        </pc:spChg>
        <pc:spChg chg="mod">
          <ac:chgData name="Isabelle Plank" userId="a1289ac7-07bb-4c5c-b82e-95f954aebe03" providerId="ADAL" clId="{1EE0B497-F77D-41A0-A0A0-E37151357CD2}" dt="2022-07-05T09:43:01.889" v="6439"/>
          <ac:spMkLst>
            <pc:docMk/>
            <pc:sldMk cId="123830675" sldId="262"/>
            <ac:spMk id="209" creationId="{7D281B76-5942-2206-3AFF-63F2A5A6A5D7}"/>
          </ac:spMkLst>
        </pc:spChg>
        <pc:spChg chg="mod">
          <ac:chgData name="Isabelle Plank" userId="a1289ac7-07bb-4c5c-b82e-95f954aebe03" providerId="ADAL" clId="{1EE0B497-F77D-41A0-A0A0-E37151357CD2}" dt="2022-07-05T09:43:01.889" v="6439"/>
          <ac:spMkLst>
            <pc:docMk/>
            <pc:sldMk cId="123830675" sldId="262"/>
            <ac:spMk id="210" creationId="{90D1B8C1-3CD7-01FD-2611-9E54AE8965FD}"/>
          </ac:spMkLst>
        </pc:spChg>
        <pc:spChg chg="mod">
          <ac:chgData name="Isabelle Plank" userId="a1289ac7-07bb-4c5c-b82e-95f954aebe03" providerId="ADAL" clId="{1EE0B497-F77D-41A0-A0A0-E37151357CD2}" dt="2022-07-05T09:43:01.889" v="6439"/>
          <ac:spMkLst>
            <pc:docMk/>
            <pc:sldMk cId="123830675" sldId="262"/>
            <ac:spMk id="211" creationId="{A48F8FB5-A3A6-95C5-AD09-04BA190755B3}"/>
          </ac:spMkLst>
        </pc:spChg>
        <pc:spChg chg="mod">
          <ac:chgData name="Isabelle Plank" userId="a1289ac7-07bb-4c5c-b82e-95f954aebe03" providerId="ADAL" clId="{1EE0B497-F77D-41A0-A0A0-E37151357CD2}" dt="2022-07-05T09:43:01.889" v="6439"/>
          <ac:spMkLst>
            <pc:docMk/>
            <pc:sldMk cId="123830675" sldId="262"/>
            <ac:spMk id="212" creationId="{A9F934B6-C8BE-207B-D20A-074341395635}"/>
          </ac:spMkLst>
        </pc:spChg>
        <pc:spChg chg="mod">
          <ac:chgData name="Isabelle Plank" userId="a1289ac7-07bb-4c5c-b82e-95f954aebe03" providerId="ADAL" clId="{1EE0B497-F77D-41A0-A0A0-E37151357CD2}" dt="2022-07-05T09:43:01.889" v="6439"/>
          <ac:spMkLst>
            <pc:docMk/>
            <pc:sldMk cId="123830675" sldId="262"/>
            <ac:spMk id="213" creationId="{2E7481C8-5CC8-C049-D369-B1DEFB994FAD}"/>
          </ac:spMkLst>
        </pc:spChg>
        <pc:spChg chg="mod">
          <ac:chgData name="Isabelle Plank" userId="a1289ac7-07bb-4c5c-b82e-95f954aebe03" providerId="ADAL" clId="{1EE0B497-F77D-41A0-A0A0-E37151357CD2}" dt="2022-07-05T09:43:01.889" v="6439"/>
          <ac:spMkLst>
            <pc:docMk/>
            <pc:sldMk cId="123830675" sldId="262"/>
            <ac:spMk id="214" creationId="{EC771824-592D-832F-0695-1E5B38A52896}"/>
          </ac:spMkLst>
        </pc:spChg>
        <pc:spChg chg="mod">
          <ac:chgData name="Isabelle Plank" userId="a1289ac7-07bb-4c5c-b82e-95f954aebe03" providerId="ADAL" clId="{1EE0B497-F77D-41A0-A0A0-E37151357CD2}" dt="2022-07-05T09:43:01.889" v="6439"/>
          <ac:spMkLst>
            <pc:docMk/>
            <pc:sldMk cId="123830675" sldId="262"/>
            <ac:spMk id="215" creationId="{1FF7F1CC-9C06-B59B-F128-54BB185907FA}"/>
          </ac:spMkLst>
        </pc:spChg>
        <pc:spChg chg="mod">
          <ac:chgData name="Isabelle Plank" userId="a1289ac7-07bb-4c5c-b82e-95f954aebe03" providerId="ADAL" clId="{1EE0B497-F77D-41A0-A0A0-E37151357CD2}" dt="2022-07-05T09:43:01.891" v="6443"/>
          <ac:spMkLst>
            <pc:docMk/>
            <pc:sldMk cId="123830675" sldId="262"/>
            <ac:spMk id="217" creationId="{1C26CAE7-D21E-2CC9-AD48-CCDBFEB79D07}"/>
          </ac:spMkLst>
        </pc:spChg>
        <pc:spChg chg="mod">
          <ac:chgData name="Isabelle Plank" userId="a1289ac7-07bb-4c5c-b82e-95f954aebe03" providerId="ADAL" clId="{1EE0B497-F77D-41A0-A0A0-E37151357CD2}" dt="2022-07-05T09:43:01.891" v="6443"/>
          <ac:spMkLst>
            <pc:docMk/>
            <pc:sldMk cId="123830675" sldId="262"/>
            <ac:spMk id="218" creationId="{8589537A-A6E2-8378-FC9C-8FADF663C153}"/>
          </ac:spMkLst>
        </pc:spChg>
        <pc:spChg chg="mod">
          <ac:chgData name="Isabelle Plank" userId="a1289ac7-07bb-4c5c-b82e-95f954aebe03" providerId="ADAL" clId="{1EE0B497-F77D-41A0-A0A0-E37151357CD2}" dt="2022-07-05T09:43:01.891" v="6443"/>
          <ac:spMkLst>
            <pc:docMk/>
            <pc:sldMk cId="123830675" sldId="262"/>
            <ac:spMk id="219" creationId="{B8415246-5064-E927-AA48-153C49134F3D}"/>
          </ac:spMkLst>
        </pc:spChg>
        <pc:spChg chg="mod">
          <ac:chgData name="Isabelle Plank" userId="a1289ac7-07bb-4c5c-b82e-95f954aebe03" providerId="ADAL" clId="{1EE0B497-F77D-41A0-A0A0-E37151357CD2}" dt="2022-07-05T09:43:01.891" v="6443"/>
          <ac:spMkLst>
            <pc:docMk/>
            <pc:sldMk cId="123830675" sldId="262"/>
            <ac:spMk id="220" creationId="{45FCB543-833D-6B7E-E732-F138DF04811D}"/>
          </ac:spMkLst>
        </pc:spChg>
        <pc:spChg chg="mod">
          <ac:chgData name="Isabelle Plank" userId="a1289ac7-07bb-4c5c-b82e-95f954aebe03" providerId="ADAL" clId="{1EE0B497-F77D-41A0-A0A0-E37151357CD2}" dt="2022-07-05T09:43:01.891" v="6443"/>
          <ac:spMkLst>
            <pc:docMk/>
            <pc:sldMk cId="123830675" sldId="262"/>
            <ac:spMk id="221" creationId="{C5A6D2CA-399C-90D8-679C-23AEA1297353}"/>
          </ac:spMkLst>
        </pc:spChg>
        <pc:spChg chg="mod">
          <ac:chgData name="Isabelle Plank" userId="a1289ac7-07bb-4c5c-b82e-95f954aebe03" providerId="ADAL" clId="{1EE0B497-F77D-41A0-A0A0-E37151357CD2}" dt="2022-07-05T09:43:01.891" v="6443"/>
          <ac:spMkLst>
            <pc:docMk/>
            <pc:sldMk cId="123830675" sldId="262"/>
            <ac:spMk id="222" creationId="{34B25053-7B67-3665-557C-620820E15E39}"/>
          </ac:spMkLst>
        </pc:spChg>
        <pc:spChg chg="mod">
          <ac:chgData name="Isabelle Plank" userId="a1289ac7-07bb-4c5c-b82e-95f954aebe03" providerId="ADAL" clId="{1EE0B497-F77D-41A0-A0A0-E37151357CD2}" dt="2022-07-05T09:43:01.891" v="6443"/>
          <ac:spMkLst>
            <pc:docMk/>
            <pc:sldMk cId="123830675" sldId="262"/>
            <ac:spMk id="223" creationId="{5292317D-F8BB-55F4-C56F-E04613EC5275}"/>
          </ac:spMkLst>
        </pc:spChg>
        <pc:spChg chg="mod">
          <ac:chgData name="Isabelle Plank" userId="a1289ac7-07bb-4c5c-b82e-95f954aebe03" providerId="ADAL" clId="{1EE0B497-F77D-41A0-A0A0-E37151357CD2}" dt="2022-07-05T09:43:01.891" v="6443"/>
          <ac:spMkLst>
            <pc:docMk/>
            <pc:sldMk cId="123830675" sldId="262"/>
            <ac:spMk id="224" creationId="{A70DCB15-EECC-23EF-1840-22521CAA98EB}"/>
          </ac:spMkLst>
        </pc:spChg>
        <pc:spChg chg="mod">
          <ac:chgData name="Isabelle Plank" userId="a1289ac7-07bb-4c5c-b82e-95f954aebe03" providerId="ADAL" clId="{1EE0B497-F77D-41A0-A0A0-E37151357CD2}" dt="2022-07-05T09:43:01.891" v="6443"/>
          <ac:spMkLst>
            <pc:docMk/>
            <pc:sldMk cId="123830675" sldId="262"/>
            <ac:spMk id="225" creationId="{4529BE69-8E28-DA28-F34B-7625FFC28B66}"/>
          </ac:spMkLst>
        </pc:spChg>
        <pc:spChg chg="mod">
          <ac:chgData name="Isabelle Plank" userId="a1289ac7-07bb-4c5c-b82e-95f954aebe03" providerId="ADAL" clId="{1EE0B497-F77D-41A0-A0A0-E37151357CD2}" dt="2022-07-05T09:43:01.891" v="6443"/>
          <ac:spMkLst>
            <pc:docMk/>
            <pc:sldMk cId="123830675" sldId="262"/>
            <ac:spMk id="226" creationId="{7EFB2392-5EF8-61D4-B4FC-430B9E63AED2}"/>
          </ac:spMkLst>
        </pc:spChg>
        <pc:spChg chg="mod">
          <ac:chgData name="Isabelle Plank" userId="a1289ac7-07bb-4c5c-b82e-95f954aebe03" providerId="ADAL" clId="{1EE0B497-F77D-41A0-A0A0-E37151357CD2}" dt="2022-07-05T09:43:01.891" v="6443"/>
          <ac:spMkLst>
            <pc:docMk/>
            <pc:sldMk cId="123830675" sldId="262"/>
            <ac:spMk id="227" creationId="{994D9F22-71BF-3EAF-64D7-D935220AC73A}"/>
          </ac:spMkLst>
        </pc:spChg>
        <pc:spChg chg="mod">
          <ac:chgData name="Isabelle Plank" userId="a1289ac7-07bb-4c5c-b82e-95f954aebe03" providerId="ADAL" clId="{1EE0B497-F77D-41A0-A0A0-E37151357CD2}" dt="2022-07-05T09:43:01.891" v="6443"/>
          <ac:spMkLst>
            <pc:docMk/>
            <pc:sldMk cId="123830675" sldId="262"/>
            <ac:spMk id="228" creationId="{E56ADC7C-C4F8-900F-4336-3567A98F0917}"/>
          </ac:spMkLst>
        </pc:spChg>
        <pc:spChg chg="mod">
          <ac:chgData name="Isabelle Plank" userId="a1289ac7-07bb-4c5c-b82e-95f954aebe03" providerId="ADAL" clId="{1EE0B497-F77D-41A0-A0A0-E37151357CD2}" dt="2022-07-05T09:43:01.891" v="6443"/>
          <ac:spMkLst>
            <pc:docMk/>
            <pc:sldMk cId="123830675" sldId="262"/>
            <ac:spMk id="229" creationId="{F75A130C-A688-0B4C-BE99-BBFB45F093C8}"/>
          </ac:spMkLst>
        </pc:spChg>
        <pc:spChg chg="mod">
          <ac:chgData name="Isabelle Plank" userId="a1289ac7-07bb-4c5c-b82e-95f954aebe03" providerId="ADAL" clId="{1EE0B497-F77D-41A0-A0A0-E37151357CD2}" dt="2022-07-05T09:43:01.891" v="6443"/>
          <ac:spMkLst>
            <pc:docMk/>
            <pc:sldMk cId="123830675" sldId="262"/>
            <ac:spMk id="230" creationId="{FB706C99-54AB-8F10-FF86-9F8D640A4DDE}"/>
          </ac:spMkLst>
        </pc:spChg>
        <pc:spChg chg="mod">
          <ac:chgData name="Isabelle Plank" userId="a1289ac7-07bb-4c5c-b82e-95f954aebe03" providerId="ADAL" clId="{1EE0B497-F77D-41A0-A0A0-E37151357CD2}" dt="2022-07-05T09:43:01.892" v="6447"/>
          <ac:spMkLst>
            <pc:docMk/>
            <pc:sldMk cId="123830675" sldId="262"/>
            <ac:spMk id="232" creationId="{4BCF1485-9346-AFE9-FD73-23F91D1479DD}"/>
          </ac:spMkLst>
        </pc:spChg>
        <pc:spChg chg="mod">
          <ac:chgData name="Isabelle Plank" userId="a1289ac7-07bb-4c5c-b82e-95f954aebe03" providerId="ADAL" clId="{1EE0B497-F77D-41A0-A0A0-E37151357CD2}" dt="2022-07-05T09:43:01.892" v="6447"/>
          <ac:spMkLst>
            <pc:docMk/>
            <pc:sldMk cId="123830675" sldId="262"/>
            <ac:spMk id="233" creationId="{56DD5FF0-4A37-63C0-F045-A5523BDCC944}"/>
          </ac:spMkLst>
        </pc:spChg>
        <pc:spChg chg="mod">
          <ac:chgData name="Isabelle Plank" userId="a1289ac7-07bb-4c5c-b82e-95f954aebe03" providerId="ADAL" clId="{1EE0B497-F77D-41A0-A0A0-E37151357CD2}" dt="2022-07-05T09:43:01.892" v="6447"/>
          <ac:spMkLst>
            <pc:docMk/>
            <pc:sldMk cId="123830675" sldId="262"/>
            <ac:spMk id="234" creationId="{ADB71B90-8F27-2B99-419E-8953DC424CCC}"/>
          </ac:spMkLst>
        </pc:spChg>
        <pc:spChg chg="mod">
          <ac:chgData name="Isabelle Plank" userId="a1289ac7-07bb-4c5c-b82e-95f954aebe03" providerId="ADAL" clId="{1EE0B497-F77D-41A0-A0A0-E37151357CD2}" dt="2022-07-05T09:43:01.892" v="6447"/>
          <ac:spMkLst>
            <pc:docMk/>
            <pc:sldMk cId="123830675" sldId="262"/>
            <ac:spMk id="235" creationId="{42F23EF2-2E5A-4473-78FE-49372ED022CA}"/>
          </ac:spMkLst>
        </pc:spChg>
        <pc:spChg chg="mod">
          <ac:chgData name="Isabelle Plank" userId="a1289ac7-07bb-4c5c-b82e-95f954aebe03" providerId="ADAL" clId="{1EE0B497-F77D-41A0-A0A0-E37151357CD2}" dt="2022-07-05T09:43:01.892" v="6447"/>
          <ac:spMkLst>
            <pc:docMk/>
            <pc:sldMk cId="123830675" sldId="262"/>
            <ac:spMk id="236" creationId="{998BC9FA-A155-07D5-A709-6FD1C16F97FE}"/>
          </ac:spMkLst>
        </pc:spChg>
        <pc:spChg chg="mod">
          <ac:chgData name="Isabelle Plank" userId="a1289ac7-07bb-4c5c-b82e-95f954aebe03" providerId="ADAL" clId="{1EE0B497-F77D-41A0-A0A0-E37151357CD2}" dt="2022-07-05T09:43:01.892" v="6447"/>
          <ac:spMkLst>
            <pc:docMk/>
            <pc:sldMk cId="123830675" sldId="262"/>
            <ac:spMk id="237" creationId="{F160818F-EC1B-5CF7-9095-A0459A638EA0}"/>
          </ac:spMkLst>
        </pc:spChg>
        <pc:spChg chg="mod">
          <ac:chgData name="Isabelle Plank" userId="a1289ac7-07bb-4c5c-b82e-95f954aebe03" providerId="ADAL" clId="{1EE0B497-F77D-41A0-A0A0-E37151357CD2}" dt="2022-07-05T09:43:01.892" v="6447"/>
          <ac:spMkLst>
            <pc:docMk/>
            <pc:sldMk cId="123830675" sldId="262"/>
            <ac:spMk id="238" creationId="{BA4F2B58-E91A-A0C7-99BE-13260941252C}"/>
          </ac:spMkLst>
        </pc:spChg>
        <pc:spChg chg="mod">
          <ac:chgData name="Isabelle Plank" userId="a1289ac7-07bb-4c5c-b82e-95f954aebe03" providerId="ADAL" clId="{1EE0B497-F77D-41A0-A0A0-E37151357CD2}" dt="2022-07-05T09:43:01.892" v="6447"/>
          <ac:spMkLst>
            <pc:docMk/>
            <pc:sldMk cId="123830675" sldId="262"/>
            <ac:spMk id="239" creationId="{92599029-A9D4-230F-11CA-769A84681502}"/>
          </ac:spMkLst>
        </pc:spChg>
        <pc:spChg chg="mod">
          <ac:chgData name="Isabelle Plank" userId="a1289ac7-07bb-4c5c-b82e-95f954aebe03" providerId="ADAL" clId="{1EE0B497-F77D-41A0-A0A0-E37151357CD2}" dt="2022-07-05T09:43:01.892" v="6447"/>
          <ac:spMkLst>
            <pc:docMk/>
            <pc:sldMk cId="123830675" sldId="262"/>
            <ac:spMk id="240" creationId="{6208B62B-56FF-6EEB-0468-D28A75281792}"/>
          </ac:spMkLst>
        </pc:spChg>
        <pc:spChg chg="mod">
          <ac:chgData name="Isabelle Plank" userId="a1289ac7-07bb-4c5c-b82e-95f954aebe03" providerId="ADAL" clId="{1EE0B497-F77D-41A0-A0A0-E37151357CD2}" dt="2022-07-05T09:43:01.892" v="6447"/>
          <ac:spMkLst>
            <pc:docMk/>
            <pc:sldMk cId="123830675" sldId="262"/>
            <ac:spMk id="241" creationId="{5B685C2B-E6BE-0FCD-B171-834AE109B274}"/>
          </ac:spMkLst>
        </pc:spChg>
        <pc:spChg chg="mod">
          <ac:chgData name="Isabelle Plank" userId="a1289ac7-07bb-4c5c-b82e-95f954aebe03" providerId="ADAL" clId="{1EE0B497-F77D-41A0-A0A0-E37151357CD2}" dt="2022-07-05T09:43:01.892" v="6447"/>
          <ac:spMkLst>
            <pc:docMk/>
            <pc:sldMk cId="123830675" sldId="262"/>
            <ac:spMk id="242" creationId="{1B708911-68F6-7B4C-3C28-C109207575E4}"/>
          </ac:spMkLst>
        </pc:spChg>
        <pc:spChg chg="mod">
          <ac:chgData name="Isabelle Plank" userId="a1289ac7-07bb-4c5c-b82e-95f954aebe03" providerId="ADAL" clId="{1EE0B497-F77D-41A0-A0A0-E37151357CD2}" dt="2022-07-05T09:43:01.892" v="6447"/>
          <ac:spMkLst>
            <pc:docMk/>
            <pc:sldMk cId="123830675" sldId="262"/>
            <ac:spMk id="243" creationId="{3BE2B564-ED51-7043-F689-531CDCAC2285}"/>
          </ac:spMkLst>
        </pc:spChg>
        <pc:spChg chg="add del mod">
          <ac:chgData name="Isabelle Plank" userId="a1289ac7-07bb-4c5c-b82e-95f954aebe03" providerId="ADAL" clId="{1EE0B497-F77D-41A0-A0A0-E37151357CD2}" dt="2022-07-05T09:43:01.809" v="6383"/>
          <ac:spMkLst>
            <pc:docMk/>
            <pc:sldMk cId="123830675" sldId="262"/>
            <ac:spMk id="244" creationId="{E6521CBC-07BB-18C3-44EA-F94060189463}"/>
          </ac:spMkLst>
        </pc:spChg>
        <pc:spChg chg="mod">
          <ac:chgData name="Isabelle Plank" userId="a1289ac7-07bb-4c5c-b82e-95f954aebe03" providerId="ADAL" clId="{1EE0B497-F77D-41A0-A0A0-E37151357CD2}" dt="2022-07-05T09:43:25.091" v="6555"/>
          <ac:spMkLst>
            <pc:docMk/>
            <pc:sldMk cId="123830675" sldId="262"/>
            <ac:spMk id="246" creationId="{DCAC84A6-F33D-313E-A245-64A3FC9991D9}"/>
          </ac:spMkLst>
        </pc:spChg>
        <pc:spChg chg="mod">
          <ac:chgData name="Isabelle Plank" userId="a1289ac7-07bb-4c5c-b82e-95f954aebe03" providerId="ADAL" clId="{1EE0B497-F77D-41A0-A0A0-E37151357CD2}" dt="2022-07-05T09:43:25.091" v="6555"/>
          <ac:spMkLst>
            <pc:docMk/>
            <pc:sldMk cId="123830675" sldId="262"/>
            <ac:spMk id="247" creationId="{A2A34252-AC81-5BD5-8200-FC75F053F52F}"/>
          </ac:spMkLst>
        </pc:spChg>
        <pc:spChg chg="mod">
          <ac:chgData name="Isabelle Plank" userId="a1289ac7-07bb-4c5c-b82e-95f954aebe03" providerId="ADAL" clId="{1EE0B497-F77D-41A0-A0A0-E37151357CD2}" dt="2022-07-05T09:43:25.091" v="6555"/>
          <ac:spMkLst>
            <pc:docMk/>
            <pc:sldMk cId="123830675" sldId="262"/>
            <ac:spMk id="248" creationId="{12D7F542-6DB0-4870-C2B8-0A5628BF0B49}"/>
          </ac:spMkLst>
        </pc:spChg>
        <pc:spChg chg="mod">
          <ac:chgData name="Isabelle Plank" userId="a1289ac7-07bb-4c5c-b82e-95f954aebe03" providerId="ADAL" clId="{1EE0B497-F77D-41A0-A0A0-E37151357CD2}" dt="2022-07-05T09:43:25.091" v="6555"/>
          <ac:spMkLst>
            <pc:docMk/>
            <pc:sldMk cId="123830675" sldId="262"/>
            <ac:spMk id="249" creationId="{7FBEB039-2FB6-DBC1-CFD2-FE287FCA0AE6}"/>
          </ac:spMkLst>
        </pc:spChg>
        <pc:spChg chg="mod">
          <ac:chgData name="Isabelle Plank" userId="a1289ac7-07bb-4c5c-b82e-95f954aebe03" providerId="ADAL" clId="{1EE0B497-F77D-41A0-A0A0-E37151357CD2}" dt="2022-07-05T09:43:25.106" v="6575"/>
          <ac:spMkLst>
            <pc:docMk/>
            <pc:sldMk cId="123830675" sldId="262"/>
            <ac:spMk id="251" creationId="{2FA05835-499A-D188-E71A-4EC76B8B1BF1}"/>
          </ac:spMkLst>
        </pc:spChg>
        <pc:spChg chg="mod">
          <ac:chgData name="Isabelle Plank" userId="a1289ac7-07bb-4c5c-b82e-95f954aebe03" providerId="ADAL" clId="{1EE0B497-F77D-41A0-A0A0-E37151357CD2}" dt="2022-07-05T09:43:25.106" v="6575"/>
          <ac:spMkLst>
            <pc:docMk/>
            <pc:sldMk cId="123830675" sldId="262"/>
            <ac:spMk id="252" creationId="{99B63FDF-023F-E81F-DB3D-1E5E5226CEA0}"/>
          </ac:spMkLst>
        </pc:spChg>
        <pc:spChg chg="mod">
          <ac:chgData name="Isabelle Plank" userId="a1289ac7-07bb-4c5c-b82e-95f954aebe03" providerId="ADAL" clId="{1EE0B497-F77D-41A0-A0A0-E37151357CD2}" dt="2022-07-05T09:43:25.106" v="6575"/>
          <ac:spMkLst>
            <pc:docMk/>
            <pc:sldMk cId="123830675" sldId="262"/>
            <ac:spMk id="253" creationId="{08ACC9B9-64DF-0D89-2551-55FFFC5A4B01}"/>
          </ac:spMkLst>
        </pc:spChg>
        <pc:spChg chg="mod">
          <ac:chgData name="Isabelle Plank" userId="a1289ac7-07bb-4c5c-b82e-95f954aebe03" providerId="ADAL" clId="{1EE0B497-F77D-41A0-A0A0-E37151357CD2}" dt="2022-07-05T09:43:25.106" v="6575"/>
          <ac:spMkLst>
            <pc:docMk/>
            <pc:sldMk cId="123830675" sldId="262"/>
            <ac:spMk id="254" creationId="{5C791971-60FD-3FCA-0080-BA5540F4F868}"/>
          </ac:spMkLst>
        </pc:spChg>
        <pc:spChg chg="mod">
          <ac:chgData name="Isabelle Plank" userId="a1289ac7-07bb-4c5c-b82e-95f954aebe03" providerId="ADAL" clId="{1EE0B497-F77D-41A0-A0A0-E37151357CD2}" dt="2022-07-05T09:43:25.106" v="6575"/>
          <ac:spMkLst>
            <pc:docMk/>
            <pc:sldMk cId="123830675" sldId="262"/>
            <ac:spMk id="255" creationId="{F7588487-5890-175C-45D3-2C4AAB5D799D}"/>
          </ac:spMkLst>
        </pc:spChg>
        <pc:spChg chg="mod">
          <ac:chgData name="Isabelle Plank" userId="a1289ac7-07bb-4c5c-b82e-95f954aebe03" providerId="ADAL" clId="{1EE0B497-F77D-41A0-A0A0-E37151357CD2}" dt="2022-07-05T09:43:25.106" v="6575"/>
          <ac:spMkLst>
            <pc:docMk/>
            <pc:sldMk cId="123830675" sldId="262"/>
            <ac:spMk id="256" creationId="{BBB1BBA8-0A45-0EE7-C1BB-7AA7E9010BFE}"/>
          </ac:spMkLst>
        </pc:spChg>
        <pc:spChg chg="mod">
          <ac:chgData name="Isabelle Plank" userId="a1289ac7-07bb-4c5c-b82e-95f954aebe03" providerId="ADAL" clId="{1EE0B497-F77D-41A0-A0A0-E37151357CD2}" dt="2022-07-05T09:43:25.107" v="6577"/>
          <ac:spMkLst>
            <pc:docMk/>
            <pc:sldMk cId="123830675" sldId="262"/>
            <ac:spMk id="258" creationId="{AD6852FC-1B3B-8AFE-5C52-00E4029364F5}"/>
          </ac:spMkLst>
        </pc:spChg>
        <pc:spChg chg="mod">
          <ac:chgData name="Isabelle Plank" userId="a1289ac7-07bb-4c5c-b82e-95f954aebe03" providerId="ADAL" clId="{1EE0B497-F77D-41A0-A0A0-E37151357CD2}" dt="2022-07-05T09:43:25.107" v="6577"/>
          <ac:spMkLst>
            <pc:docMk/>
            <pc:sldMk cId="123830675" sldId="262"/>
            <ac:spMk id="259" creationId="{DBB4DE33-01DE-777E-36D3-DB116472698E}"/>
          </ac:spMkLst>
        </pc:spChg>
        <pc:spChg chg="mod">
          <ac:chgData name="Isabelle Plank" userId="a1289ac7-07bb-4c5c-b82e-95f954aebe03" providerId="ADAL" clId="{1EE0B497-F77D-41A0-A0A0-E37151357CD2}" dt="2022-07-05T09:43:25.107" v="6577"/>
          <ac:spMkLst>
            <pc:docMk/>
            <pc:sldMk cId="123830675" sldId="262"/>
            <ac:spMk id="260" creationId="{800C1446-652F-9DD7-A7BC-1B63E3B5F86F}"/>
          </ac:spMkLst>
        </pc:spChg>
        <pc:spChg chg="mod">
          <ac:chgData name="Isabelle Plank" userId="a1289ac7-07bb-4c5c-b82e-95f954aebe03" providerId="ADAL" clId="{1EE0B497-F77D-41A0-A0A0-E37151357CD2}" dt="2022-07-05T09:43:25.107" v="6577"/>
          <ac:spMkLst>
            <pc:docMk/>
            <pc:sldMk cId="123830675" sldId="262"/>
            <ac:spMk id="261" creationId="{F9405C21-F784-FAF8-3A9C-12B92994E03D}"/>
          </ac:spMkLst>
        </pc:spChg>
        <pc:spChg chg="mod">
          <ac:chgData name="Isabelle Plank" userId="a1289ac7-07bb-4c5c-b82e-95f954aebe03" providerId="ADAL" clId="{1EE0B497-F77D-41A0-A0A0-E37151357CD2}" dt="2022-07-05T09:43:25.107" v="6579"/>
          <ac:spMkLst>
            <pc:docMk/>
            <pc:sldMk cId="123830675" sldId="262"/>
            <ac:spMk id="263" creationId="{703E55C5-BE5A-16F3-EC43-4935B6923C4C}"/>
          </ac:spMkLst>
        </pc:spChg>
        <pc:spChg chg="mod">
          <ac:chgData name="Isabelle Plank" userId="a1289ac7-07bb-4c5c-b82e-95f954aebe03" providerId="ADAL" clId="{1EE0B497-F77D-41A0-A0A0-E37151357CD2}" dt="2022-07-05T09:43:25.107" v="6579"/>
          <ac:spMkLst>
            <pc:docMk/>
            <pc:sldMk cId="123830675" sldId="262"/>
            <ac:spMk id="264" creationId="{461B4F6B-D5C1-A120-88EB-435C45A0CDDC}"/>
          </ac:spMkLst>
        </pc:spChg>
        <pc:spChg chg="mod">
          <ac:chgData name="Isabelle Plank" userId="a1289ac7-07bb-4c5c-b82e-95f954aebe03" providerId="ADAL" clId="{1EE0B497-F77D-41A0-A0A0-E37151357CD2}" dt="2022-07-05T09:43:25.107" v="6579"/>
          <ac:spMkLst>
            <pc:docMk/>
            <pc:sldMk cId="123830675" sldId="262"/>
            <ac:spMk id="265" creationId="{D4C8E341-507F-76FC-D9EB-7F6545B87FA1}"/>
          </ac:spMkLst>
        </pc:spChg>
        <pc:spChg chg="mod">
          <ac:chgData name="Isabelle Plank" userId="a1289ac7-07bb-4c5c-b82e-95f954aebe03" providerId="ADAL" clId="{1EE0B497-F77D-41A0-A0A0-E37151357CD2}" dt="2022-07-05T09:43:25.107" v="6579"/>
          <ac:spMkLst>
            <pc:docMk/>
            <pc:sldMk cId="123830675" sldId="262"/>
            <ac:spMk id="266" creationId="{E335A268-263A-063B-9307-BDE334377E3D}"/>
          </ac:spMkLst>
        </pc:spChg>
        <pc:spChg chg="mod">
          <ac:chgData name="Isabelle Plank" userId="a1289ac7-07bb-4c5c-b82e-95f954aebe03" providerId="ADAL" clId="{1EE0B497-F77D-41A0-A0A0-E37151357CD2}" dt="2022-07-05T09:43:25.107" v="6579"/>
          <ac:spMkLst>
            <pc:docMk/>
            <pc:sldMk cId="123830675" sldId="262"/>
            <ac:spMk id="267" creationId="{90D820AD-8900-4027-354A-E7E58B350013}"/>
          </ac:spMkLst>
        </pc:spChg>
        <pc:spChg chg="mod">
          <ac:chgData name="Isabelle Plank" userId="a1289ac7-07bb-4c5c-b82e-95f954aebe03" providerId="ADAL" clId="{1EE0B497-F77D-41A0-A0A0-E37151357CD2}" dt="2022-07-05T09:43:25.107" v="6579"/>
          <ac:spMkLst>
            <pc:docMk/>
            <pc:sldMk cId="123830675" sldId="262"/>
            <ac:spMk id="268" creationId="{C295A56C-24CD-36B3-856C-BE7BE2646BC2}"/>
          </ac:spMkLst>
        </pc:spChg>
        <pc:spChg chg="mod">
          <ac:chgData name="Isabelle Plank" userId="a1289ac7-07bb-4c5c-b82e-95f954aebe03" providerId="ADAL" clId="{1EE0B497-F77D-41A0-A0A0-E37151357CD2}" dt="2022-07-05T09:43:25.107" v="6579"/>
          <ac:spMkLst>
            <pc:docMk/>
            <pc:sldMk cId="123830675" sldId="262"/>
            <ac:spMk id="269" creationId="{70786E6E-4C5E-1721-C229-B3A1365FE61C}"/>
          </ac:spMkLst>
        </pc:spChg>
        <pc:spChg chg="mod">
          <ac:chgData name="Isabelle Plank" userId="a1289ac7-07bb-4c5c-b82e-95f954aebe03" providerId="ADAL" clId="{1EE0B497-F77D-41A0-A0A0-E37151357CD2}" dt="2022-07-05T09:43:25.107" v="6579"/>
          <ac:spMkLst>
            <pc:docMk/>
            <pc:sldMk cId="123830675" sldId="262"/>
            <ac:spMk id="270" creationId="{0C3EFD22-0D4E-23AC-0D89-22C1799FC3F6}"/>
          </ac:spMkLst>
        </pc:spChg>
        <pc:spChg chg="mod">
          <ac:chgData name="Isabelle Plank" userId="a1289ac7-07bb-4c5c-b82e-95f954aebe03" providerId="ADAL" clId="{1EE0B497-F77D-41A0-A0A0-E37151357CD2}" dt="2022-07-05T09:43:25.107" v="6579"/>
          <ac:spMkLst>
            <pc:docMk/>
            <pc:sldMk cId="123830675" sldId="262"/>
            <ac:spMk id="271" creationId="{AB3C8485-27A1-6675-8C58-C2F010E5B8F4}"/>
          </ac:spMkLst>
        </pc:spChg>
        <pc:spChg chg="mod">
          <ac:chgData name="Isabelle Plank" userId="a1289ac7-07bb-4c5c-b82e-95f954aebe03" providerId="ADAL" clId="{1EE0B497-F77D-41A0-A0A0-E37151357CD2}" dt="2022-07-05T09:43:30.657" v="7129"/>
          <ac:spMkLst>
            <pc:docMk/>
            <pc:sldMk cId="123830675" sldId="262"/>
            <ac:spMk id="273" creationId="{1152A738-E905-E7BE-C1E3-55AD867471C1}"/>
          </ac:spMkLst>
        </pc:spChg>
        <pc:spChg chg="mod">
          <ac:chgData name="Isabelle Plank" userId="a1289ac7-07bb-4c5c-b82e-95f954aebe03" providerId="ADAL" clId="{1EE0B497-F77D-41A0-A0A0-E37151357CD2}" dt="2022-07-05T09:43:30.657" v="7129"/>
          <ac:spMkLst>
            <pc:docMk/>
            <pc:sldMk cId="123830675" sldId="262"/>
            <ac:spMk id="274" creationId="{71DC2991-2940-CE05-A43D-7227CB9B8A22}"/>
          </ac:spMkLst>
        </pc:spChg>
        <pc:spChg chg="mod">
          <ac:chgData name="Isabelle Plank" userId="a1289ac7-07bb-4c5c-b82e-95f954aebe03" providerId="ADAL" clId="{1EE0B497-F77D-41A0-A0A0-E37151357CD2}" dt="2022-07-05T09:43:30.657" v="7129"/>
          <ac:spMkLst>
            <pc:docMk/>
            <pc:sldMk cId="123830675" sldId="262"/>
            <ac:spMk id="275" creationId="{820EFE3A-D57E-016D-54A3-D2744DCFE59B}"/>
          </ac:spMkLst>
        </pc:spChg>
        <pc:spChg chg="mod">
          <ac:chgData name="Isabelle Plank" userId="a1289ac7-07bb-4c5c-b82e-95f954aebe03" providerId="ADAL" clId="{1EE0B497-F77D-41A0-A0A0-E37151357CD2}" dt="2022-07-05T09:43:30.657" v="7129"/>
          <ac:spMkLst>
            <pc:docMk/>
            <pc:sldMk cId="123830675" sldId="262"/>
            <ac:spMk id="276" creationId="{2817A54E-AB45-EFAB-5D98-1E19FC54A675}"/>
          </ac:spMkLst>
        </pc:spChg>
        <pc:spChg chg="mod">
          <ac:chgData name="Isabelle Plank" userId="a1289ac7-07bb-4c5c-b82e-95f954aebe03" providerId="ADAL" clId="{1EE0B497-F77D-41A0-A0A0-E37151357CD2}" dt="2022-07-05T09:43:30.657" v="7129"/>
          <ac:spMkLst>
            <pc:docMk/>
            <pc:sldMk cId="123830675" sldId="262"/>
            <ac:spMk id="278" creationId="{6BCF51FE-6319-58E5-41D6-309AE80C5986}"/>
          </ac:spMkLst>
        </pc:spChg>
        <pc:spChg chg="mod">
          <ac:chgData name="Isabelle Plank" userId="a1289ac7-07bb-4c5c-b82e-95f954aebe03" providerId="ADAL" clId="{1EE0B497-F77D-41A0-A0A0-E37151357CD2}" dt="2022-07-05T09:43:30.657" v="7129"/>
          <ac:spMkLst>
            <pc:docMk/>
            <pc:sldMk cId="123830675" sldId="262"/>
            <ac:spMk id="279" creationId="{34D58AAF-C8FA-67B9-2912-69454DF2CFD2}"/>
          </ac:spMkLst>
        </pc:spChg>
        <pc:spChg chg="mod">
          <ac:chgData name="Isabelle Plank" userId="a1289ac7-07bb-4c5c-b82e-95f954aebe03" providerId="ADAL" clId="{1EE0B497-F77D-41A0-A0A0-E37151357CD2}" dt="2022-07-05T09:43:30.657" v="7129"/>
          <ac:spMkLst>
            <pc:docMk/>
            <pc:sldMk cId="123830675" sldId="262"/>
            <ac:spMk id="280" creationId="{204338BD-1491-DA69-316A-40847363D3A4}"/>
          </ac:spMkLst>
        </pc:spChg>
        <pc:spChg chg="mod">
          <ac:chgData name="Isabelle Plank" userId="a1289ac7-07bb-4c5c-b82e-95f954aebe03" providerId="ADAL" clId="{1EE0B497-F77D-41A0-A0A0-E37151357CD2}" dt="2022-07-05T09:43:30.657" v="7129"/>
          <ac:spMkLst>
            <pc:docMk/>
            <pc:sldMk cId="123830675" sldId="262"/>
            <ac:spMk id="281" creationId="{21DE7E3E-68CA-5CFE-82FB-6CC4BF3EAB68}"/>
          </ac:spMkLst>
        </pc:spChg>
        <pc:spChg chg="mod">
          <ac:chgData name="Isabelle Plank" userId="a1289ac7-07bb-4c5c-b82e-95f954aebe03" providerId="ADAL" clId="{1EE0B497-F77D-41A0-A0A0-E37151357CD2}" dt="2022-07-05T09:43:30.657" v="7129"/>
          <ac:spMkLst>
            <pc:docMk/>
            <pc:sldMk cId="123830675" sldId="262"/>
            <ac:spMk id="283" creationId="{B2DC01B2-5237-B8B9-2C9C-08A8E59E8D8A}"/>
          </ac:spMkLst>
        </pc:spChg>
        <pc:spChg chg="mod">
          <ac:chgData name="Isabelle Plank" userId="a1289ac7-07bb-4c5c-b82e-95f954aebe03" providerId="ADAL" clId="{1EE0B497-F77D-41A0-A0A0-E37151357CD2}" dt="2022-07-05T09:43:30.657" v="7129"/>
          <ac:spMkLst>
            <pc:docMk/>
            <pc:sldMk cId="123830675" sldId="262"/>
            <ac:spMk id="284" creationId="{561C523A-456E-19BB-D707-7602C9150F00}"/>
          </ac:spMkLst>
        </pc:spChg>
        <pc:spChg chg="mod">
          <ac:chgData name="Isabelle Plank" userId="a1289ac7-07bb-4c5c-b82e-95f954aebe03" providerId="ADAL" clId="{1EE0B497-F77D-41A0-A0A0-E37151357CD2}" dt="2022-07-05T09:43:30.657" v="7129"/>
          <ac:spMkLst>
            <pc:docMk/>
            <pc:sldMk cId="123830675" sldId="262"/>
            <ac:spMk id="285" creationId="{7487F17F-9BCD-DC57-BBE3-D5BA56FC3529}"/>
          </ac:spMkLst>
        </pc:spChg>
        <pc:spChg chg="mod">
          <ac:chgData name="Isabelle Plank" userId="a1289ac7-07bb-4c5c-b82e-95f954aebe03" providerId="ADAL" clId="{1EE0B497-F77D-41A0-A0A0-E37151357CD2}" dt="2022-07-05T09:43:30.657" v="7129"/>
          <ac:spMkLst>
            <pc:docMk/>
            <pc:sldMk cId="123830675" sldId="262"/>
            <ac:spMk id="286" creationId="{FFF1D260-1816-9129-1C15-2010A1BBF4CC}"/>
          </ac:spMkLst>
        </pc:spChg>
        <pc:spChg chg="mod">
          <ac:chgData name="Isabelle Plank" userId="a1289ac7-07bb-4c5c-b82e-95f954aebe03" providerId="ADAL" clId="{1EE0B497-F77D-41A0-A0A0-E37151357CD2}" dt="2022-07-05T09:43:30.657" v="7129"/>
          <ac:spMkLst>
            <pc:docMk/>
            <pc:sldMk cId="123830675" sldId="262"/>
            <ac:spMk id="287" creationId="{F5BF789E-726F-D667-09B6-AB265F79F04D}"/>
          </ac:spMkLst>
        </pc:spChg>
        <pc:spChg chg="mod">
          <ac:chgData name="Isabelle Plank" userId="a1289ac7-07bb-4c5c-b82e-95f954aebe03" providerId="ADAL" clId="{1EE0B497-F77D-41A0-A0A0-E37151357CD2}" dt="2022-07-05T09:43:30.657" v="7129"/>
          <ac:spMkLst>
            <pc:docMk/>
            <pc:sldMk cId="123830675" sldId="262"/>
            <ac:spMk id="288" creationId="{0DE562A0-6FF6-D97E-A04D-A9AE768AD4CD}"/>
          </ac:spMkLst>
        </pc:spChg>
        <pc:spChg chg="mod">
          <ac:chgData name="Isabelle Plank" userId="a1289ac7-07bb-4c5c-b82e-95f954aebe03" providerId="ADAL" clId="{1EE0B497-F77D-41A0-A0A0-E37151357CD2}" dt="2022-07-05T09:43:30.657" v="7129"/>
          <ac:spMkLst>
            <pc:docMk/>
            <pc:sldMk cId="123830675" sldId="262"/>
            <ac:spMk id="289" creationId="{675184CB-8D83-F2E9-A887-08BF3BEA921A}"/>
          </ac:spMkLst>
        </pc:spChg>
        <pc:spChg chg="mod">
          <ac:chgData name="Isabelle Plank" userId="a1289ac7-07bb-4c5c-b82e-95f954aebe03" providerId="ADAL" clId="{1EE0B497-F77D-41A0-A0A0-E37151357CD2}" dt="2022-07-05T09:43:30.657" v="7129"/>
          <ac:spMkLst>
            <pc:docMk/>
            <pc:sldMk cId="123830675" sldId="262"/>
            <ac:spMk id="290" creationId="{260FE3F8-A74F-ABBC-2227-EB38669E9697}"/>
          </ac:spMkLst>
        </pc:spChg>
        <pc:spChg chg="mod">
          <ac:chgData name="Isabelle Plank" userId="a1289ac7-07bb-4c5c-b82e-95f954aebe03" providerId="ADAL" clId="{1EE0B497-F77D-41A0-A0A0-E37151357CD2}" dt="2022-07-05T09:43:30.657" v="7129"/>
          <ac:spMkLst>
            <pc:docMk/>
            <pc:sldMk cId="123830675" sldId="262"/>
            <ac:spMk id="291" creationId="{FD2E0A98-68F1-3240-E8DB-7A6F4B77DA14}"/>
          </ac:spMkLst>
        </pc:spChg>
        <pc:spChg chg="mod">
          <ac:chgData name="Isabelle Plank" userId="a1289ac7-07bb-4c5c-b82e-95f954aebe03" providerId="ADAL" clId="{1EE0B497-F77D-41A0-A0A0-E37151357CD2}" dt="2022-07-05T09:43:30.657" v="7129"/>
          <ac:spMkLst>
            <pc:docMk/>
            <pc:sldMk cId="123830675" sldId="262"/>
            <ac:spMk id="293" creationId="{64FC45CB-A22F-E4CA-D91D-7732111E4269}"/>
          </ac:spMkLst>
        </pc:spChg>
        <pc:spChg chg="mod">
          <ac:chgData name="Isabelle Plank" userId="a1289ac7-07bb-4c5c-b82e-95f954aebe03" providerId="ADAL" clId="{1EE0B497-F77D-41A0-A0A0-E37151357CD2}" dt="2022-07-05T09:43:30.657" v="7129"/>
          <ac:spMkLst>
            <pc:docMk/>
            <pc:sldMk cId="123830675" sldId="262"/>
            <ac:spMk id="294" creationId="{CEEB74FC-185A-54B1-9DCE-87CF3FD5F76A}"/>
          </ac:spMkLst>
        </pc:spChg>
        <pc:spChg chg="mod">
          <ac:chgData name="Isabelle Plank" userId="a1289ac7-07bb-4c5c-b82e-95f954aebe03" providerId="ADAL" clId="{1EE0B497-F77D-41A0-A0A0-E37151357CD2}" dt="2022-07-05T09:43:30.657" v="7129"/>
          <ac:spMkLst>
            <pc:docMk/>
            <pc:sldMk cId="123830675" sldId="262"/>
            <ac:spMk id="295" creationId="{A08EFB8E-83F3-849B-755B-A233865257B2}"/>
          </ac:spMkLst>
        </pc:spChg>
        <pc:spChg chg="mod">
          <ac:chgData name="Isabelle Plank" userId="a1289ac7-07bb-4c5c-b82e-95f954aebe03" providerId="ADAL" clId="{1EE0B497-F77D-41A0-A0A0-E37151357CD2}" dt="2022-07-05T09:43:30.657" v="7129"/>
          <ac:spMkLst>
            <pc:docMk/>
            <pc:sldMk cId="123830675" sldId="262"/>
            <ac:spMk id="296" creationId="{25021CF1-B3DC-5C2F-F912-B6874448B186}"/>
          </ac:spMkLst>
        </pc:spChg>
        <pc:spChg chg="mod">
          <ac:chgData name="Isabelle Plank" userId="a1289ac7-07bb-4c5c-b82e-95f954aebe03" providerId="ADAL" clId="{1EE0B497-F77D-41A0-A0A0-E37151357CD2}" dt="2022-07-05T09:43:30.657" v="7129"/>
          <ac:spMkLst>
            <pc:docMk/>
            <pc:sldMk cId="123830675" sldId="262"/>
            <ac:spMk id="297" creationId="{7C541D91-1427-7969-55B5-CB718CD003A3}"/>
          </ac:spMkLst>
        </pc:spChg>
        <pc:spChg chg="mod">
          <ac:chgData name="Isabelle Plank" userId="a1289ac7-07bb-4c5c-b82e-95f954aebe03" providerId="ADAL" clId="{1EE0B497-F77D-41A0-A0A0-E37151357CD2}" dt="2022-07-05T09:43:30.657" v="7129"/>
          <ac:spMkLst>
            <pc:docMk/>
            <pc:sldMk cId="123830675" sldId="262"/>
            <ac:spMk id="298" creationId="{4DE9DD49-0FD7-17EC-A3D6-E365E445EAFD}"/>
          </ac:spMkLst>
        </pc:spChg>
        <pc:spChg chg="mod">
          <ac:chgData name="Isabelle Plank" userId="a1289ac7-07bb-4c5c-b82e-95f954aebe03" providerId="ADAL" clId="{1EE0B497-F77D-41A0-A0A0-E37151357CD2}" dt="2022-07-05T09:43:29.418" v="6992"/>
          <ac:spMkLst>
            <pc:docMk/>
            <pc:sldMk cId="123830675" sldId="262"/>
            <ac:spMk id="300" creationId="{54DB31FC-F335-B3BB-A396-2F69524D7992}"/>
          </ac:spMkLst>
        </pc:spChg>
        <pc:spChg chg="mod">
          <ac:chgData name="Isabelle Plank" userId="a1289ac7-07bb-4c5c-b82e-95f954aebe03" providerId="ADAL" clId="{1EE0B497-F77D-41A0-A0A0-E37151357CD2}" dt="2022-07-05T09:43:29.418" v="6992"/>
          <ac:spMkLst>
            <pc:docMk/>
            <pc:sldMk cId="123830675" sldId="262"/>
            <ac:spMk id="301" creationId="{20B575D1-CF25-DEAA-A452-63A54BC9252D}"/>
          </ac:spMkLst>
        </pc:spChg>
        <pc:spChg chg="mod">
          <ac:chgData name="Isabelle Plank" userId="a1289ac7-07bb-4c5c-b82e-95f954aebe03" providerId="ADAL" clId="{1EE0B497-F77D-41A0-A0A0-E37151357CD2}" dt="2022-07-05T09:43:29.418" v="6992"/>
          <ac:spMkLst>
            <pc:docMk/>
            <pc:sldMk cId="123830675" sldId="262"/>
            <ac:spMk id="302" creationId="{0BF0E703-C9ED-91A6-FFCB-332337899AFF}"/>
          </ac:spMkLst>
        </pc:spChg>
        <pc:spChg chg="mod">
          <ac:chgData name="Isabelle Plank" userId="a1289ac7-07bb-4c5c-b82e-95f954aebe03" providerId="ADAL" clId="{1EE0B497-F77D-41A0-A0A0-E37151357CD2}" dt="2022-07-05T09:43:29.418" v="6992"/>
          <ac:spMkLst>
            <pc:docMk/>
            <pc:sldMk cId="123830675" sldId="262"/>
            <ac:spMk id="303" creationId="{1FE56619-3F46-100F-4287-2C35A903F93F}"/>
          </ac:spMkLst>
        </pc:spChg>
        <pc:spChg chg="mod">
          <ac:chgData name="Isabelle Plank" userId="a1289ac7-07bb-4c5c-b82e-95f954aebe03" providerId="ADAL" clId="{1EE0B497-F77D-41A0-A0A0-E37151357CD2}" dt="2022-07-05T09:43:29.418" v="6992"/>
          <ac:spMkLst>
            <pc:docMk/>
            <pc:sldMk cId="123830675" sldId="262"/>
            <ac:spMk id="305" creationId="{3A2ABA71-2872-BD93-3EED-24ACCC3A6C45}"/>
          </ac:spMkLst>
        </pc:spChg>
        <pc:spChg chg="mod">
          <ac:chgData name="Isabelle Plank" userId="a1289ac7-07bb-4c5c-b82e-95f954aebe03" providerId="ADAL" clId="{1EE0B497-F77D-41A0-A0A0-E37151357CD2}" dt="2022-07-05T09:43:29.418" v="6992"/>
          <ac:spMkLst>
            <pc:docMk/>
            <pc:sldMk cId="123830675" sldId="262"/>
            <ac:spMk id="306" creationId="{031A1C98-E94F-D107-376A-97FE375C4902}"/>
          </ac:spMkLst>
        </pc:spChg>
        <pc:spChg chg="mod">
          <ac:chgData name="Isabelle Plank" userId="a1289ac7-07bb-4c5c-b82e-95f954aebe03" providerId="ADAL" clId="{1EE0B497-F77D-41A0-A0A0-E37151357CD2}" dt="2022-07-05T09:43:29.418" v="6992"/>
          <ac:spMkLst>
            <pc:docMk/>
            <pc:sldMk cId="123830675" sldId="262"/>
            <ac:spMk id="307" creationId="{59678FF3-6A40-DC4F-E652-EBA1E57E64F1}"/>
          </ac:spMkLst>
        </pc:spChg>
        <pc:spChg chg="mod">
          <ac:chgData name="Isabelle Plank" userId="a1289ac7-07bb-4c5c-b82e-95f954aebe03" providerId="ADAL" clId="{1EE0B497-F77D-41A0-A0A0-E37151357CD2}" dt="2022-07-05T09:43:29.418" v="6992"/>
          <ac:spMkLst>
            <pc:docMk/>
            <pc:sldMk cId="123830675" sldId="262"/>
            <ac:spMk id="308" creationId="{6DE0AC5F-EC37-15D3-2080-E73F0E8EA621}"/>
          </ac:spMkLst>
        </pc:spChg>
        <pc:spChg chg="mod">
          <ac:chgData name="Isabelle Plank" userId="a1289ac7-07bb-4c5c-b82e-95f954aebe03" providerId="ADAL" clId="{1EE0B497-F77D-41A0-A0A0-E37151357CD2}" dt="2022-07-05T09:43:29.418" v="6992"/>
          <ac:spMkLst>
            <pc:docMk/>
            <pc:sldMk cId="123830675" sldId="262"/>
            <ac:spMk id="309" creationId="{CC8BBA18-FF68-F5D7-D6E5-E5555A88889B}"/>
          </ac:spMkLst>
        </pc:spChg>
        <pc:spChg chg="mod">
          <ac:chgData name="Isabelle Plank" userId="a1289ac7-07bb-4c5c-b82e-95f954aebe03" providerId="ADAL" clId="{1EE0B497-F77D-41A0-A0A0-E37151357CD2}" dt="2022-07-05T09:43:29.418" v="6992"/>
          <ac:spMkLst>
            <pc:docMk/>
            <pc:sldMk cId="123830675" sldId="262"/>
            <ac:spMk id="310" creationId="{3DA8E8E7-7604-7778-ADB3-2D2E85786C89}"/>
          </ac:spMkLst>
        </pc:spChg>
        <pc:spChg chg="mod">
          <ac:chgData name="Isabelle Plank" userId="a1289ac7-07bb-4c5c-b82e-95f954aebe03" providerId="ADAL" clId="{1EE0B497-F77D-41A0-A0A0-E37151357CD2}" dt="2022-07-05T09:43:29.418" v="6992"/>
          <ac:spMkLst>
            <pc:docMk/>
            <pc:sldMk cId="123830675" sldId="262"/>
            <ac:spMk id="312" creationId="{C14A6705-2506-FD8B-A9EA-55F90A60837F}"/>
          </ac:spMkLst>
        </pc:spChg>
        <pc:spChg chg="mod">
          <ac:chgData name="Isabelle Plank" userId="a1289ac7-07bb-4c5c-b82e-95f954aebe03" providerId="ADAL" clId="{1EE0B497-F77D-41A0-A0A0-E37151357CD2}" dt="2022-07-05T09:43:29.418" v="6992"/>
          <ac:spMkLst>
            <pc:docMk/>
            <pc:sldMk cId="123830675" sldId="262"/>
            <ac:spMk id="313" creationId="{863BF88E-4FAB-8F75-EDE2-DB2079F940B7}"/>
          </ac:spMkLst>
        </pc:spChg>
        <pc:spChg chg="mod">
          <ac:chgData name="Isabelle Plank" userId="a1289ac7-07bb-4c5c-b82e-95f954aebe03" providerId="ADAL" clId="{1EE0B497-F77D-41A0-A0A0-E37151357CD2}" dt="2022-07-05T09:43:29.418" v="6992"/>
          <ac:spMkLst>
            <pc:docMk/>
            <pc:sldMk cId="123830675" sldId="262"/>
            <ac:spMk id="314" creationId="{EE2003E1-B92A-86B2-1022-1B8BF5D69D5B}"/>
          </ac:spMkLst>
        </pc:spChg>
        <pc:spChg chg="mod">
          <ac:chgData name="Isabelle Plank" userId="a1289ac7-07bb-4c5c-b82e-95f954aebe03" providerId="ADAL" clId="{1EE0B497-F77D-41A0-A0A0-E37151357CD2}" dt="2022-07-05T09:43:29.418" v="6992"/>
          <ac:spMkLst>
            <pc:docMk/>
            <pc:sldMk cId="123830675" sldId="262"/>
            <ac:spMk id="315" creationId="{50F6918F-A120-2031-D78E-E252D2000A7B}"/>
          </ac:spMkLst>
        </pc:spChg>
        <pc:spChg chg="mod">
          <ac:chgData name="Isabelle Plank" userId="a1289ac7-07bb-4c5c-b82e-95f954aebe03" providerId="ADAL" clId="{1EE0B497-F77D-41A0-A0A0-E37151357CD2}" dt="2022-07-05T09:43:29.418" v="6992"/>
          <ac:spMkLst>
            <pc:docMk/>
            <pc:sldMk cId="123830675" sldId="262"/>
            <ac:spMk id="317" creationId="{4646520E-E839-B5E3-A20C-E6523ABB0E1A}"/>
          </ac:spMkLst>
        </pc:spChg>
        <pc:spChg chg="mod">
          <ac:chgData name="Isabelle Plank" userId="a1289ac7-07bb-4c5c-b82e-95f954aebe03" providerId="ADAL" clId="{1EE0B497-F77D-41A0-A0A0-E37151357CD2}" dt="2022-07-05T09:43:29.418" v="6992"/>
          <ac:spMkLst>
            <pc:docMk/>
            <pc:sldMk cId="123830675" sldId="262"/>
            <ac:spMk id="318" creationId="{F103EBF7-2FA3-FCBB-8E7B-EFB273C6CDE3}"/>
          </ac:spMkLst>
        </pc:spChg>
        <pc:spChg chg="mod">
          <ac:chgData name="Isabelle Plank" userId="a1289ac7-07bb-4c5c-b82e-95f954aebe03" providerId="ADAL" clId="{1EE0B497-F77D-41A0-A0A0-E37151357CD2}" dt="2022-07-05T09:43:29.418" v="6992"/>
          <ac:spMkLst>
            <pc:docMk/>
            <pc:sldMk cId="123830675" sldId="262"/>
            <ac:spMk id="319" creationId="{085CD54B-EBB5-2D88-918A-D0391FD1CA7D}"/>
          </ac:spMkLst>
        </pc:spChg>
        <pc:spChg chg="mod">
          <ac:chgData name="Isabelle Plank" userId="a1289ac7-07bb-4c5c-b82e-95f954aebe03" providerId="ADAL" clId="{1EE0B497-F77D-41A0-A0A0-E37151357CD2}" dt="2022-07-05T09:43:29.418" v="6992"/>
          <ac:spMkLst>
            <pc:docMk/>
            <pc:sldMk cId="123830675" sldId="262"/>
            <ac:spMk id="320" creationId="{6F85D553-EBD6-547B-9ABD-16553CF897C3}"/>
          </ac:spMkLst>
        </pc:spChg>
        <pc:spChg chg="mod">
          <ac:chgData name="Isabelle Plank" userId="a1289ac7-07bb-4c5c-b82e-95f954aebe03" providerId="ADAL" clId="{1EE0B497-F77D-41A0-A0A0-E37151357CD2}" dt="2022-07-05T09:43:29.418" v="6992"/>
          <ac:spMkLst>
            <pc:docMk/>
            <pc:sldMk cId="123830675" sldId="262"/>
            <ac:spMk id="321" creationId="{970AD496-8A12-D62B-E3E4-9593B1691150}"/>
          </ac:spMkLst>
        </pc:spChg>
        <pc:spChg chg="mod">
          <ac:chgData name="Isabelle Plank" userId="a1289ac7-07bb-4c5c-b82e-95f954aebe03" providerId="ADAL" clId="{1EE0B497-F77D-41A0-A0A0-E37151357CD2}" dt="2022-07-05T09:43:29.418" v="6992"/>
          <ac:spMkLst>
            <pc:docMk/>
            <pc:sldMk cId="123830675" sldId="262"/>
            <ac:spMk id="322" creationId="{97580401-66FE-4752-1E4E-AC4F063767F2}"/>
          </ac:spMkLst>
        </pc:spChg>
        <pc:spChg chg="mod">
          <ac:chgData name="Isabelle Plank" userId="a1289ac7-07bb-4c5c-b82e-95f954aebe03" providerId="ADAL" clId="{1EE0B497-F77D-41A0-A0A0-E37151357CD2}" dt="2022-07-05T09:43:29.418" v="6992"/>
          <ac:spMkLst>
            <pc:docMk/>
            <pc:sldMk cId="123830675" sldId="262"/>
            <ac:spMk id="323" creationId="{A1BD92A7-38FA-903E-73FD-977CA5255B77}"/>
          </ac:spMkLst>
        </pc:spChg>
        <pc:spChg chg="mod">
          <ac:chgData name="Isabelle Plank" userId="a1289ac7-07bb-4c5c-b82e-95f954aebe03" providerId="ADAL" clId="{1EE0B497-F77D-41A0-A0A0-E37151357CD2}" dt="2022-07-05T09:43:29.418" v="6992"/>
          <ac:spMkLst>
            <pc:docMk/>
            <pc:sldMk cId="123830675" sldId="262"/>
            <ac:spMk id="324" creationId="{8B3629B6-AA8F-A76A-B9B2-E66E210C7DF8}"/>
          </ac:spMkLst>
        </pc:spChg>
        <pc:spChg chg="mod">
          <ac:chgData name="Isabelle Plank" userId="a1289ac7-07bb-4c5c-b82e-95f954aebe03" providerId="ADAL" clId="{1EE0B497-F77D-41A0-A0A0-E37151357CD2}" dt="2022-07-05T09:43:29.418" v="6992"/>
          <ac:spMkLst>
            <pc:docMk/>
            <pc:sldMk cId="123830675" sldId="262"/>
            <ac:spMk id="325" creationId="{F0B433D1-06EF-F71C-1955-602C26690DFE}"/>
          </ac:spMkLst>
        </pc:spChg>
        <pc:spChg chg="mod">
          <ac:chgData name="Isabelle Plank" userId="a1289ac7-07bb-4c5c-b82e-95f954aebe03" providerId="ADAL" clId="{1EE0B497-F77D-41A0-A0A0-E37151357CD2}" dt="2022-07-05T09:43:38.427" v="7131" actId="571"/>
          <ac:spMkLst>
            <pc:docMk/>
            <pc:sldMk cId="123830675" sldId="262"/>
            <ac:spMk id="327" creationId="{21EBFA4C-BA92-EDAE-BD98-E20EF559B98C}"/>
          </ac:spMkLst>
        </pc:spChg>
        <pc:spChg chg="mod">
          <ac:chgData name="Isabelle Plank" userId="a1289ac7-07bb-4c5c-b82e-95f954aebe03" providerId="ADAL" clId="{1EE0B497-F77D-41A0-A0A0-E37151357CD2}" dt="2022-07-05T09:43:38.427" v="7131" actId="571"/>
          <ac:spMkLst>
            <pc:docMk/>
            <pc:sldMk cId="123830675" sldId="262"/>
            <ac:spMk id="328" creationId="{85BDBFBF-0822-D6EA-D8AB-B1AF4CA5A9E7}"/>
          </ac:spMkLst>
        </pc:spChg>
        <pc:spChg chg="mod">
          <ac:chgData name="Isabelle Plank" userId="a1289ac7-07bb-4c5c-b82e-95f954aebe03" providerId="ADAL" clId="{1EE0B497-F77D-41A0-A0A0-E37151357CD2}" dt="2022-07-05T09:43:38.427" v="7131" actId="571"/>
          <ac:spMkLst>
            <pc:docMk/>
            <pc:sldMk cId="123830675" sldId="262"/>
            <ac:spMk id="329" creationId="{3CC18880-5F72-B55F-CC7E-08690324CBA9}"/>
          </ac:spMkLst>
        </pc:spChg>
        <pc:spChg chg="mod">
          <ac:chgData name="Isabelle Plank" userId="a1289ac7-07bb-4c5c-b82e-95f954aebe03" providerId="ADAL" clId="{1EE0B497-F77D-41A0-A0A0-E37151357CD2}" dt="2022-07-05T09:43:38.427" v="7131" actId="571"/>
          <ac:spMkLst>
            <pc:docMk/>
            <pc:sldMk cId="123830675" sldId="262"/>
            <ac:spMk id="330" creationId="{E2AAEDDA-7D49-00AD-A13D-EF4E4EF1B792}"/>
          </ac:spMkLst>
        </pc:spChg>
        <pc:spChg chg="mod">
          <ac:chgData name="Isabelle Plank" userId="a1289ac7-07bb-4c5c-b82e-95f954aebe03" providerId="ADAL" clId="{1EE0B497-F77D-41A0-A0A0-E37151357CD2}" dt="2022-07-05T09:43:40.958" v="7132"/>
          <ac:spMkLst>
            <pc:docMk/>
            <pc:sldMk cId="123830675" sldId="262"/>
            <ac:spMk id="332" creationId="{FBCD7979-CAD1-7B12-B049-C9719D390B3F}"/>
          </ac:spMkLst>
        </pc:spChg>
        <pc:spChg chg="mod">
          <ac:chgData name="Isabelle Plank" userId="a1289ac7-07bb-4c5c-b82e-95f954aebe03" providerId="ADAL" clId="{1EE0B497-F77D-41A0-A0A0-E37151357CD2}" dt="2022-07-05T09:43:40.958" v="7132"/>
          <ac:spMkLst>
            <pc:docMk/>
            <pc:sldMk cId="123830675" sldId="262"/>
            <ac:spMk id="333" creationId="{CCA575D7-0D9E-1A01-D8FA-555330068120}"/>
          </ac:spMkLst>
        </pc:spChg>
        <pc:spChg chg="mod">
          <ac:chgData name="Isabelle Plank" userId="a1289ac7-07bb-4c5c-b82e-95f954aebe03" providerId="ADAL" clId="{1EE0B497-F77D-41A0-A0A0-E37151357CD2}" dt="2022-07-05T09:43:40.958" v="7132"/>
          <ac:spMkLst>
            <pc:docMk/>
            <pc:sldMk cId="123830675" sldId="262"/>
            <ac:spMk id="334" creationId="{EE133238-5378-BB97-D06B-15FB45B5D63A}"/>
          </ac:spMkLst>
        </pc:spChg>
        <pc:spChg chg="mod">
          <ac:chgData name="Isabelle Plank" userId="a1289ac7-07bb-4c5c-b82e-95f954aebe03" providerId="ADAL" clId="{1EE0B497-F77D-41A0-A0A0-E37151357CD2}" dt="2022-07-05T09:43:40.958" v="7132"/>
          <ac:spMkLst>
            <pc:docMk/>
            <pc:sldMk cId="123830675" sldId="262"/>
            <ac:spMk id="335" creationId="{907F542D-59A7-51FA-A2C1-2EC937A47DDB}"/>
          </ac:spMkLst>
        </pc:spChg>
        <pc:spChg chg="mod">
          <ac:chgData name="Isabelle Plank" userId="a1289ac7-07bb-4c5c-b82e-95f954aebe03" providerId="ADAL" clId="{1EE0B497-F77D-41A0-A0A0-E37151357CD2}" dt="2022-07-05T09:43:40.958" v="7132"/>
          <ac:spMkLst>
            <pc:docMk/>
            <pc:sldMk cId="123830675" sldId="262"/>
            <ac:spMk id="337" creationId="{1B8ECF0E-07BF-7F4C-A94B-E398D30FE8CF}"/>
          </ac:spMkLst>
        </pc:spChg>
        <pc:spChg chg="mod">
          <ac:chgData name="Isabelle Plank" userId="a1289ac7-07bb-4c5c-b82e-95f954aebe03" providerId="ADAL" clId="{1EE0B497-F77D-41A0-A0A0-E37151357CD2}" dt="2022-07-05T09:43:40.958" v="7132"/>
          <ac:spMkLst>
            <pc:docMk/>
            <pc:sldMk cId="123830675" sldId="262"/>
            <ac:spMk id="338" creationId="{643F1CF6-7186-A1CF-55C8-280F4929FE49}"/>
          </ac:spMkLst>
        </pc:spChg>
        <pc:spChg chg="mod">
          <ac:chgData name="Isabelle Plank" userId="a1289ac7-07bb-4c5c-b82e-95f954aebe03" providerId="ADAL" clId="{1EE0B497-F77D-41A0-A0A0-E37151357CD2}" dt="2022-07-05T09:43:40.958" v="7132"/>
          <ac:spMkLst>
            <pc:docMk/>
            <pc:sldMk cId="123830675" sldId="262"/>
            <ac:spMk id="339" creationId="{7BD73724-7C7B-CD83-712F-071AC7F34227}"/>
          </ac:spMkLst>
        </pc:spChg>
        <pc:spChg chg="mod">
          <ac:chgData name="Isabelle Plank" userId="a1289ac7-07bb-4c5c-b82e-95f954aebe03" providerId="ADAL" clId="{1EE0B497-F77D-41A0-A0A0-E37151357CD2}" dt="2022-07-05T09:43:40.958" v="7132"/>
          <ac:spMkLst>
            <pc:docMk/>
            <pc:sldMk cId="123830675" sldId="262"/>
            <ac:spMk id="340" creationId="{033D3EAB-CCE3-154A-71DC-CEF4133C7B6E}"/>
          </ac:spMkLst>
        </pc:spChg>
        <pc:spChg chg="mod">
          <ac:chgData name="Isabelle Plank" userId="a1289ac7-07bb-4c5c-b82e-95f954aebe03" providerId="ADAL" clId="{1EE0B497-F77D-41A0-A0A0-E37151357CD2}" dt="2022-07-05T09:43:40.961" v="7134"/>
          <ac:spMkLst>
            <pc:docMk/>
            <pc:sldMk cId="123830675" sldId="262"/>
            <ac:spMk id="342" creationId="{300C2A46-FA14-E395-12BD-EEC66AF51CD1}"/>
          </ac:spMkLst>
        </pc:spChg>
        <pc:spChg chg="mod">
          <ac:chgData name="Isabelle Plank" userId="a1289ac7-07bb-4c5c-b82e-95f954aebe03" providerId="ADAL" clId="{1EE0B497-F77D-41A0-A0A0-E37151357CD2}" dt="2022-07-05T09:43:40.961" v="7134"/>
          <ac:spMkLst>
            <pc:docMk/>
            <pc:sldMk cId="123830675" sldId="262"/>
            <ac:spMk id="343" creationId="{C32B3BBD-E22C-0D0F-9D42-102ECB7385D6}"/>
          </ac:spMkLst>
        </pc:spChg>
        <pc:spChg chg="mod">
          <ac:chgData name="Isabelle Plank" userId="a1289ac7-07bb-4c5c-b82e-95f954aebe03" providerId="ADAL" clId="{1EE0B497-F77D-41A0-A0A0-E37151357CD2}" dt="2022-07-05T09:43:40.961" v="7134"/>
          <ac:spMkLst>
            <pc:docMk/>
            <pc:sldMk cId="123830675" sldId="262"/>
            <ac:spMk id="344" creationId="{BC07CFAC-7D57-F3E4-919A-20D6B451D39B}"/>
          </ac:spMkLst>
        </pc:spChg>
        <pc:spChg chg="mod">
          <ac:chgData name="Isabelle Plank" userId="a1289ac7-07bb-4c5c-b82e-95f954aebe03" providerId="ADAL" clId="{1EE0B497-F77D-41A0-A0A0-E37151357CD2}" dt="2022-07-05T09:43:40.961" v="7134"/>
          <ac:spMkLst>
            <pc:docMk/>
            <pc:sldMk cId="123830675" sldId="262"/>
            <ac:spMk id="345" creationId="{D947841C-9866-62DE-323A-555125979F71}"/>
          </ac:spMkLst>
        </pc:spChg>
        <pc:spChg chg="mod">
          <ac:chgData name="Isabelle Plank" userId="a1289ac7-07bb-4c5c-b82e-95f954aebe03" providerId="ADAL" clId="{1EE0B497-F77D-41A0-A0A0-E37151357CD2}" dt="2022-07-05T09:43:40.961" v="7134"/>
          <ac:spMkLst>
            <pc:docMk/>
            <pc:sldMk cId="123830675" sldId="262"/>
            <ac:spMk id="346" creationId="{73D2D3E5-6F82-85FA-D53D-F527337B19F1}"/>
          </ac:spMkLst>
        </pc:spChg>
        <pc:spChg chg="mod">
          <ac:chgData name="Isabelle Plank" userId="a1289ac7-07bb-4c5c-b82e-95f954aebe03" providerId="ADAL" clId="{1EE0B497-F77D-41A0-A0A0-E37151357CD2}" dt="2022-07-05T09:43:40.961" v="7134"/>
          <ac:spMkLst>
            <pc:docMk/>
            <pc:sldMk cId="123830675" sldId="262"/>
            <ac:spMk id="347" creationId="{14EF7AD2-C832-DDA8-8987-21F2B8CDACE1}"/>
          </ac:spMkLst>
        </pc:spChg>
        <pc:spChg chg="mod">
          <ac:chgData name="Isabelle Plank" userId="a1289ac7-07bb-4c5c-b82e-95f954aebe03" providerId="ADAL" clId="{1EE0B497-F77D-41A0-A0A0-E37151357CD2}" dt="2022-07-05T09:43:40.961" v="7134"/>
          <ac:spMkLst>
            <pc:docMk/>
            <pc:sldMk cId="123830675" sldId="262"/>
            <ac:spMk id="348" creationId="{9FD10C9C-0B1F-14BA-DFFF-AF307CCAFD61}"/>
          </ac:spMkLst>
        </pc:spChg>
        <pc:spChg chg="mod">
          <ac:chgData name="Isabelle Plank" userId="a1289ac7-07bb-4c5c-b82e-95f954aebe03" providerId="ADAL" clId="{1EE0B497-F77D-41A0-A0A0-E37151357CD2}" dt="2022-07-05T09:43:40.961" v="7134"/>
          <ac:spMkLst>
            <pc:docMk/>
            <pc:sldMk cId="123830675" sldId="262"/>
            <ac:spMk id="349" creationId="{A949F1BD-1B40-05D9-5FCE-AE5607BB2844}"/>
          </ac:spMkLst>
        </pc:spChg>
        <pc:spChg chg="mod">
          <ac:chgData name="Isabelle Plank" userId="a1289ac7-07bb-4c5c-b82e-95f954aebe03" providerId="ADAL" clId="{1EE0B497-F77D-41A0-A0A0-E37151357CD2}" dt="2022-07-05T09:43:40.961" v="7134"/>
          <ac:spMkLst>
            <pc:docMk/>
            <pc:sldMk cId="123830675" sldId="262"/>
            <ac:spMk id="350" creationId="{E995D78D-73BF-5D17-144B-D2A2BCA5B3B9}"/>
          </ac:spMkLst>
        </pc:spChg>
        <pc:spChg chg="mod">
          <ac:chgData name="Isabelle Plank" userId="a1289ac7-07bb-4c5c-b82e-95f954aebe03" providerId="ADAL" clId="{1EE0B497-F77D-41A0-A0A0-E37151357CD2}" dt="2022-07-05T09:43:40.962" v="7136"/>
          <ac:spMkLst>
            <pc:docMk/>
            <pc:sldMk cId="123830675" sldId="262"/>
            <ac:spMk id="352" creationId="{B64BBB26-99AA-A30E-C3ED-16EF3371F3C8}"/>
          </ac:spMkLst>
        </pc:spChg>
        <pc:spChg chg="mod">
          <ac:chgData name="Isabelle Plank" userId="a1289ac7-07bb-4c5c-b82e-95f954aebe03" providerId="ADAL" clId="{1EE0B497-F77D-41A0-A0A0-E37151357CD2}" dt="2022-07-05T09:43:40.962" v="7136"/>
          <ac:spMkLst>
            <pc:docMk/>
            <pc:sldMk cId="123830675" sldId="262"/>
            <ac:spMk id="353" creationId="{5052DBA9-E74D-333E-FF29-12FDCB48E5CD}"/>
          </ac:spMkLst>
        </pc:spChg>
        <pc:spChg chg="mod">
          <ac:chgData name="Isabelle Plank" userId="a1289ac7-07bb-4c5c-b82e-95f954aebe03" providerId="ADAL" clId="{1EE0B497-F77D-41A0-A0A0-E37151357CD2}" dt="2022-07-05T09:43:40.962" v="7136"/>
          <ac:spMkLst>
            <pc:docMk/>
            <pc:sldMk cId="123830675" sldId="262"/>
            <ac:spMk id="354" creationId="{AC98C6D0-7F7E-4C10-CD96-6DF2D181EF7D}"/>
          </ac:spMkLst>
        </pc:spChg>
        <pc:spChg chg="mod">
          <ac:chgData name="Isabelle Plank" userId="a1289ac7-07bb-4c5c-b82e-95f954aebe03" providerId="ADAL" clId="{1EE0B497-F77D-41A0-A0A0-E37151357CD2}" dt="2022-07-05T09:43:40.962" v="7136"/>
          <ac:spMkLst>
            <pc:docMk/>
            <pc:sldMk cId="123830675" sldId="262"/>
            <ac:spMk id="355" creationId="{49DCF94D-3929-220D-5B5C-03FD3CE0130B}"/>
          </ac:spMkLst>
        </pc:spChg>
        <pc:spChg chg="mod">
          <ac:chgData name="Isabelle Plank" userId="a1289ac7-07bb-4c5c-b82e-95f954aebe03" providerId="ADAL" clId="{1EE0B497-F77D-41A0-A0A0-E37151357CD2}" dt="2022-07-05T09:43:40.962" v="7136"/>
          <ac:spMkLst>
            <pc:docMk/>
            <pc:sldMk cId="123830675" sldId="262"/>
            <ac:spMk id="356" creationId="{FCE0F20E-FFF2-F088-071B-33AC14590D05}"/>
          </ac:spMkLst>
        </pc:spChg>
        <pc:spChg chg="mod">
          <ac:chgData name="Isabelle Plank" userId="a1289ac7-07bb-4c5c-b82e-95f954aebe03" providerId="ADAL" clId="{1EE0B497-F77D-41A0-A0A0-E37151357CD2}" dt="2022-07-05T09:43:40.962" v="7136"/>
          <ac:spMkLst>
            <pc:docMk/>
            <pc:sldMk cId="123830675" sldId="262"/>
            <ac:spMk id="357" creationId="{067869CB-69B0-208C-8A28-1D91DAA57EDD}"/>
          </ac:spMkLst>
        </pc:spChg>
        <pc:spChg chg="mod">
          <ac:chgData name="Isabelle Plank" userId="a1289ac7-07bb-4c5c-b82e-95f954aebe03" providerId="ADAL" clId="{1EE0B497-F77D-41A0-A0A0-E37151357CD2}" dt="2022-07-05T09:43:41.057" v="7403"/>
          <ac:spMkLst>
            <pc:docMk/>
            <pc:sldMk cId="123830675" sldId="262"/>
            <ac:spMk id="359" creationId="{F7E04879-8E77-CC9F-8A2B-5229FC79277C}"/>
          </ac:spMkLst>
        </pc:spChg>
        <pc:spChg chg="mod">
          <ac:chgData name="Isabelle Plank" userId="a1289ac7-07bb-4c5c-b82e-95f954aebe03" providerId="ADAL" clId="{1EE0B497-F77D-41A0-A0A0-E37151357CD2}" dt="2022-07-05T09:43:41.057" v="7403"/>
          <ac:spMkLst>
            <pc:docMk/>
            <pc:sldMk cId="123830675" sldId="262"/>
            <ac:spMk id="360" creationId="{8288F931-4E92-2EEF-8831-2A52748D1D1C}"/>
          </ac:spMkLst>
        </pc:spChg>
        <pc:spChg chg="mod">
          <ac:chgData name="Isabelle Plank" userId="a1289ac7-07bb-4c5c-b82e-95f954aebe03" providerId="ADAL" clId="{1EE0B497-F77D-41A0-A0A0-E37151357CD2}" dt="2022-07-05T09:43:41.057" v="7403"/>
          <ac:spMkLst>
            <pc:docMk/>
            <pc:sldMk cId="123830675" sldId="262"/>
            <ac:spMk id="361" creationId="{A8105CED-080E-FE1D-3B40-2C5A17DFFFD5}"/>
          </ac:spMkLst>
        </pc:spChg>
        <pc:spChg chg="mod">
          <ac:chgData name="Isabelle Plank" userId="a1289ac7-07bb-4c5c-b82e-95f954aebe03" providerId="ADAL" clId="{1EE0B497-F77D-41A0-A0A0-E37151357CD2}" dt="2022-07-05T09:43:41.057" v="7403"/>
          <ac:spMkLst>
            <pc:docMk/>
            <pc:sldMk cId="123830675" sldId="262"/>
            <ac:spMk id="362" creationId="{4EC311B9-5177-91DB-0704-20F692A9E52B}"/>
          </ac:spMkLst>
        </pc:spChg>
        <pc:spChg chg="mod">
          <ac:chgData name="Isabelle Plank" userId="a1289ac7-07bb-4c5c-b82e-95f954aebe03" providerId="ADAL" clId="{1EE0B497-F77D-41A0-A0A0-E37151357CD2}" dt="2022-07-05T09:43:41.057" v="7403"/>
          <ac:spMkLst>
            <pc:docMk/>
            <pc:sldMk cId="123830675" sldId="262"/>
            <ac:spMk id="364" creationId="{495247EF-3FE1-831E-4DA1-9A6BF5869013}"/>
          </ac:spMkLst>
        </pc:spChg>
        <pc:spChg chg="mod">
          <ac:chgData name="Isabelle Plank" userId="a1289ac7-07bb-4c5c-b82e-95f954aebe03" providerId="ADAL" clId="{1EE0B497-F77D-41A0-A0A0-E37151357CD2}" dt="2022-07-05T09:43:41.057" v="7403"/>
          <ac:spMkLst>
            <pc:docMk/>
            <pc:sldMk cId="123830675" sldId="262"/>
            <ac:spMk id="365" creationId="{9A78A4EA-3336-12A3-61CD-4BB44B7D3A10}"/>
          </ac:spMkLst>
        </pc:spChg>
        <pc:spChg chg="mod">
          <ac:chgData name="Isabelle Plank" userId="a1289ac7-07bb-4c5c-b82e-95f954aebe03" providerId="ADAL" clId="{1EE0B497-F77D-41A0-A0A0-E37151357CD2}" dt="2022-07-05T09:43:41.057" v="7403"/>
          <ac:spMkLst>
            <pc:docMk/>
            <pc:sldMk cId="123830675" sldId="262"/>
            <ac:spMk id="366" creationId="{EC45BB17-12C4-DFD4-1AD8-641C1C21CFB4}"/>
          </ac:spMkLst>
        </pc:spChg>
        <pc:spChg chg="mod">
          <ac:chgData name="Isabelle Plank" userId="a1289ac7-07bb-4c5c-b82e-95f954aebe03" providerId="ADAL" clId="{1EE0B497-F77D-41A0-A0A0-E37151357CD2}" dt="2022-07-05T09:43:41.057" v="7403"/>
          <ac:spMkLst>
            <pc:docMk/>
            <pc:sldMk cId="123830675" sldId="262"/>
            <ac:spMk id="367" creationId="{F08AFB61-078A-4AAA-906E-2CACFE578B54}"/>
          </ac:spMkLst>
        </pc:spChg>
        <pc:spChg chg="mod">
          <ac:chgData name="Isabelle Plank" userId="a1289ac7-07bb-4c5c-b82e-95f954aebe03" providerId="ADAL" clId="{1EE0B497-F77D-41A0-A0A0-E37151357CD2}" dt="2022-07-05T09:43:41.057" v="7403"/>
          <ac:spMkLst>
            <pc:docMk/>
            <pc:sldMk cId="123830675" sldId="262"/>
            <ac:spMk id="368" creationId="{CA81D2FB-73E5-87EE-8FD1-AE460BC6CAEF}"/>
          </ac:spMkLst>
        </pc:spChg>
        <pc:spChg chg="mod">
          <ac:chgData name="Isabelle Plank" userId="a1289ac7-07bb-4c5c-b82e-95f954aebe03" providerId="ADAL" clId="{1EE0B497-F77D-41A0-A0A0-E37151357CD2}" dt="2022-07-05T09:43:41.057" v="7403"/>
          <ac:spMkLst>
            <pc:docMk/>
            <pc:sldMk cId="123830675" sldId="262"/>
            <ac:spMk id="369" creationId="{0F2C1928-C8D0-840F-6A7C-0B60E3B6E027}"/>
          </ac:spMkLst>
        </pc:spChg>
        <pc:spChg chg="mod">
          <ac:chgData name="Isabelle Plank" userId="a1289ac7-07bb-4c5c-b82e-95f954aebe03" providerId="ADAL" clId="{1EE0B497-F77D-41A0-A0A0-E37151357CD2}" dt="2022-07-05T09:43:41.077" v="7407"/>
          <ac:spMkLst>
            <pc:docMk/>
            <pc:sldMk cId="123830675" sldId="262"/>
            <ac:spMk id="371" creationId="{ADA2BB3C-4BF2-5477-8A4B-7967A90E17D0}"/>
          </ac:spMkLst>
        </pc:spChg>
        <pc:spChg chg="mod">
          <ac:chgData name="Isabelle Plank" userId="a1289ac7-07bb-4c5c-b82e-95f954aebe03" providerId="ADAL" clId="{1EE0B497-F77D-41A0-A0A0-E37151357CD2}" dt="2022-07-05T09:43:41.077" v="7407"/>
          <ac:spMkLst>
            <pc:docMk/>
            <pc:sldMk cId="123830675" sldId="262"/>
            <ac:spMk id="372" creationId="{FCA3CB57-2525-26ED-1BD4-C2AE64CBE86C}"/>
          </ac:spMkLst>
        </pc:spChg>
        <pc:spChg chg="mod">
          <ac:chgData name="Isabelle Plank" userId="a1289ac7-07bb-4c5c-b82e-95f954aebe03" providerId="ADAL" clId="{1EE0B497-F77D-41A0-A0A0-E37151357CD2}" dt="2022-07-05T09:43:41.077" v="7407"/>
          <ac:spMkLst>
            <pc:docMk/>
            <pc:sldMk cId="123830675" sldId="262"/>
            <ac:spMk id="373" creationId="{C14139A8-FFD5-530C-8F2B-B6EA71CF6960}"/>
          </ac:spMkLst>
        </pc:spChg>
        <pc:spChg chg="mod">
          <ac:chgData name="Isabelle Plank" userId="a1289ac7-07bb-4c5c-b82e-95f954aebe03" providerId="ADAL" clId="{1EE0B497-F77D-41A0-A0A0-E37151357CD2}" dt="2022-07-05T09:43:41.077" v="7407"/>
          <ac:spMkLst>
            <pc:docMk/>
            <pc:sldMk cId="123830675" sldId="262"/>
            <ac:spMk id="374" creationId="{324B67B0-D087-713F-536A-9E0FA58DEC47}"/>
          </ac:spMkLst>
        </pc:spChg>
        <pc:spChg chg="mod">
          <ac:chgData name="Isabelle Plank" userId="a1289ac7-07bb-4c5c-b82e-95f954aebe03" providerId="ADAL" clId="{1EE0B497-F77D-41A0-A0A0-E37151357CD2}" dt="2022-07-05T09:43:41.077" v="7405"/>
          <ac:spMkLst>
            <pc:docMk/>
            <pc:sldMk cId="123830675" sldId="262"/>
            <ac:spMk id="376" creationId="{A6AFF8E2-A8D7-500B-8F31-88D4254E641B}"/>
          </ac:spMkLst>
        </pc:spChg>
        <pc:spChg chg="mod">
          <ac:chgData name="Isabelle Plank" userId="a1289ac7-07bb-4c5c-b82e-95f954aebe03" providerId="ADAL" clId="{1EE0B497-F77D-41A0-A0A0-E37151357CD2}" dt="2022-07-05T09:43:41.077" v="7405"/>
          <ac:spMkLst>
            <pc:docMk/>
            <pc:sldMk cId="123830675" sldId="262"/>
            <ac:spMk id="377" creationId="{39D34B34-4BAD-8C2F-EB4D-DE2D5767100C}"/>
          </ac:spMkLst>
        </pc:spChg>
        <pc:spChg chg="mod">
          <ac:chgData name="Isabelle Plank" userId="a1289ac7-07bb-4c5c-b82e-95f954aebe03" providerId="ADAL" clId="{1EE0B497-F77D-41A0-A0A0-E37151357CD2}" dt="2022-07-05T09:43:41.077" v="7405"/>
          <ac:spMkLst>
            <pc:docMk/>
            <pc:sldMk cId="123830675" sldId="262"/>
            <ac:spMk id="378" creationId="{015FD27E-254C-8EE8-9F4D-B73B10EA0637}"/>
          </ac:spMkLst>
        </pc:spChg>
        <pc:spChg chg="mod">
          <ac:chgData name="Isabelle Plank" userId="a1289ac7-07bb-4c5c-b82e-95f954aebe03" providerId="ADAL" clId="{1EE0B497-F77D-41A0-A0A0-E37151357CD2}" dt="2022-07-05T09:43:41.077" v="7405"/>
          <ac:spMkLst>
            <pc:docMk/>
            <pc:sldMk cId="123830675" sldId="262"/>
            <ac:spMk id="379" creationId="{384ABCAD-2BBE-1745-26F1-7CAFF81BEBD6}"/>
          </ac:spMkLst>
        </pc:spChg>
        <pc:spChg chg="mod">
          <ac:chgData name="Isabelle Plank" userId="a1289ac7-07bb-4c5c-b82e-95f954aebe03" providerId="ADAL" clId="{1EE0B497-F77D-41A0-A0A0-E37151357CD2}" dt="2022-07-05T09:43:41.077" v="7405"/>
          <ac:spMkLst>
            <pc:docMk/>
            <pc:sldMk cId="123830675" sldId="262"/>
            <ac:spMk id="380" creationId="{304407EF-68E9-6162-EB1A-DFCB51830E8A}"/>
          </ac:spMkLst>
        </pc:spChg>
        <pc:spChg chg="mod">
          <ac:chgData name="Isabelle Plank" userId="a1289ac7-07bb-4c5c-b82e-95f954aebe03" providerId="ADAL" clId="{1EE0B497-F77D-41A0-A0A0-E37151357CD2}" dt="2022-07-05T09:43:41.077" v="7405"/>
          <ac:spMkLst>
            <pc:docMk/>
            <pc:sldMk cId="123830675" sldId="262"/>
            <ac:spMk id="381" creationId="{89AAAAF9-909C-1DDC-977D-5AC9F164C880}"/>
          </ac:spMkLst>
        </pc:spChg>
        <pc:spChg chg="mod">
          <ac:chgData name="Isabelle Plank" userId="a1289ac7-07bb-4c5c-b82e-95f954aebe03" providerId="ADAL" clId="{1EE0B497-F77D-41A0-A0A0-E37151357CD2}" dt="2022-07-05T09:43:41.077" v="7405"/>
          <ac:spMkLst>
            <pc:docMk/>
            <pc:sldMk cId="123830675" sldId="262"/>
            <ac:spMk id="382" creationId="{4EF76DE6-45C9-2625-A5B4-F434BCEC7201}"/>
          </ac:spMkLst>
        </pc:spChg>
        <pc:spChg chg="mod">
          <ac:chgData name="Isabelle Plank" userId="a1289ac7-07bb-4c5c-b82e-95f954aebe03" providerId="ADAL" clId="{1EE0B497-F77D-41A0-A0A0-E37151357CD2}" dt="2022-07-05T09:43:41.077" v="7405"/>
          <ac:spMkLst>
            <pc:docMk/>
            <pc:sldMk cId="123830675" sldId="262"/>
            <ac:spMk id="383" creationId="{7ADB91E8-7B8B-3448-89A2-A51794EE459B}"/>
          </ac:spMkLst>
        </pc:spChg>
        <pc:spChg chg="mod">
          <ac:chgData name="Isabelle Plank" userId="a1289ac7-07bb-4c5c-b82e-95f954aebe03" providerId="ADAL" clId="{1EE0B497-F77D-41A0-A0A0-E37151357CD2}" dt="2022-07-05T09:43:41.077" v="7405"/>
          <ac:spMkLst>
            <pc:docMk/>
            <pc:sldMk cId="123830675" sldId="262"/>
            <ac:spMk id="384" creationId="{27600EBA-B758-7B62-38C7-5F114723068C}"/>
          </ac:spMkLst>
        </pc:spChg>
        <pc:spChg chg="mod">
          <ac:chgData name="Isabelle Plank" userId="a1289ac7-07bb-4c5c-b82e-95f954aebe03" providerId="ADAL" clId="{1EE0B497-F77D-41A0-A0A0-E37151357CD2}" dt="2022-07-05T09:43:46.421" v="7487"/>
          <ac:spMkLst>
            <pc:docMk/>
            <pc:sldMk cId="123830675" sldId="262"/>
            <ac:spMk id="386" creationId="{90655887-D64F-4F56-30CC-A1DE7738D000}"/>
          </ac:spMkLst>
        </pc:spChg>
        <pc:spChg chg="mod">
          <ac:chgData name="Isabelle Plank" userId="a1289ac7-07bb-4c5c-b82e-95f954aebe03" providerId="ADAL" clId="{1EE0B497-F77D-41A0-A0A0-E37151357CD2}" dt="2022-07-05T09:43:46.421" v="7487"/>
          <ac:spMkLst>
            <pc:docMk/>
            <pc:sldMk cId="123830675" sldId="262"/>
            <ac:spMk id="387" creationId="{344A32D1-62A7-FAE6-A8C9-120A700E72DE}"/>
          </ac:spMkLst>
        </pc:spChg>
        <pc:spChg chg="mod">
          <ac:chgData name="Isabelle Plank" userId="a1289ac7-07bb-4c5c-b82e-95f954aebe03" providerId="ADAL" clId="{1EE0B497-F77D-41A0-A0A0-E37151357CD2}" dt="2022-07-05T09:43:46.421" v="7487"/>
          <ac:spMkLst>
            <pc:docMk/>
            <pc:sldMk cId="123830675" sldId="262"/>
            <ac:spMk id="388" creationId="{710FD171-C870-E0E0-04AF-1FDD94C40C65}"/>
          </ac:spMkLst>
        </pc:spChg>
        <pc:spChg chg="mod">
          <ac:chgData name="Isabelle Plank" userId="a1289ac7-07bb-4c5c-b82e-95f954aebe03" providerId="ADAL" clId="{1EE0B497-F77D-41A0-A0A0-E37151357CD2}" dt="2022-07-05T09:43:46.421" v="7487"/>
          <ac:spMkLst>
            <pc:docMk/>
            <pc:sldMk cId="123830675" sldId="262"/>
            <ac:spMk id="389" creationId="{9355EAE5-8BF3-4A9B-9C10-938D956AF57E}"/>
          </ac:spMkLst>
        </pc:spChg>
        <pc:spChg chg="mod">
          <ac:chgData name="Isabelle Plank" userId="a1289ac7-07bb-4c5c-b82e-95f954aebe03" providerId="ADAL" clId="{1EE0B497-F77D-41A0-A0A0-E37151357CD2}" dt="2022-07-05T09:43:46.421" v="7487"/>
          <ac:spMkLst>
            <pc:docMk/>
            <pc:sldMk cId="123830675" sldId="262"/>
            <ac:spMk id="390" creationId="{A0422867-70FD-309F-E40C-E2CAD318F812}"/>
          </ac:spMkLst>
        </pc:spChg>
        <pc:spChg chg="mod">
          <ac:chgData name="Isabelle Plank" userId="a1289ac7-07bb-4c5c-b82e-95f954aebe03" providerId="ADAL" clId="{1EE0B497-F77D-41A0-A0A0-E37151357CD2}" dt="2022-07-05T09:43:46.421" v="7487"/>
          <ac:spMkLst>
            <pc:docMk/>
            <pc:sldMk cId="123830675" sldId="262"/>
            <ac:spMk id="391" creationId="{2FDFFA74-5C20-95B7-11F7-4D595F6C794A}"/>
          </ac:spMkLst>
        </pc:spChg>
        <pc:spChg chg="mod">
          <ac:chgData name="Isabelle Plank" userId="a1289ac7-07bb-4c5c-b82e-95f954aebe03" providerId="ADAL" clId="{1EE0B497-F77D-41A0-A0A0-E37151357CD2}" dt="2022-07-05T09:43:47.211" v="7521"/>
          <ac:spMkLst>
            <pc:docMk/>
            <pc:sldMk cId="123830675" sldId="262"/>
            <ac:spMk id="393" creationId="{81C2300A-BDDD-A8D6-2197-5F65A6DA305B}"/>
          </ac:spMkLst>
        </pc:spChg>
        <pc:spChg chg="mod">
          <ac:chgData name="Isabelle Plank" userId="a1289ac7-07bb-4c5c-b82e-95f954aebe03" providerId="ADAL" clId="{1EE0B497-F77D-41A0-A0A0-E37151357CD2}" dt="2022-07-05T09:43:47.211" v="7521"/>
          <ac:spMkLst>
            <pc:docMk/>
            <pc:sldMk cId="123830675" sldId="262"/>
            <ac:spMk id="394" creationId="{600EEF93-BC88-4557-9E56-1B20D6C9FE8E}"/>
          </ac:spMkLst>
        </pc:spChg>
        <pc:spChg chg="mod">
          <ac:chgData name="Isabelle Plank" userId="a1289ac7-07bb-4c5c-b82e-95f954aebe03" providerId="ADAL" clId="{1EE0B497-F77D-41A0-A0A0-E37151357CD2}" dt="2022-07-05T09:43:47.211" v="7521"/>
          <ac:spMkLst>
            <pc:docMk/>
            <pc:sldMk cId="123830675" sldId="262"/>
            <ac:spMk id="395" creationId="{77594CFB-6AFA-C98A-7B99-A809FA2ECAA9}"/>
          </ac:spMkLst>
        </pc:spChg>
        <pc:spChg chg="mod">
          <ac:chgData name="Isabelle Plank" userId="a1289ac7-07bb-4c5c-b82e-95f954aebe03" providerId="ADAL" clId="{1EE0B497-F77D-41A0-A0A0-E37151357CD2}" dt="2022-07-05T09:43:47.211" v="7521"/>
          <ac:spMkLst>
            <pc:docMk/>
            <pc:sldMk cId="123830675" sldId="262"/>
            <ac:spMk id="396" creationId="{20F2F0FB-DEDF-BCAB-7172-2A3D6E77F317}"/>
          </ac:spMkLst>
        </pc:spChg>
        <pc:spChg chg="mod">
          <ac:chgData name="Isabelle Plank" userId="a1289ac7-07bb-4c5c-b82e-95f954aebe03" providerId="ADAL" clId="{1EE0B497-F77D-41A0-A0A0-E37151357CD2}" dt="2022-07-05T09:43:47.211" v="7521"/>
          <ac:spMkLst>
            <pc:docMk/>
            <pc:sldMk cId="123830675" sldId="262"/>
            <ac:spMk id="397" creationId="{2711BBFD-276E-9F63-7A62-CA57D7A50752}"/>
          </ac:spMkLst>
        </pc:spChg>
        <pc:spChg chg="mod">
          <ac:chgData name="Isabelle Plank" userId="a1289ac7-07bb-4c5c-b82e-95f954aebe03" providerId="ADAL" clId="{1EE0B497-F77D-41A0-A0A0-E37151357CD2}" dt="2022-07-05T09:43:47.211" v="7521"/>
          <ac:spMkLst>
            <pc:docMk/>
            <pc:sldMk cId="123830675" sldId="262"/>
            <ac:spMk id="398" creationId="{64B3FB25-5C8A-1820-484A-E94046BF5534}"/>
          </ac:spMkLst>
        </pc:spChg>
        <pc:spChg chg="mod">
          <ac:chgData name="Isabelle Plank" userId="a1289ac7-07bb-4c5c-b82e-95f954aebe03" providerId="ADAL" clId="{1EE0B497-F77D-41A0-A0A0-E37151357CD2}" dt="2022-07-05T09:43:47.211" v="7521"/>
          <ac:spMkLst>
            <pc:docMk/>
            <pc:sldMk cId="123830675" sldId="262"/>
            <ac:spMk id="399" creationId="{BF7EA85F-25C2-ADCA-DA9F-87C820DA6B7A}"/>
          </ac:spMkLst>
        </pc:spChg>
        <pc:spChg chg="mod">
          <ac:chgData name="Isabelle Plank" userId="a1289ac7-07bb-4c5c-b82e-95f954aebe03" providerId="ADAL" clId="{1EE0B497-F77D-41A0-A0A0-E37151357CD2}" dt="2022-07-05T09:43:47.212" v="7523"/>
          <ac:spMkLst>
            <pc:docMk/>
            <pc:sldMk cId="123830675" sldId="262"/>
            <ac:spMk id="401" creationId="{FD863CA5-04C1-D9E8-E094-388A267EFB11}"/>
          </ac:spMkLst>
        </pc:spChg>
        <pc:spChg chg="mod">
          <ac:chgData name="Isabelle Plank" userId="a1289ac7-07bb-4c5c-b82e-95f954aebe03" providerId="ADAL" clId="{1EE0B497-F77D-41A0-A0A0-E37151357CD2}" dt="2022-07-05T09:43:47.212" v="7523"/>
          <ac:spMkLst>
            <pc:docMk/>
            <pc:sldMk cId="123830675" sldId="262"/>
            <ac:spMk id="402" creationId="{89CCC40F-D3CB-410B-A4ED-EB718BE28744}"/>
          </ac:spMkLst>
        </pc:spChg>
        <pc:spChg chg="add del mod">
          <ac:chgData name="Isabelle Plank" userId="a1289ac7-07bb-4c5c-b82e-95f954aebe03" providerId="ADAL" clId="{1EE0B497-F77D-41A0-A0A0-E37151357CD2}" dt="2022-07-05T09:43:47.241" v="7543"/>
          <ac:spMkLst>
            <pc:docMk/>
            <pc:sldMk cId="123830675" sldId="262"/>
            <ac:spMk id="403" creationId="{4C72D815-3449-B09D-EC4B-8636C1C3CA5A}"/>
          </ac:spMkLst>
        </pc:spChg>
        <pc:spChg chg="add del mod">
          <ac:chgData name="Isabelle Plank" userId="a1289ac7-07bb-4c5c-b82e-95f954aebe03" providerId="ADAL" clId="{1EE0B497-F77D-41A0-A0A0-E37151357CD2}" dt="2022-07-05T09:43:46.798" v="7512"/>
          <ac:spMkLst>
            <pc:docMk/>
            <pc:sldMk cId="123830675" sldId="262"/>
            <ac:spMk id="404" creationId="{5B2A2C47-E24D-8CCA-1969-FD7B61669066}"/>
          </ac:spMkLst>
        </pc:spChg>
        <pc:spChg chg="add del mod">
          <ac:chgData name="Isabelle Plank" userId="a1289ac7-07bb-4c5c-b82e-95f954aebe03" providerId="ADAL" clId="{1EE0B497-F77D-41A0-A0A0-E37151357CD2}" dt="2022-07-05T09:43:47.198" v="7519"/>
          <ac:spMkLst>
            <pc:docMk/>
            <pc:sldMk cId="123830675" sldId="262"/>
            <ac:spMk id="405" creationId="{5C74BCE3-8ED3-7E11-8F91-E41D5A9AFB0E}"/>
          </ac:spMkLst>
        </pc:spChg>
        <pc:spChg chg="mod">
          <ac:chgData name="Isabelle Plank" userId="a1289ac7-07bb-4c5c-b82e-95f954aebe03" providerId="ADAL" clId="{1EE0B497-F77D-41A0-A0A0-E37151357CD2}" dt="2022-07-05T09:43:52.195" v="8089"/>
          <ac:spMkLst>
            <pc:docMk/>
            <pc:sldMk cId="123830675" sldId="262"/>
            <ac:spMk id="407" creationId="{5193432B-52F5-59BD-BE1F-0D9CC8C32C6F}"/>
          </ac:spMkLst>
        </pc:spChg>
        <pc:spChg chg="mod">
          <ac:chgData name="Isabelle Plank" userId="a1289ac7-07bb-4c5c-b82e-95f954aebe03" providerId="ADAL" clId="{1EE0B497-F77D-41A0-A0A0-E37151357CD2}" dt="2022-07-05T09:43:52.195" v="8089"/>
          <ac:spMkLst>
            <pc:docMk/>
            <pc:sldMk cId="123830675" sldId="262"/>
            <ac:spMk id="408" creationId="{D471C27A-55BE-431D-C9CF-9945E2506EB5}"/>
          </ac:spMkLst>
        </pc:spChg>
        <pc:spChg chg="mod">
          <ac:chgData name="Isabelle Plank" userId="a1289ac7-07bb-4c5c-b82e-95f954aebe03" providerId="ADAL" clId="{1EE0B497-F77D-41A0-A0A0-E37151357CD2}" dt="2022-07-05T09:43:52.195" v="8089"/>
          <ac:spMkLst>
            <pc:docMk/>
            <pc:sldMk cId="123830675" sldId="262"/>
            <ac:spMk id="409" creationId="{2594A623-0748-885F-06EA-46FACDD76775}"/>
          </ac:spMkLst>
        </pc:spChg>
        <pc:spChg chg="mod">
          <ac:chgData name="Isabelle Plank" userId="a1289ac7-07bb-4c5c-b82e-95f954aebe03" providerId="ADAL" clId="{1EE0B497-F77D-41A0-A0A0-E37151357CD2}" dt="2022-07-05T09:43:52.195" v="8089"/>
          <ac:spMkLst>
            <pc:docMk/>
            <pc:sldMk cId="123830675" sldId="262"/>
            <ac:spMk id="410" creationId="{AA1C1662-D8AA-4C2F-6253-6CF898061708}"/>
          </ac:spMkLst>
        </pc:spChg>
        <pc:spChg chg="mod">
          <ac:chgData name="Isabelle Plank" userId="a1289ac7-07bb-4c5c-b82e-95f954aebe03" providerId="ADAL" clId="{1EE0B497-F77D-41A0-A0A0-E37151357CD2}" dt="2022-07-05T09:43:52.195" v="8089"/>
          <ac:spMkLst>
            <pc:docMk/>
            <pc:sldMk cId="123830675" sldId="262"/>
            <ac:spMk id="411" creationId="{24DC4E29-76D0-5B30-2EDB-94AA390689D0}"/>
          </ac:spMkLst>
        </pc:spChg>
        <pc:spChg chg="mod">
          <ac:chgData name="Isabelle Plank" userId="a1289ac7-07bb-4c5c-b82e-95f954aebe03" providerId="ADAL" clId="{1EE0B497-F77D-41A0-A0A0-E37151357CD2}" dt="2022-07-05T09:43:52.195" v="8089"/>
          <ac:spMkLst>
            <pc:docMk/>
            <pc:sldMk cId="123830675" sldId="262"/>
            <ac:spMk id="412" creationId="{3D7DCDCC-8AF6-C4C0-FAA7-4957A6FEFE19}"/>
          </ac:spMkLst>
        </pc:spChg>
        <pc:spChg chg="mod">
          <ac:chgData name="Isabelle Plank" userId="a1289ac7-07bb-4c5c-b82e-95f954aebe03" providerId="ADAL" clId="{1EE0B497-F77D-41A0-A0A0-E37151357CD2}" dt="2022-07-05T09:43:52.195" v="8089"/>
          <ac:spMkLst>
            <pc:docMk/>
            <pc:sldMk cId="123830675" sldId="262"/>
            <ac:spMk id="414" creationId="{700E1851-2E65-DF15-94BE-237EDE5F0F95}"/>
          </ac:spMkLst>
        </pc:spChg>
        <pc:spChg chg="mod">
          <ac:chgData name="Isabelle Plank" userId="a1289ac7-07bb-4c5c-b82e-95f954aebe03" providerId="ADAL" clId="{1EE0B497-F77D-41A0-A0A0-E37151357CD2}" dt="2022-07-05T09:43:52.195" v="8089"/>
          <ac:spMkLst>
            <pc:docMk/>
            <pc:sldMk cId="123830675" sldId="262"/>
            <ac:spMk id="415" creationId="{33D21AC4-8412-35AD-D1B4-80225C70B384}"/>
          </ac:spMkLst>
        </pc:spChg>
        <pc:spChg chg="mod">
          <ac:chgData name="Isabelle Plank" userId="a1289ac7-07bb-4c5c-b82e-95f954aebe03" providerId="ADAL" clId="{1EE0B497-F77D-41A0-A0A0-E37151357CD2}" dt="2022-07-05T09:43:52.195" v="8089"/>
          <ac:spMkLst>
            <pc:docMk/>
            <pc:sldMk cId="123830675" sldId="262"/>
            <ac:spMk id="416" creationId="{4E4BC8EE-DBE0-8075-A779-92922AEDFC53}"/>
          </ac:spMkLst>
        </pc:spChg>
        <pc:spChg chg="mod">
          <ac:chgData name="Isabelle Plank" userId="a1289ac7-07bb-4c5c-b82e-95f954aebe03" providerId="ADAL" clId="{1EE0B497-F77D-41A0-A0A0-E37151357CD2}" dt="2022-07-05T09:43:52.195" v="8089"/>
          <ac:spMkLst>
            <pc:docMk/>
            <pc:sldMk cId="123830675" sldId="262"/>
            <ac:spMk id="417" creationId="{67824F04-B9EC-0FC3-9BA2-5ACE8A1CA33F}"/>
          </ac:spMkLst>
        </pc:spChg>
        <pc:spChg chg="mod">
          <ac:chgData name="Isabelle Plank" userId="a1289ac7-07bb-4c5c-b82e-95f954aebe03" providerId="ADAL" clId="{1EE0B497-F77D-41A0-A0A0-E37151357CD2}" dt="2022-07-05T09:43:52.195" v="8089"/>
          <ac:spMkLst>
            <pc:docMk/>
            <pc:sldMk cId="123830675" sldId="262"/>
            <ac:spMk id="418" creationId="{E93BC328-73D7-F19D-E730-B9D079294E44}"/>
          </ac:spMkLst>
        </pc:spChg>
        <pc:spChg chg="mod">
          <ac:chgData name="Isabelle Plank" userId="a1289ac7-07bb-4c5c-b82e-95f954aebe03" providerId="ADAL" clId="{1EE0B497-F77D-41A0-A0A0-E37151357CD2}" dt="2022-07-05T09:43:52.195" v="8089"/>
          <ac:spMkLst>
            <pc:docMk/>
            <pc:sldMk cId="123830675" sldId="262"/>
            <ac:spMk id="419" creationId="{A5DC88A2-8030-351A-8A0B-1896550D1073}"/>
          </ac:spMkLst>
        </pc:spChg>
        <pc:spChg chg="mod">
          <ac:chgData name="Isabelle Plank" userId="a1289ac7-07bb-4c5c-b82e-95f954aebe03" providerId="ADAL" clId="{1EE0B497-F77D-41A0-A0A0-E37151357CD2}" dt="2022-07-05T09:43:52.195" v="8089"/>
          <ac:spMkLst>
            <pc:docMk/>
            <pc:sldMk cId="123830675" sldId="262"/>
            <ac:spMk id="420" creationId="{3F7D9784-A7BB-181D-D74F-A57CBFD608F2}"/>
          </ac:spMkLst>
        </pc:spChg>
        <pc:spChg chg="mod">
          <ac:chgData name="Isabelle Plank" userId="a1289ac7-07bb-4c5c-b82e-95f954aebe03" providerId="ADAL" clId="{1EE0B497-F77D-41A0-A0A0-E37151357CD2}" dt="2022-07-05T09:43:52.195" v="8089"/>
          <ac:spMkLst>
            <pc:docMk/>
            <pc:sldMk cId="123830675" sldId="262"/>
            <ac:spMk id="422" creationId="{DDF85EE2-D2EE-7971-ECFC-94C417EC3C13}"/>
          </ac:spMkLst>
        </pc:spChg>
        <pc:spChg chg="mod">
          <ac:chgData name="Isabelle Plank" userId="a1289ac7-07bb-4c5c-b82e-95f954aebe03" providerId="ADAL" clId="{1EE0B497-F77D-41A0-A0A0-E37151357CD2}" dt="2022-07-05T09:43:52.195" v="8089"/>
          <ac:spMkLst>
            <pc:docMk/>
            <pc:sldMk cId="123830675" sldId="262"/>
            <ac:spMk id="423" creationId="{D1FA1AB1-53E6-AFBF-C0EF-BC894E97AD00}"/>
          </ac:spMkLst>
        </pc:spChg>
        <pc:spChg chg="add del mod ord">
          <ac:chgData name="Isabelle Plank" userId="a1289ac7-07bb-4c5c-b82e-95f954aebe03" providerId="ADAL" clId="{1EE0B497-F77D-41A0-A0A0-E37151357CD2}" dt="2022-07-05T09:43:52.195" v="8089"/>
          <ac:spMkLst>
            <pc:docMk/>
            <pc:sldMk cId="123830675" sldId="262"/>
            <ac:spMk id="424" creationId="{641102D9-0256-981E-995E-7E8724990CEE}"/>
          </ac:spMkLst>
        </pc:spChg>
        <pc:spChg chg="add del mod">
          <ac:chgData name="Isabelle Plank" userId="a1289ac7-07bb-4c5c-b82e-95f954aebe03" providerId="ADAL" clId="{1EE0B497-F77D-41A0-A0A0-E37151357CD2}" dt="2022-07-05T09:43:52.195" v="8089"/>
          <ac:spMkLst>
            <pc:docMk/>
            <pc:sldMk cId="123830675" sldId="262"/>
            <ac:spMk id="425" creationId="{2EB53555-EE1A-9F96-50FA-CB9DEC6F4977}"/>
          </ac:spMkLst>
        </pc:spChg>
        <pc:spChg chg="mod">
          <ac:chgData name="Isabelle Plank" userId="a1289ac7-07bb-4c5c-b82e-95f954aebe03" providerId="ADAL" clId="{1EE0B497-F77D-41A0-A0A0-E37151357CD2}" dt="2022-07-05T09:43:51.195" v="7950"/>
          <ac:spMkLst>
            <pc:docMk/>
            <pc:sldMk cId="123830675" sldId="262"/>
            <ac:spMk id="427" creationId="{3C4DE8B1-30CC-0232-8539-44EB2C272A32}"/>
          </ac:spMkLst>
        </pc:spChg>
        <pc:spChg chg="mod">
          <ac:chgData name="Isabelle Plank" userId="a1289ac7-07bb-4c5c-b82e-95f954aebe03" providerId="ADAL" clId="{1EE0B497-F77D-41A0-A0A0-E37151357CD2}" dt="2022-07-05T09:43:51.195" v="7950"/>
          <ac:spMkLst>
            <pc:docMk/>
            <pc:sldMk cId="123830675" sldId="262"/>
            <ac:spMk id="428" creationId="{8BCA73B6-318D-15D6-6855-555128042344}"/>
          </ac:spMkLst>
        </pc:spChg>
        <pc:spChg chg="mod">
          <ac:chgData name="Isabelle Plank" userId="a1289ac7-07bb-4c5c-b82e-95f954aebe03" providerId="ADAL" clId="{1EE0B497-F77D-41A0-A0A0-E37151357CD2}" dt="2022-07-05T09:43:51.195" v="7950"/>
          <ac:spMkLst>
            <pc:docMk/>
            <pc:sldMk cId="123830675" sldId="262"/>
            <ac:spMk id="429" creationId="{56DA9B87-7C92-094C-7A23-45D15A80EC61}"/>
          </ac:spMkLst>
        </pc:spChg>
        <pc:spChg chg="mod">
          <ac:chgData name="Isabelle Plank" userId="a1289ac7-07bb-4c5c-b82e-95f954aebe03" providerId="ADAL" clId="{1EE0B497-F77D-41A0-A0A0-E37151357CD2}" dt="2022-07-05T09:43:51.195" v="7950"/>
          <ac:spMkLst>
            <pc:docMk/>
            <pc:sldMk cId="123830675" sldId="262"/>
            <ac:spMk id="430" creationId="{85597B56-8666-328F-D35E-4863F3D007AB}"/>
          </ac:spMkLst>
        </pc:spChg>
        <pc:spChg chg="mod">
          <ac:chgData name="Isabelle Plank" userId="a1289ac7-07bb-4c5c-b82e-95f954aebe03" providerId="ADAL" clId="{1EE0B497-F77D-41A0-A0A0-E37151357CD2}" dt="2022-07-05T09:43:51.195" v="7950"/>
          <ac:spMkLst>
            <pc:docMk/>
            <pc:sldMk cId="123830675" sldId="262"/>
            <ac:spMk id="431" creationId="{A5ED4885-2F91-A65D-0E45-C0CE896D6AFD}"/>
          </ac:spMkLst>
        </pc:spChg>
        <pc:spChg chg="mod">
          <ac:chgData name="Isabelle Plank" userId="a1289ac7-07bb-4c5c-b82e-95f954aebe03" providerId="ADAL" clId="{1EE0B497-F77D-41A0-A0A0-E37151357CD2}" dt="2022-07-05T09:43:51.195" v="7950"/>
          <ac:spMkLst>
            <pc:docMk/>
            <pc:sldMk cId="123830675" sldId="262"/>
            <ac:spMk id="432" creationId="{FCDFC264-9A6F-AE26-D7D4-708868D94B4B}"/>
          </ac:spMkLst>
        </pc:spChg>
        <pc:spChg chg="mod">
          <ac:chgData name="Isabelle Plank" userId="a1289ac7-07bb-4c5c-b82e-95f954aebe03" providerId="ADAL" clId="{1EE0B497-F77D-41A0-A0A0-E37151357CD2}" dt="2022-07-05T09:43:51.195" v="7950"/>
          <ac:spMkLst>
            <pc:docMk/>
            <pc:sldMk cId="123830675" sldId="262"/>
            <ac:spMk id="434" creationId="{0B0348AD-8050-BC18-EEB5-1AE1E2A2DF30}"/>
          </ac:spMkLst>
        </pc:spChg>
        <pc:spChg chg="mod">
          <ac:chgData name="Isabelle Plank" userId="a1289ac7-07bb-4c5c-b82e-95f954aebe03" providerId="ADAL" clId="{1EE0B497-F77D-41A0-A0A0-E37151357CD2}" dt="2022-07-05T09:43:51.195" v="7950"/>
          <ac:spMkLst>
            <pc:docMk/>
            <pc:sldMk cId="123830675" sldId="262"/>
            <ac:spMk id="435" creationId="{7B85D156-F469-3853-5532-593A1018EE44}"/>
          </ac:spMkLst>
        </pc:spChg>
        <pc:spChg chg="mod">
          <ac:chgData name="Isabelle Plank" userId="a1289ac7-07bb-4c5c-b82e-95f954aebe03" providerId="ADAL" clId="{1EE0B497-F77D-41A0-A0A0-E37151357CD2}" dt="2022-07-05T09:43:51.195" v="7950"/>
          <ac:spMkLst>
            <pc:docMk/>
            <pc:sldMk cId="123830675" sldId="262"/>
            <ac:spMk id="436" creationId="{31DCC148-61A1-8822-EDCB-46D25BFB6427}"/>
          </ac:spMkLst>
        </pc:spChg>
        <pc:spChg chg="mod">
          <ac:chgData name="Isabelle Plank" userId="a1289ac7-07bb-4c5c-b82e-95f954aebe03" providerId="ADAL" clId="{1EE0B497-F77D-41A0-A0A0-E37151357CD2}" dt="2022-07-05T09:43:51.195" v="7950"/>
          <ac:spMkLst>
            <pc:docMk/>
            <pc:sldMk cId="123830675" sldId="262"/>
            <ac:spMk id="437" creationId="{BC2F0BD8-D8DF-D01F-513B-758FF902323F}"/>
          </ac:spMkLst>
        </pc:spChg>
        <pc:spChg chg="mod">
          <ac:chgData name="Isabelle Plank" userId="a1289ac7-07bb-4c5c-b82e-95f954aebe03" providerId="ADAL" clId="{1EE0B497-F77D-41A0-A0A0-E37151357CD2}" dt="2022-07-05T09:43:51.195" v="7950"/>
          <ac:spMkLst>
            <pc:docMk/>
            <pc:sldMk cId="123830675" sldId="262"/>
            <ac:spMk id="438" creationId="{F609584A-EE29-F96B-C9E5-8095779D1AB2}"/>
          </ac:spMkLst>
        </pc:spChg>
        <pc:spChg chg="mod">
          <ac:chgData name="Isabelle Plank" userId="a1289ac7-07bb-4c5c-b82e-95f954aebe03" providerId="ADAL" clId="{1EE0B497-F77D-41A0-A0A0-E37151357CD2}" dt="2022-07-05T09:43:51.195" v="7950"/>
          <ac:spMkLst>
            <pc:docMk/>
            <pc:sldMk cId="123830675" sldId="262"/>
            <ac:spMk id="439" creationId="{B5F614DD-B3EC-A8C7-3413-F97B3E1BABBA}"/>
          </ac:spMkLst>
        </pc:spChg>
        <pc:spChg chg="mod">
          <ac:chgData name="Isabelle Plank" userId="a1289ac7-07bb-4c5c-b82e-95f954aebe03" providerId="ADAL" clId="{1EE0B497-F77D-41A0-A0A0-E37151357CD2}" dt="2022-07-05T09:43:51.195" v="7950"/>
          <ac:spMkLst>
            <pc:docMk/>
            <pc:sldMk cId="123830675" sldId="262"/>
            <ac:spMk id="440" creationId="{CF30E9B2-4F10-E9AF-84C7-FCCAFD4D661A}"/>
          </ac:spMkLst>
        </pc:spChg>
        <pc:spChg chg="mod">
          <ac:chgData name="Isabelle Plank" userId="a1289ac7-07bb-4c5c-b82e-95f954aebe03" providerId="ADAL" clId="{1EE0B497-F77D-41A0-A0A0-E37151357CD2}" dt="2022-07-05T09:43:51.195" v="7950"/>
          <ac:spMkLst>
            <pc:docMk/>
            <pc:sldMk cId="123830675" sldId="262"/>
            <ac:spMk id="442" creationId="{BA00FED5-4059-7AEA-3634-5D9E94ED6E30}"/>
          </ac:spMkLst>
        </pc:spChg>
        <pc:spChg chg="mod">
          <ac:chgData name="Isabelle Plank" userId="a1289ac7-07bb-4c5c-b82e-95f954aebe03" providerId="ADAL" clId="{1EE0B497-F77D-41A0-A0A0-E37151357CD2}" dt="2022-07-05T09:43:51.195" v="7950"/>
          <ac:spMkLst>
            <pc:docMk/>
            <pc:sldMk cId="123830675" sldId="262"/>
            <ac:spMk id="443" creationId="{2170F878-2B17-0CA3-924B-E655F5D26AAD}"/>
          </ac:spMkLst>
        </pc:spChg>
        <pc:spChg chg="add del mod ord">
          <ac:chgData name="Isabelle Plank" userId="a1289ac7-07bb-4c5c-b82e-95f954aebe03" providerId="ADAL" clId="{1EE0B497-F77D-41A0-A0A0-E37151357CD2}" dt="2022-07-05T09:43:51.195" v="7950"/>
          <ac:spMkLst>
            <pc:docMk/>
            <pc:sldMk cId="123830675" sldId="262"/>
            <ac:spMk id="444" creationId="{8ADD0A6C-B235-527E-E431-B9E46160A8D3}"/>
          </ac:spMkLst>
        </pc:spChg>
        <pc:spChg chg="add del mod">
          <ac:chgData name="Isabelle Plank" userId="a1289ac7-07bb-4c5c-b82e-95f954aebe03" providerId="ADAL" clId="{1EE0B497-F77D-41A0-A0A0-E37151357CD2}" dt="2022-07-05T09:43:51.195" v="7950"/>
          <ac:spMkLst>
            <pc:docMk/>
            <pc:sldMk cId="123830675" sldId="262"/>
            <ac:spMk id="445" creationId="{A4690F20-D669-691B-78CE-FCB848E16EA1}"/>
          </ac:spMkLst>
        </pc:spChg>
        <pc:spChg chg="mod">
          <ac:chgData name="Isabelle Plank" userId="a1289ac7-07bb-4c5c-b82e-95f954aebe03" providerId="ADAL" clId="{1EE0B497-F77D-41A0-A0A0-E37151357CD2}" dt="2022-07-05T09:43:55.280" v="8090"/>
          <ac:spMkLst>
            <pc:docMk/>
            <pc:sldMk cId="123830675" sldId="262"/>
            <ac:spMk id="447" creationId="{CE5C6905-331C-0E4D-A376-42292904BCBA}"/>
          </ac:spMkLst>
        </pc:spChg>
        <pc:spChg chg="mod">
          <ac:chgData name="Isabelle Plank" userId="a1289ac7-07bb-4c5c-b82e-95f954aebe03" providerId="ADAL" clId="{1EE0B497-F77D-41A0-A0A0-E37151357CD2}" dt="2022-07-05T09:43:55.280" v="8090"/>
          <ac:spMkLst>
            <pc:docMk/>
            <pc:sldMk cId="123830675" sldId="262"/>
            <ac:spMk id="448" creationId="{8A99FC03-24C7-685C-A1C4-EE61450BF97F}"/>
          </ac:spMkLst>
        </pc:spChg>
        <pc:spChg chg="mod">
          <ac:chgData name="Isabelle Plank" userId="a1289ac7-07bb-4c5c-b82e-95f954aebe03" providerId="ADAL" clId="{1EE0B497-F77D-41A0-A0A0-E37151357CD2}" dt="2022-07-05T09:43:55.280" v="8090"/>
          <ac:spMkLst>
            <pc:docMk/>
            <pc:sldMk cId="123830675" sldId="262"/>
            <ac:spMk id="449" creationId="{BFD18472-CC64-3666-514E-A39145EEF56F}"/>
          </ac:spMkLst>
        </pc:spChg>
        <pc:spChg chg="mod">
          <ac:chgData name="Isabelle Plank" userId="a1289ac7-07bb-4c5c-b82e-95f954aebe03" providerId="ADAL" clId="{1EE0B497-F77D-41A0-A0A0-E37151357CD2}" dt="2022-07-05T09:43:55.280" v="8090"/>
          <ac:spMkLst>
            <pc:docMk/>
            <pc:sldMk cId="123830675" sldId="262"/>
            <ac:spMk id="450" creationId="{3DD925AD-920A-0A02-7940-50D5FFED416A}"/>
          </ac:spMkLst>
        </pc:spChg>
        <pc:spChg chg="mod">
          <ac:chgData name="Isabelle Plank" userId="a1289ac7-07bb-4c5c-b82e-95f954aebe03" providerId="ADAL" clId="{1EE0B497-F77D-41A0-A0A0-E37151357CD2}" dt="2022-07-05T09:43:55.280" v="8090"/>
          <ac:spMkLst>
            <pc:docMk/>
            <pc:sldMk cId="123830675" sldId="262"/>
            <ac:spMk id="451" creationId="{9E5E0FAE-B5AA-5E94-FE34-FBDC26B2C050}"/>
          </ac:spMkLst>
        </pc:spChg>
        <pc:spChg chg="mod">
          <ac:chgData name="Isabelle Plank" userId="a1289ac7-07bb-4c5c-b82e-95f954aebe03" providerId="ADAL" clId="{1EE0B497-F77D-41A0-A0A0-E37151357CD2}" dt="2022-07-05T09:43:55.280" v="8090"/>
          <ac:spMkLst>
            <pc:docMk/>
            <pc:sldMk cId="123830675" sldId="262"/>
            <ac:spMk id="452" creationId="{BEF8D806-15BA-C79D-871F-400F56CD5CED}"/>
          </ac:spMkLst>
        </pc:spChg>
        <pc:spChg chg="mod">
          <ac:chgData name="Isabelle Plank" userId="a1289ac7-07bb-4c5c-b82e-95f954aebe03" providerId="ADAL" clId="{1EE0B497-F77D-41A0-A0A0-E37151357CD2}" dt="2022-07-05T09:43:55.280" v="8090"/>
          <ac:spMkLst>
            <pc:docMk/>
            <pc:sldMk cId="123830675" sldId="262"/>
            <ac:spMk id="454" creationId="{5EE9241B-C01F-7202-FB3B-922791AA0DD0}"/>
          </ac:spMkLst>
        </pc:spChg>
        <pc:spChg chg="mod">
          <ac:chgData name="Isabelle Plank" userId="a1289ac7-07bb-4c5c-b82e-95f954aebe03" providerId="ADAL" clId="{1EE0B497-F77D-41A0-A0A0-E37151357CD2}" dt="2022-07-05T09:43:55.280" v="8090"/>
          <ac:spMkLst>
            <pc:docMk/>
            <pc:sldMk cId="123830675" sldId="262"/>
            <ac:spMk id="455" creationId="{5FA7A7F2-8CBB-9EF1-3144-0F502CCBDCE7}"/>
          </ac:spMkLst>
        </pc:spChg>
        <pc:spChg chg="mod">
          <ac:chgData name="Isabelle Plank" userId="a1289ac7-07bb-4c5c-b82e-95f954aebe03" providerId="ADAL" clId="{1EE0B497-F77D-41A0-A0A0-E37151357CD2}" dt="2022-07-05T09:43:55.280" v="8090"/>
          <ac:spMkLst>
            <pc:docMk/>
            <pc:sldMk cId="123830675" sldId="262"/>
            <ac:spMk id="456" creationId="{C5A8FC7E-BFE2-DCCA-6CEE-D36DB29586D5}"/>
          </ac:spMkLst>
        </pc:spChg>
        <pc:spChg chg="mod">
          <ac:chgData name="Isabelle Plank" userId="a1289ac7-07bb-4c5c-b82e-95f954aebe03" providerId="ADAL" clId="{1EE0B497-F77D-41A0-A0A0-E37151357CD2}" dt="2022-07-05T09:43:55.280" v="8090"/>
          <ac:spMkLst>
            <pc:docMk/>
            <pc:sldMk cId="123830675" sldId="262"/>
            <ac:spMk id="457" creationId="{910C15B3-910F-81E2-F6DB-EF4E7477DA1F}"/>
          </ac:spMkLst>
        </pc:spChg>
        <pc:spChg chg="mod">
          <ac:chgData name="Isabelle Plank" userId="a1289ac7-07bb-4c5c-b82e-95f954aebe03" providerId="ADAL" clId="{1EE0B497-F77D-41A0-A0A0-E37151357CD2}" dt="2022-07-05T09:43:55.280" v="8090"/>
          <ac:spMkLst>
            <pc:docMk/>
            <pc:sldMk cId="123830675" sldId="262"/>
            <ac:spMk id="458" creationId="{3985371E-734D-8D7C-6D46-9A09216EA8B6}"/>
          </ac:spMkLst>
        </pc:spChg>
        <pc:spChg chg="mod">
          <ac:chgData name="Isabelle Plank" userId="a1289ac7-07bb-4c5c-b82e-95f954aebe03" providerId="ADAL" clId="{1EE0B497-F77D-41A0-A0A0-E37151357CD2}" dt="2022-07-05T09:43:55.280" v="8090"/>
          <ac:spMkLst>
            <pc:docMk/>
            <pc:sldMk cId="123830675" sldId="262"/>
            <ac:spMk id="459" creationId="{A06B231C-3080-EC4A-D984-3F47463738F6}"/>
          </ac:spMkLst>
        </pc:spChg>
        <pc:spChg chg="mod">
          <ac:chgData name="Isabelle Plank" userId="a1289ac7-07bb-4c5c-b82e-95f954aebe03" providerId="ADAL" clId="{1EE0B497-F77D-41A0-A0A0-E37151357CD2}" dt="2022-07-05T09:43:55.280" v="8090"/>
          <ac:spMkLst>
            <pc:docMk/>
            <pc:sldMk cId="123830675" sldId="262"/>
            <ac:spMk id="460" creationId="{7F99063B-2C48-7E05-2DD2-502F7F921935}"/>
          </ac:spMkLst>
        </pc:spChg>
        <pc:spChg chg="mod">
          <ac:chgData name="Isabelle Plank" userId="a1289ac7-07bb-4c5c-b82e-95f954aebe03" providerId="ADAL" clId="{1EE0B497-F77D-41A0-A0A0-E37151357CD2}" dt="2022-07-05T09:43:55.727" v="8099"/>
          <ac:spMkLst>
            <pc:docMk/>
            <pc:sldMk cId="123830675" sldId="262"/>
            <ac:spMk id="462" creationId="{11555119-00F3-EE54-30CC-E07B66929286}"/>
          </ac:spMkLst>
        </pc:spChg>
        <pc:spChg chg="mod">
          <ac:chgData name="Isabelle Plank" userId="a1289ac7-07bb-4c5c-b82e-95f954aebe03" providerId="ADAL" clId="{1EE0B497-F77D-41A0-A0A0-E37151357CD2}" dt="2022-07-05T09:43:55.727" v="8099"/>
          <ac:spMkLst>
            <pc:docMk/>
            <pc:sldMk cId="123830675" sldId="262"/>
            <ac:spMk id="463" creationId="{D8F1D4F0-AB40-EC4F-629D-DAEDBD93F80D}"/>
          </ac:spMkLst>
        </pc:spChg>
        <pc:spChg chg="add del mod ord">
          <ac:chgData name="Isabelle Plank" userId="a1289ac7-07bb-4c5c-b82e-95f954aebe03" providerId="ADAL" clId="{1EE0B497-F77D-41A0-A0A0-E37151357CD2}" dt="2022-07-05T09:43:55.827" v="8367"/>
          <ac:spMkLst>
            <pc:docMk/>
            <pc:sldMk cId="123830675" sldId="262"/>
            <ac:spMk id="464" creationId="{581CD3C2-6518-EA98-449C-B23E5D66B792}"/>
          </ac:spMkLst>
        </pc:spChg>
        <pc:spChg chg="add del mod">
          <ac:chgData name="Isabelle Plank" userId="a1289ac7-07bb-4c5c-b82e-95f954aebe03" providerId="ADAL" clId="{1EE0B497-F77D-41A0-A0A0-E37151357CD2}" dt="2022-07-05T09:43:55.717" v="8097"/>
          <ac:spMkLst>
            <pc:docMk/>
            <pc:sldMk cId="123830675" sldId="262"/>
            <ac:spMk id="465" creationId="{69D14CD9-264F-D0F3-B32C-A59419E08C1C}"/>
          </ac:spMkLst>
        </pc:spChg>
        <pc:spChg chg="mod">
          <ac:chgData name="Isabelle Plank" userId="a1289ac7-07bb-4c5c-b82e-95f954aebe03" providerId="ADAL" clId="{1EE0B497-F77D-41A0-A0A0-E37151357CD2}" dt="2022-07-05T09:43:55.856" v="8368"/>
          <ac:spMkLst>
            <pc:docMk/>
            <pc:sldMk cId="123830675" sldId="262"/>
            <ac:spMk id="467" creationId="{C16AD4ED-F147-4ACD-BEC2-E174274D6FCD}"/>
          </ac:spMkLst>
        </pc:spChg>
        <pc:spChg chg="mod">
          <ac:chgData name="Isabelle Plank" userId="a1289ac7-07bb-4c5c-b82e-95f954aebe03" providerId="ADAL" clId="{1EE0B497-F77D-41A0-A0A0-E37151357CD2}" dt="2022-07-05T09:43:55.856" v="8368"/>
          <ac:spMkLst>
            <pc:docMk/>
            <pc:sldMk cId="123830675" sldId="262"/>
            <ac:spMk id="468" creationId="{47099328-5B4E-C212-E1A8-EB43BC6EF9FA}"/>
          </ac:spMkLst>
        </pc:spChg>
        <pc:spChg chg="mod">
          <ac:chgData name="Isabelle Plank" userId="a1289ac7-07bb-4c5c-b82e-95f954aebe03" providerId="ADAL" clId="{1EE0B497-F77D-41A0-A0A0-E37151357CD2}" dt="2022-07-05T09:43:55.856" v="8368"/>
          <ac:spMkLst>
            <pc:docMk/>
            <pc:sldMk cId="123830675" sldId="262"/>
            <ac:spMk id="469" creationId="{C524BAE0-3041-8D7A-6888-F9A4D666390A}"/>
          </ac:spMkLst>
        </pc:spChg>
        <pc:spChg chg="mod">
          <ac:chgData name="Isabelle Plank" userId="a1289ac7-07bb-4c5c-b82e-95f954aebe03" providerId="ADAL" clId="{1EE0B497-F77D-41A0-A0A0-E37151357CD2}" dt="2022-07-05T09:43:55.856" v="8368"/>
          <ac:spMkLst>
            <pc:docMk/>
            <pc:sldMk cId="123830675" sldId="262"/>
            <ac:spMk id="470" creationId="{E370DCEC-6319-7003-6C3F-7A2607517000}"/>
          </ac:spMkLst>
        </pc:spChg>
        <pc:spChg chg="mod">
          <ac:chgData name="Isabelle Plank" userId="a1289ac7-07bb-4c5c-b82e-95f954aebe03" providerId="ADAL" clId="{1EE0B497-F77D-41A0-A0A0-E37151357CD2}" dt="2022-07-05T09:43:55.856" v="8368"/>
          <ac:spMkLst>
            <pc:docMk/>
            <pc:sldMk cId="123830675" sldId="262"/>
            <ac:spMk id="471" creationId="{914060B3-483C-8146-B331-F5A6A94AA193}"/>
          </ac:spMkLst>
        </pc:spChg>
        <pc:spChg chg="mod">
          <ac:chgData name="Isabelle Plank" userId="a1289ac7-07bb-4c5c-b82e-95f954aebe03" providerId="ADAL" clId="{1EE0B497-F77D-41A0-A0A0-E37151357CD2}" dt="2022-07-05T09:43:55.856" v="8368"/>
          <ac:spMkLst>
            <pc:docMk/>
            <pc:sldMk cId="123830675" sldId="262"/>
            <ac:spMk id="472" creationId="{0B2FFEF5-98D1-E5AA-0DD9-4F731598B811}"/>
          </ac:spMkLst>
        </pc:spChg>
        <pc:spChg chg="add del mod ord">
          <ac:chgData name="Isabelle Plank" userId="a1289ac7-07bb-4c5c-b82e-95f954aebe03" providerId="ADAL" clId="{1EE0B497-F77D-41A0-A0A0-E37151357CD2}" dt="2022-07-05T09:43:56.281" v="8453"/>
          <ac:spMkLst>
            <pc:docMk/>
            <pc:sldMk cId="123830675" sldId="262"/>
            <ac:spMk id="473" creationId="{720B0AD9-5537-BCE4-F7DA-177021803B42}"/>
          </ac:spMkLst>
        </pc:spChg>
        <pc:spChg chg="mod">
          <ac:chgData name="Isabelle Plank" userId="a1289ac7-07bb-4c5c-b82e-95f954aebe03" providerId="ADAL" clId="{1EE0B497-F77D-41A0-A0A0-E37151357CD2}" dt="2022-07-05T09:43:56.254" v="8379"/>
          <ac:spMkLst>
            <pc:docMk/>
            <pc:sldMk cId="123830675" sldId="262"/>
            <ac:spMk id="475" creationId="{07E2C1A2-6E2A-71D4-EB76-3719915BC724}"/>
          </ac:spMkLst>
        </pc:spChg>
        <pc:spChg chg="mod">
          <ac:chgData name="Isabelle Plank" userId="a1289ac7-07bb-4c5c-b82e-95f954aebe03" providerId="ADAL" clId="{1EE0B497-F77D-41A0-A0A0-E37151357CD2}" dt="2022-07-05T09:43:56.254" v="8379"/>
          <ac:spMkLst>
            <pc:docMk/>
            <pc:sldMk cId="123830675" sldId="262"/>
            <ac:spMk id="476" creationId="{3180AD24-51B1-0980-8B38-7B2DBDA4B9E4}"/>
          </ac:spMkLst>
        </pc:spChg>
        <pc:spChg chg="mod">
          <ac:chgData name="Isabelle Plank" userId="a1289ac7-07bb-4c5c-b82e-95f954aebe03" providerId="ADAL" clId="{1EE0B497-F77D-41A0-A0A0-E37151357CD2}" dt="2022-07-05T09:43:56.254" v="8379"/>
          <ac:spMkLst>
            <pc:docMk/>
            <pc:sldMk cId="123830675" sldId="262"/>
            <ac:spMk id="477" creationId="{478B96E6-CB84-DF23-913B-5718D8E168AC}"/>
          </ac:spMkLst>
        </pc:spChg>
        <pc:spChg chg="mod">
          <ac:chgData name="Isabelle Plank" userId="a1289ac7-07bb-4c5c-b82e-95f954aebe03" providerId="ADAL" clId="{1EE0B497-F77D-41A0-A0A0-E37151357CD2}" dt="2022-07-05T09:43:56.254" v="8379"/>
          <ac:spMkLst>
            <pc:docMk/>
            <pc:sldMk cId="123830675" sldId="262"/>
            <ac:spMk id="478" creationId="{E0BE5EB5-3A27-A47F-8530-E1556FCE8A6D}"/>
          </ac:spMkLst>
        </pc:spChg>
        <pc:spChg chg="mod">
          <ac:chgData name="Isabelle Plank" userId="a1289ac7-07bb-4c5c-b82e-95f954aebe03" providerId="ADAL" clId="{1EE0B497-F77D-41A0-A0A0-E37151357CD2}" dt="2022-07-05T09:43:56.254" v="8379"/>
          <ac:spMkLst>
            <pc:docMk/>
            <pc:sldMk cId="123830675" sldId="262"/>
            <ac:spMk id="479" creationId="{02EAA513-F767-395C-A05E-89DF96425C76}"/>
          </ac:spMkLst>
        </pc:spChg>
        <pc:spChg chg="mod">
          <ac:chgData name="Isabelle Plank" userId="a1289ac7-07bb-4c5c-b82e-95f954aebe03" providerId="ADAL" clId="{1EE0B497-F77D-41A0-A0A0-E37151357CD2}" dt="2022-07-05T09:43:56.254" v="8379"/>
          <ac:spMkLst>
            <pc:docMk/>
            <pc:sldMk cId="123830675" sldId="262"/>
            <ac:spMk id="480" creationId="{5B102569-0632-DD99-7D11-9F0DC83B74F5}"/>
          </ac:spMkLst>
        </pc:spChg>
        <pc:spChg chg="mod">
          <ac:chgData name="Isabelle Plank" userId="a1289ac7-07bb-4c5c-b82e-95f954aebe03" providerId="ADAL" clId="{1EE0B497-F77D-41A0-A0A0-E37151357CD2}" dt="2022-07-05T09:43:56.254" v="8379"/>
          <ac:spMkLst>
            <pc:docMk/>
            <pc:sldMk cId="123830675" sldId="262"/>
            <ac:spMk id="481" creationId="{0D06612F-7B4D-14E3-928D-0DA5CC0B1E2D}"/>
          </ac:spMkLst>
        </pc:spChg>
        <pc:spChg chg="mod">
          <ac:chgData name="Isabelle Plank" userId="a1289ac7-07bb-4c5c-b82e-95f954aebe03" providerId="ADAL" clId="{1EE0B497-F77D-41A0-A0A0-E37151357CD2}" dt="2022-07-05T09:43:56.254" v="8377"/>
          <ac:spMkLst>
            <pc:docMk/>
            <pc:sldMk cId="123830675" sldId="262"/>
            <ac:spMk id="483" creationId="{9E273C77-4BA4-7E20-5537-C4E2CD993C3A}"/>
          </ac:spMkLst>
        </pc:spChg>
        <pc:spChg chg="mod">
          <ac:chgData name="Isabelle Plank" userId="a1289ac7-07bb-4c5c-b82e-95f954aebe03" providerId="ADAL" clId="{1EE0B497-F77D-41A0-A0A0-E37151357CD2}" dt="2022-07-05T09:43:56.254" v="8377"/>
          <ac:spMkLst>
            <pc:docMk/>
            <pc:sldMk cId="123830675" sldId="262"/>
            <ac:spMk id="484" creationId="{FD8C3EC8-5BAE-1B68-7910-6931E979EF79}"/>
          </ac:spMkLst>
        </pc:spChg>
        <pc:spChg chg="add del mod">
          <ac:chgData name="Isabelle Plank" userId="a1289ac7-07bb-4c5c-b82e-95f954aebe03" providerId="ADAL" clId="{1EE0B497-F77D-41A0-A0A0-E37151357CD2}" dt="2022-07-05T09:43:56.232" v="8375"/>
          <ac:spMkLst>
            <pc:docMk/>
            <pc:sldMk cId="123830675" sldId="262"/>
            <ac:spMk id="485" creationId="{F1FC94FF-9CD3-292B-EABD-F54582BA2A10}"/>
          </ac:spMkLst>
        </pc:spChg>
        <pc:spChg chg="mod">
          <ac:chgData name="Isabelle Plank" userId="a1289ac7-07bb-4c5c-b82e-95f954aebe03" providerId="ADAL" clId="{1EE0B497-F77D-41A0-A0A0-E37151357CD2}" dt="2022-07-05T09:44:00.549" v="8455" actId="571"/>
          <ac:spMkLst>
            <pc:docMk/>
            <pc:sldMk cId="123830675" sldId="262"/>
            <ac:spMk id="487" creationId="{D1C4F9EC-8CEA-37D8-86CA-A32FBFD2C8C6}"/>
          </ac:spMkLst>
        </pc:spChg>
        <pc:spChg chg="mod">
          <ac:chgData name="Isabelle Plank" userId="a1289ac7-07bb-4c5c-b82e-95f954aebe03" providerId="ADAL" clId="{1EE0B497-F77D-41A0-A0A0-E37151357CD2}" dt="2022-07-05T09:44:00.549" v="8455" actId="571"/>
          <ac:spMkLst>
            <pc:docMk/>
            <pc:sldMk cId="123830675" sldId="262"/>
            <ac:spMk id="488" creationId="{248FE5EB-51C4-B07A-8616-A43276585644}"/>
          </ac:spMkLst>
        </pc:spChg>
        <pc:spChg chg="mod">
          <ac:chgData name="Isabelle Plank" userId="a1289ac7-07bb-4c5c-b82e-95f954aebe03" providerId="ADAL" clId="{1EE0B497-F77D-41A0-A0A0-E37151357CD2}" dt="2022-07-05T09:44:00.549" v="8455" actId="571"/>
          <ac:spMkLst>
            <pc:docMk/>
            <pc:sldMk cId="123830675" sldId="262"/>
            <ac:spMk id="489" creationId="{422365AA-9686-A33E-F319-4337575FEBB4}"/>
          </ac:spMkLst>
        </pc:spChg>
        <pc:spChg chg="mod">
          <ac:chgData name="Isabelle Plank" userId="a1289ac7-07bb-4c5c-b82e-95f954aebe03" providerId="ADAL" clId="{1EE0B497-F77D-41A0-A0A0-E37151357CD2}" dt="2022-07-05T09:44:00.549" v="8455" actId="571"/>
          <ac:spMkLst>
            <pc:docMk/>
            <pc:sldMk cId="123830675" sldId="262"/>
            <ac:spMk id="490" creationId="{5EA539ED-DB05-A704-6740-B457A67026C5}"/>
          </ac:spMkLst>
        </pc:spChg>
        <pc:spChg chg="mod">
          <ac:chgData name="Isabelle Plank" userId="a1289ac7-07bb-4c5c-b82e-95f954aebe03" providerId="ADAL" clId="{1EE0B497-F77D-41A0-A0A0-E37151357CD2}" dt="2022-07-05T09:44:00.549" v="8455" actId="571"/>
          <ac:spMkLst>
            <pc:docMk/>
            <pc:sldMk cId="123830675" sldId="262"/>
            <ac:spMk id="491" creationId="{2CCC49B5-3CF2-D6C2-B0B3-78055CCFB90F}"/>
          </ac:spMkLst>
        </pc:spChg>
        <pc:spChg chg="mod">
          <ac:chgData name="Isabelle Plank" userId="a1289ac7-07bb-4c5c-b82e-95f954aebe03" providerId="ADAL" clId="{1EE0B497-F77D-41A0-A0A0-E37151357CD2}" dt="2022-07-05T09:44:00.549" v="8455" actId="571"/>
          <ac:spMkLst>
            <pc:docMk/>
            <pc:sldMk cId="123830675" sldId="262"/>
            <ac:spMk id="492" creationId="{DE538A3A-8D3A-6613-97E7-595411DDC1AE}"/>
          </ac:spMkLst>
        </pc:spChg>
        <pc:spChg chg="mod">
          <ac:chgData name="Isabelle Plank" userId="a1289ac7-07bb-4c5c-b82e-95f954aebe03" providerId="ADAL" clId="{1EE0B497-F77D-41A0-A0A0-E37151357CD2}" dt="2022-07-05T09:44:00.549" v="8455" actId="571"/>
          <ac:spMkLst>
            <pc:docMk/>
            <pc:sldMk cId="123830675" sldId="262"/>
            <ac:spMk id="493" creationId="{E6C77832-9D92-8C04-2C8B-302D9FF8456E}"/>
          </ac:spMkLst>
        </pc:spChg>
        <pc:spChg chg="mod">
          <ac:chgData name="Isabelle Plank" userId="a1289ac7-07bb-4c5c-b82e-95f954aebe03" providerId="ADAL" clId="{1EE0B497-F77D-41A0-A0A0-E37151357CD2}" dt="2022-07-05T09:44:00.549" v="8455" actId="571"/>
          <ac:spMkLst>
            <pc:docMk/>
            <pc:sldMk cId="123830675" sldId="262"/>
            <ac:spMk id="495" creationId="{6B6FCF42-803F-12DF-7784-7E136365E45B}"/>
          </ac:spMkLst>
        </pc:spChg>
        <pc:spChg chg="mod">
          <ac:chgData name="Isabelle Plank" userId="a1289ac7-07bb-4c5c-b82e-95f954aebe03" providerId="ADAL" clId="{1EE0B497-F77D-41A0-A0A0-E37151357CD2}" dt="2022-07-05T09:44:00.549" v="8455" actId="571"/>
          <ac:spMkLst>
            <pc:docMk/>
            <pc:sldMk cId="123830675" sldId="262"/>
            <ac:spMk id="496" creationId="{866D8099-E293-3EA8-8886-C4B930283D5A}"/>
          </ac:spMkLst>
        </pc:spChg>
        <pc:spChg chg="mod">
          <ac:chgData name="Isabelle Plank" userId="a1289ac7-07bb-4c5c-b82e-95f954aebe03" providerId="ADAL" clId="{1EE0B497-F77D-41A0-A0A0-E37151357CD2}" dt="2022-07-05T09:44:00.549" v="8455" actId="571"/>
          <ac:spMkLst>
            <pc:docMk/>
            <pc:sldMk cId="123830675" sldId="262"/>
            <ac:spMk id="497" creationId="{E982DFEB-AFD9-83A6-751D-5C0126F54E57}"/>
          </ac:spMkLst>
        </pc:spChg>
        <pc:spChg chg="mod">
          <ac:chgData name="Isabelle Plank" userId="a1289ac7-07bb-4c5c-b82e-95f954aebe03" providerId="ADAL" clId="{1EE0B497-F77D-41A0-A0A0-E37151357CD2}" dt="2022-07-05T09:44:00.549" v="8455" actId="571"/>
          <ac:spMkLst>
            <pc:docMk/>
            <pc:sldMk cId="123830675" sldId="262"/>
            <ac:spMk id="498" creationId="{AC7A65D7-655F-7464-EBAA-B5512A456965}"/>
          </ac:spMkLst>
        </pc:spChg>
        <pc:spChg chg="mod">
          <ac:chgData name="Isabelle Plank" userId="a1289ac7-07bb-4c5c-b82e-95f954aebe03" providerId="ADAL" clId="{1EE0B497-F77D-41A0-A0A0-E37151357CD2}" dt="2022-07-05T09:44:04.019" v="8461"/>
          <ac:spMkLst>
            <pc:docMk/>
            <pc:sldMk cId="123830675" sldId="262"/>
            <ac:spMk id="500" creationId="{B8EC151E-DAD8-B4AC-527D-88B44C4AAA7F}"/>
          </ac:spMkLst>
        </pc:spChg>
        <pc:spChg chg="mod">
          <ac:chgData name="Isabelle Plank" userId="a1289ac7-07bb-4c5c-b82e-95f954aebe03" providerId="ADAL" clId="{1EE0B497-F77D-41A0-A0A0-E37151357CD2}" dt="2022-07-05T09:44:04.019" v="8461"/>
          <ac:spMkLst>
            <pc:docMk/>
            <pc:sldMk cId="123830675" sldId="262"/>
            <ac:spMk id="501" creationId="{8EAB7AD2-5E7E-96B0-74AF-D4986C14B26A}"/>
          </ac:spMkLst>
        </pc:spChg>
        <pc:spChg chg="mod">
          <ac:chgData name="Isabelle Plank" userId="a1289ac7-07bb-4c5c-b82e-95f954aebe03" providerId="ADAL" clId="{1EE0B497-F77D-41A0-A0A0-E37151357CD2}" dt="2022-07-05T09:44:04.019" v="8461"/>
          <ac:spMkLst>
            <pc:docMk/>
            <pc:sldMk cId="123830675" sldId="262"/>
            <ac:spMk id="502" creationId="{4A9AD2AE-B8AF-A222-1278-628E26D36BEF}"/>
          </ac:spMkLst>
        </pc:spChg>
        <pc:spChg chg="mod">
          <ac:chgData name="Isabelle Plank" userId="a1289ac7-07bb-4c5c-b82e-95f954aebe03" providerId="ADAL" clId="{1EE0B497-F77D-41A0-A0A0-E37151357CD2}" dt="2022-07-05T09:44:04.019" v="8461"/>
          <ac:spMkLst>
            <pc:docMk/>
            <pc:sldMk cId="123830675" sldId="262"/>
            <ac:spMk id="503" creationId="{EA3A2752-CCA3-C32D-48B2-E5ABB0F26E11}"/>
          </ac:spMkLst>
        </pc:spChg>
        <pc:spChg chg="mod">
          <ac:chgData name="Isabelle Plank" userId="a1289ac7-07bb-4c5c-b82e-95f954aebe03" providerId="ADAL" clId="{1EE0B497-F77D-41A0-A0A0-E37151357CD2}" dt="2022-07-05T09:44:04.019" v="8461"/>
          <ac:spMkLst>
            <pc:docMk/>
            <pc:sldMk cId="123830675" sldId="262"/>
            <ac:spMk id="504" creationId="{FC978FFA-432C-7049-7F80-BD080E676D23}"/>
          </ac:spMkLst>
        </pc:spChg>
        <pc:spChg chg="mod">
          <ac:chgData name="Isabelle Plank" userId="a1289ac7-07bb-4c5c-b82e-95f954aebe03" providerId="ADAL" clId="{1EE0B497-F77D-41A0-A0A0-E37151357CD2}" dt="2022-07-05T09:44:04.019" v="8461"/>
          <ac:spMkLst>
            <pc:docMk/>
            <pc:sldMk cId="123830675" sldId="262"/>
            <ac:spMk id="505" creationId="{944FD6D9-12E1-13E5-10AA-9E42FAC1FE86}"/>
          </ac:spMkLst>
        </pc:spChg>
        <pc:spChg chg="mod">
          <ac:chgData name="Isabelle Plank" userId="a1289ac7-07bb-4c5c-b82e-95f954aebe03" providerId="ADAL" clId="{1EE0B497-F77D-41A0-A0A0-E37151357CD2}" dt="2022-07-05T09:44:04.019" v="8461"/>
          <ac:spMkLst>
            <pc:docMk/>
            <pc:sldMk cId="123830675" sldId="262"/>
            <ac:spMk id="506" creationId="{0C0CC89D-7DD6-45E9-D5C7-6FDDAF334710}"/>
          </ac:spMkLst>
        </pc:spChg>
        <pc:spChg chg="mod">
          <ac:chgData name="Isabelle Plank" userId="a1289ac7-07bb-4c5c-b82e-95f954aebe03" providerId="ADAL" clId="{1EE0B497-F77D-41A0-A0A0-E37151357CD2}" dt="2022-07-05T09:44:04.029" v="8481"/>
          <ac:spMkLst>
            <pc:docMk/>
            <pc:sldMk cId="123830675" sldId="262"/>
            <ac:spMk id="508" creationId="{5163B207-6049-EBEF-46B0-64C4F216FA0A}"/>
          </ac:spMkLst>
        </pc:spChg>
        <pc:spChg chg="mod">
          <ac:chgData name="Isabelle Plank" userId="a1289ac7-07bb-4c5c-b82e-95f954aebe03" providerId="ADAL" clId="{1EE0B497-F77D-41A0-A0A0-E37151357CD2}" dt="2022-07-05T09:44:04.029" v="8481"/>
          <ac:spMkLst>
            <pc:docMk/>
            <pc:sldMk cId="123830675" sldId="262"/>
            <ac:spMk id="509" creationId="{9FB630E2-9587-1DD3-44F5-98105163146D}"/>
          </ac:spMkLst>
        </pc:spChg>
        <pc:spChg chg="mod">
          <ac:chgData name="Isabelle Plank" userId="a1289ac7-07bb-4c5c-b82e-95f954aebe03" providerId="ADAL" clId="{1EE0B497-F77D-41A0-A0A0-E37151357CD2}" dt="2022-07-05T09:44:04.029" v="8481"/>
          <ac:spMkLst>
            <pc:docMk/>
            <pc:sldMk cId="123830675" sldId="262"/>
            <ac:spMk id="510" creationId="{0C39E9C9-A969-1220-A045-F783A2A784AE}"/>
          </ac:spMkLst>
        </pc:spChg>
        <pc:spChg chg="mod">
          <ac:chgData name="Isabelle Plank" userId="a1289ac7-07bb-4c5c-b82e-95f954aebe03" providerId="ADAL" clId="{1EE0B497-F77D-41A0-A0A0-E37151357CD2}" dt="2022-07-05T09:44:04.029" v="8481"/>
          <ac:spMkLst>
            <pc:docMk/>
            <pc:sldMk cId="123830675" sldId="262"/>
            <ac:spMk id="511" creationId="{D8363C9D-BB3E-8C06-4ED3-7C91F860A839}"/>
          </ac:spMkLst>
        </pc:spChg>
        <pc:spChg chg="mod">
          <ac:chgData name="Isabelle Plank" userId="a1289ac7-07bb-4c5c-b82e-95f954aebe03" providerId="ADAL" clId="{1EE0B497-F77D-41A0-A0A0-E37151357CD2}" dt="2022-07-05T09:44:04.030" v="8483"/>
          <ac:spMkLst>
            <pc:docMk/>
            <pc:sldMk cId="123830675" sldId="262"/>
            <ac:spMk id="513" creationId="{4CA47E62-E6D6-235C-9A73-3DDE73C1CEA7}"/>
          </ac:spMkLst>
        </pc:spChg>
        <pc:spChg chg="mod">
          <ac:chgData name="Isabelle Plank" userId="a1289ac7-07bb-4c5c-b82e-95f954aebe03" providerId="ADAL" clId="{1EE0B497-F77D-41A0-A0A0-E37151357CD2}" dt="2022-07-05T09:44:04.030" v="8483"/>
          <ac:spMkLst>
            <pc:docMk/>
            <pc:sldMk cId="123830675" sldId="262"/>
            <ac:spMk id="514" creationId="{9452EF49-ABAA-44CB-0EB0-39EDACAD915F}"/>
          </ac:spMkLst>
        </pc:spChg>
        <pc:spChg chg="mod">
          <ac:chgData name="Isabelle Plank" userId="a1289ac7-07bb-4c5c-b82e-95f954aebe03" providerId="ADAL" clId="{1EE0B497-F77D-41A0-A0A0-E37151357CD2}" dt="2022-07-05T09:44:04.030" v="8483"/>
          <ac:spMkLst>
            <pc:docMk/>
            <pc:sldMk cId="123830675" sldId="262"/>
            <ac:spMk id="515" creationId="{695F1FCF-16E5-7C01-26FB-377FDD619F1E}"/>
          </ac:spMkLst>
        </pc:spChg>
        <pc:spChg chg="mod">
          <ac:chgData name="Isabelle Plank" userId="a1289ac7-07bb-4c5c-b82e-95f954aebe03" providerId="ADAL" clId="{1EE0B497-F77D-41A0-A0A0-E37151357CD2}" dt="2022-07-05T09:44:04.030" v="8485"/>
          <ac:spMkLst>
            <pc:docMk/>
            <pc:sldMk cId="123830675" sldId="262"/>
            <ac:spMk id="517" creationId="{0D084705-78D0-E5B8-0D3A-E792C52D9C4A}"/>
          </ac:spMkLst>
        </pc:spChg>
        <pc:spChg chg="mod">
          <ac:chgData name="Isabelle Plank" userId="a1289ac7-07bb-4c5c-b82e-95f954aebe03" providerId="ADAL" clId="{1EE0B497-F77D-41A0-A0A0-E37151357CD2}" dt="2022-07-05T09:44:04.030" v="8485"/>
          <ac:spMkLst>
            <pc:docMk/>
            <pc:sldMk cId="123830675" sldId="262"/>
            <ac:spMk id="518" creationId="{44B9FF2C-C137-0CBE-43B6-13342A35F10D}"/>
          </ac:spMkLst>
        </pc:spChg>
        <pc:spChg chg="mod">
          <ac:chgData name="Isabelle Plank" userId="a1289ac7-07bb-4c5c-b82e-95f954aebe03" providerId="ADAL" clId="{1EE0B497-F77D-41A0-A0A0-E37151357CD2}" dt="2022-07-05T09:44:04.030" v="8485"/>
          <ac:spMkLst>
            <pc:docMk/>
            <pc:sldMk cId="123830675" sldId="262"/>
            <ac:spMk id="519" creationId="{4AC6BAA3-0A42-219F-F9D8-F73165B58393}"/>
          </ac:spMkLst>
        </pc:spChg>
        <pc:spChg chg="mod">
          <ac:chgData name="Isabelle Plank" userId="a1289ac7-07bb-4c5c-b82e-95f954aebe03" providerId="ADAL" clId="{1EE0B497-F77D-41A0-A0A0-E37151357CD2}" dt="2022-07-05T09:44:04.030" v="8485"/>
          <ac:spMkLst>
            <pc:docMk/>
            <pc:sldMk cId="123830675" sldId="262"/>
            <ac:spMk id="520" creationId="{80BA3912-E514-3A0A-3E14-BE8C5B0BC04F}"/>
          </ac:spMkLst>
        </pc:spChg>
        <pc:spChg chg="mod">
          <ac:chgData name="Isabelle Plank" userId="a1289ac7-07bb-4c5c-b82e-95f954aebe03" providerId="ADAL" clId="{1EE0B497-F77D-41A0-A0A0-E37151357CD2}" dt="2022-07-05T09:44:04.813" v="8504"/>
          <ac:spMkLst>
            <pc:docMk/>
            <pc:sldMk cId="123830675" sldId="262"/>
            <ac:spMk id="522" creationId="{9BD26600-641C-CD1B-2BFC-1AD702D31848}"/>
          </ac:spMkLst>
        </pc:spChg>
        <pc:spChg chg="mod">
          <ac:chgData name="Isabelle Plank" userId="a1289ac7-07bb-4c5c-b82e-95f954aebe03" providerId="ADAL" clId="{1EE0B497-F77D-41A0-A0A0-E37151357CD2}" dt="2022-07-05T09:44:04.813" v="8504"/>
          <ac:spMkLst>
            <pc:docMk/>
            <pc:sldMk cId="123830675" sldId="262"/>
            <ac:spMk id="523" creationId="{8115D4CF-8026-E6B2-1FB8-9FFE2590E9CC}"/>
          </ac:spMkLst>
        </pc:spChg>
        <pc:spChg chg="mod">
          <ac:chgData name="Isabelle Plank" userId="a1289ac7-07bb-4c5c-b82e-95f954aebe03" providerId="ADAL" clId="{1EE0B497-F77D-41A0-A0A0-E37151357CD2}" dt="2022-07-05T09:44:04.813" v="8504"/>
          <ac:spMkLst>
            <pc:docMk/>
            <pc:sldMk cId="123830675" sldId="262"/>
            <ac:spMk id="524" creationId="{380ADEF6-5983-DFB9-B375-83FA7CA56F91}"/>
          </ac:spMkLst>
        </pc:spChg>
        <pc:spChg chg="mod">
          <ac:chgData name="Isabelle Plank" userId="a1289ac7-07bb-4c5c-b82e-95f954aebe03" providerId="ADAL" clId="{1EE0B497-F77D-41A0-A0A0-E37151357CD2}" dt="2022-07-05T09:44:04.813" v="8504"/>
          <ac:spMkLst>
            <pc:docMk/>
            <pc:sldMk cId="123830675" sldId="262"/>
            <ac:spMk id="525" creationId="{AB8E0897-DE1A-7989-B222-29C9785072E4}"/>
          </ac:spMkLst>
        </pc:spChg>
        <pc:spChg chg="mod">
          <ac:chgData name="Isabelle Plank" userId="a1289ac7-07bb-4c5c-b82e-95f954aebe03" providerId="ADAL" clId="{1EE0B497-F77D-41A0-A0A0-E37151357CD2}" dt="2022-07-05T09:44:04.813" v="8504"/>
          <ac:spMkLst>
            <pc:docMk/>
            <pc:sldMk cId="123830675" sldId="262"/>
            <ac:spMk id="526" creationId="{AB390580-6E3C-706C-9188-C3B3443A8395}"/>
          </ac:spMkLst>
        </pc:spChg>
        <pc:spChg chg="mod">
          <ac:chgData name="Isabelle Plank" userId="a1289ac7-07bb-4c5c-b82e-95f954aebe03" providerId="ADAL" clId="{1EE0B497-F77D-41A0-A0A0-E37151357CD2}" dt="2022-07-05T09:44:04.813" v="8504"/>
          <ac:spMkLst>
            <pc:docMk/>
            <pc:sldMk cId="123830675" sldId="262"/>
            <ac:spMk id="527" creationId="{CA3435F7-393F-6AC2-8533-DE274C73EE88}"/>
          </ac:spMkLst>
        </pc:spChg>
        <pc:spChg chg="mod">
          <ac:chgData name="Isabelle Plank" userId="a1289ac7-07bb-4c5c-b82e-95f954aebe03" providerId="ADAL" clId="{1EE0B497-F77D-41A0-A0A0-E37151357CD2}" dt="2022-07-05T09:44:04.813" v="8504"/>
          <ac:spMkLst>
            <pc:docMk/>
            <pc:sldMk cId="123830675" sldId="262"/>
            <ac:spMk id="528" creationId="{F2C24D60-BBD4-4AC6-BD6C-AA471889C635}"/>
          </ac:spMkLst>
        </pc:spChg>
        <pc:spChg chg="mod">
          <ac:chgData name="Isabelle Plank" userId="a1289ac7-07bb-4c5c-b82e-95f954aebe03" providerId="ADAL" clId="{1EE0B497-F77D-41A0-A0A0-E37151357CD2}" dt="2022-07-05T09:44:04.813" v="8504"/>
          <ac:spMkLst>
            <pc:docMk/>
            <pc:sldMk cId="123830675" sldId="262"/>
            <ac:spMk id="530" creationId="{54DF7FE5-4116-14DF-3AB7-D2982A49D28E}"/>
          </ac:spMkLst>
        </pc:spChg>
        <pc:spChg chg="mod">
          <ac:chgData name="Isabelle Plank" userId="a1289ac7-07bb-4c5c-b82e-95f954aebe03" providerId="ADAL" clId="{1EE0B497-F77D-41A0-A0A0-E37151357CD2}" dt="2022-07-05T09:44:04.813" v="8504"/>
          <ac:spMkLst>
            <pc:docMk/>
            <pc:sldMk cId="123830675" sldId="262"/>
            <ac:spMk id="531" creationId="{0411D31C-6277-1C50-AA45-0BB4AB79FBC3}"/>
          </ac:spMkLst>
        </pc:spChg>
        <pc:spChg chg="mod">
          <ac:chgData name="Isabelle Plank" userId="a1289ac7-07bb-4c5c-b82e-95f954aebe03" providerId="ADAL" clId="{1EE0B497-F77D-41A0-A0A0-E37151357CD2}" dt="2022-07-05T09:44:04.813" v="8504"/>
          <ac:spMkLst>
            <pc:docMk/>
            <pc:sldMk cId="123830675" sldId="262"/>
            <ac:spMk id="532" creationId="{70CDB2FB-FB7B-FB3D-6994-582C10CD81A8}"/>
          </ac:spMkLst>
        </pc:spChg>
        <pc:spChg chg="mod">
          <ac:chgData name="Isabelle Plank" userId="a1289ac7-07bb-4c5c-b82e-95f954aebe03" providerId="ADAL" clId="{1EE0B497-F77D-41A0-A0A0-E37151357CD2}" dt="2022-07-05T09:44:04.815" v="8506"/>
          <ac:spMkLst>
            <pc:docMk/>
            <pc:sldMk cId="123830675" sldId="262"/>
            <ac:spMk id="534" creationId="{41390B61-5492-9139-0023-1C6967D5664F}"/>
          </ac:spMkLst>
        </pc:spChg>
        <pc:spChg chg="mod">
          <ac:chgData name="Isabelle Plank" userId="a1289ac7-07bb-4c5c-b82e-95f954aebe03" providerId="ADAL" clId="{1EE0B497-F77D-41A0-A0A0-E37151357CD2}" dt="2022-07-05T09:44:04.815" v="8506"/>
          <ac:spMkLst>
            <pc:docMk/>
            <pc:sldMk cId="123830675" sldId="262"/>
            <ac:spMk id="535" creationId="{28779E8D-9612-8FA9-2A36-8EF3C1149738}"/>
          </ac:spMkLst>
        </pc:spChg>
        <pc:spChg chg="mod">
          <ac:chgData name="Isabelle Plank" userId="a1289ac7-07bb-4c5c-b82e-95f954aebe03" providerId="ADAL" clId="{1EE0B497-F77D-41A0-A0A0-E37151357CD2}" dt="2022-07-05T09:44:04.815" v="8506"/>
          <ac:spMkLst>
            <pc:docMk/>
            <pc:sldMk cId="123830675" sldId="262"/>
            <ac:spMk id="536" creationId="{001D2FA4-833A-8F27-8B5A-E2FDEA6698CA}"/>
          </ac:spMkLst>
        </pc:spChg>
        <pc:spChg chg="mod">
          <ac:chgData name="Isabelle Plank" userId="a1289ac7-07bb-4c5c-b82e-95f954aebe03" providerId="ADAL" clId="{1EE0B497-F77D-41A0-A0A0-E37151357CD2}" dt="2022-07-05T09:44:04.815" v="8506"/>
          <ac:spMkLst>
            <pc:docMk/>
            <pc:sldMk cId="123830675" sldId="262"/>
            <ac:spMk id="537" creationId="{8C67694A-BC34-FF7F-9B94-1D6EE0122005}"/>
          </ac:spMkLst>
        </pc:spChg>
        <pc:spChg chg="mod">
          <ac:chgData name="Isabelle Plank" userId="a1289ac7-07bb-4c5c-b82e-95f954aebe03" providerId="ADAL" clId="{1EE0B497-F77D-41A0-A0A0-E37151357CD2}" dt="2022-07-05T09:44:04.816" v="8508"/>
          <ac:spMkLst>
            <pc:docMk/>
            <pc:sldMk cId="123830675" sldId="262"/>
            <ac:spMk id="539" creationId="{70C0F00F-5ADC-6F72-22AB-D666F1F809EF}"/>
          </ac:spMkLst>
        </pc:spChg>
        <pc:spChg chg="mod">
          <ac:chgData name="Isabelle Plank" userId="a1289ac7-07bb-4c5c-b82e-95f954aebe03" providerId="ADAL" clId="{1EE0B497-F77D-41A0-A0A0-E37151357CD2}" dt="2022-07-05T09:44:04.816" v="8508"/>
          <ac:spMkLst>
            <pc:docMk/>
            <pc:sldMk cId="123830675" sldId="262"/>
            <ac:spMk id="540" creationId="{EE04258B-34E2-DA4B-7D82-77948DDD8102}"/>
          </ac:spMkLst>
        </pc:spChg>
        <pc:spChg chg="mod">
          <ac:chgData name="Isabelle Plank" userId="a1289ac7-07bb-4c5c-b82e-95f954aebe03" providerId="ADAL" clId="{1EE0B497-F77D-41A0-A0A0-E37151357CD2}" dt="2022-07-05T09:44:04.816" v="8508"/>
          <ac:spMkLst>
            <pc:docMk/>
            <pc:sldMk cId="123830675" sldId="262"/>
            <ac:spMk id="541" creationId="{D8E072B5-9834-0358-37D1-D4BE9B855A47}"/>
          </ac:spMkLst>
        </pc:spChg>
        <pc:spChg chg="mod">
          <ac:chgData name="Isabelle Plank" userId="a1289ac7-07bb-4c5c-b82e-95f954aebe03" providerId="ADAL" clId="{1EE0B497-F77D-41A0-A0A0-E37151357CD2}" dt="2022-07-05T09:44:04.816" v="8508"/>
          <ac:spMkLst>
            <pc:docMk/>
            <pc:sldMk cId="123830675" sldId="262"/>
            <ac:spMk id="542" creationId="{8252145C-6C19-CB77-5777-3B998B6897C9}"/>
          </ac:spMkLst>
        </pc:spChg>
        <pc:spChg chg="mod">
          <ac:chgData name="Isabelle Plank" userId="a1289ac7-07bb-4c5c-b82e-95f954aebe03" providerId="ADAL" clId="{1EE0B497-F77D-41A0-A0A0-E37151357CD2}" dt="2022-07-05T09:44:04.930" v="8775"/>
          <ac:spMkLst>
            <pc:docMk/>
            <pc:sldMk cId="123830675" sldId="262"/>
            <ac:spMk id="544" creationId="{F6EF70AB-ABD8-1DD5-B7E8-5D7795DD9FDC}"/>
          </ac:spMkLst>
        </pc:spChg>
        <pc:spChg chg="mod">
          <ac:chgData name="Isabelle Plank" userId="a1289ac7-07bb-4c5c-b82e-95f954aebe03" providerId="ADAL" clId="{1EE0B497-F77D-41A0-A0A0-E37151357CD2}" dt="2022-07-05T09:44:04.930" v="8775"/>
          <ac:spMkLst>
            <pc:docMk/>
            <pc:sldMk cId="123830675" sldId="262"/>
            <ac:spMk id="545" creationId="{1C091815-0809-3B70-77BD-A5731B0422EA}"/>
          </ac:spMkLst>
        </pc:spChg>
        <pc:spChg chg="mod">
          <ac:chgData name="Isabelle Plank" userId="a1289ac7-07bb-4c5c-b82e-95f954aebe03" providerId="ADAL" clId="{1EE0B497-F77D-41A0-A0A0-E37151357CD2}" dt="2022-07-05T09:44:04.930" v="8775"/>
          <ac:spMkLst>
            <pc:docMk/>
            <pc:sldMk cId="123830675" sldId="262"/>
            <ac:spMk id="546" creationId="{7C31BDDB-BD41-413F-53F1-18E26441D8FD}"/>
          </ac:spMkLst>
        </pc:spChg>
        <pc:spChg chg="mod">
          <ac:chgData name="Isabelle Plank" userId="a1289ac7-07bb-4c5c-b82e-95f954aebe03" providerId="ADAL" clId="{1EE0B497-F77D-41A0-A0A0-E37151357CD2}" dt="2022-07-05T09:44:04.930" v="8775"/>
          <ac:spMkLst>
            <pc:docMk/>
            <pc:sldMk cId="123830675" sldId="262"/>
            <ac:spMk id="547" creationId="{85B8F115-D424-8683-6981-F28687DA9D41}"/>
          </ac:spMkLst>
        </pc:spChg>
        <pc:spChg chg="mod">
          <ac:chgData name="Isabelle Plank" userId="a1289ac7-07bb-4c5c-b82e-95f954aebe03" providerId="ADAL" clId="{1EE0B497-F77D-41A0-A0A0-E37151357CD2}" dt="2022-07-05T09:44:04.930" v="8775"/>
          <ac:spMkLst>
            <pc:docMk/>
            <pc:sldMk cId="123830675" sldId="262"/>
            <ac:spMk id="548" creationId="{3B15EFF0-25BB-9791-3AF1-E09C9A8E91E9}"/>
          </ac:spMkLst>
        </pc:spChg>
        <pc:spChg chg="mod">
          <ac:chgData name="Isabelle Plank" userId="a1289ac7-07bb-4c5c-b82e-95f954aebe03" providerId="ADAL" clId="{1EE0B497-F77D-41A0-A0A0-E37151357CD2}" dt="2022-07-05T09:44:04.930" v="8775"/>
          <ac:spMkLst>
            <pc:docMk/>
            <pc:sldMk cId="123830675" sldId="262"/>
            <ac:spMk id="549" creationId="{C26A3BC5-C499-DE9D-7531-2D9759DEC89D}"/>
          </ac:spMkLst>
        </pc:spChg>
        <pc:spChg chg="mod">
          <ac:chgData name="Isabelle Plank" userId="a1289ac7-07bb-4c5c-b82e-95f954aebe03" providerId="ADAL" clId="{1EE0B497-F77D-41A0-A0A0-E37151357CD2}" dt="2022-07-05T09:44:04.930" v="8775"/>
          <ac:spMkLst>
            <pc:docMk/>
            <pc:sldMk cId="123830675" sldId="262"/>
            <ac:spMk id="550" creationId="{0AC977A0-2CE6-6A13-B55B-6EA2AE074DF2}"/>
          </ac:spMkLst>
        </pc:spChg>
        <pc:spChg chg="mod">
          <ac:chgData name="Isabelle Plank" userId="a1289ac7-07bb-4c5c-b82e-95f954aebe03" providerId="ADAL" clId="{1EE0B497-F77D-41A0-A0A0-E37151357CD2}" dt="2022-07-05T09:44:04.930" v="8775"/>
          <ac:spMkLst>
            <pc:docMk/>
            <pc:sldMk cId="123830675" sldId="262"/>
            <ac:spMk id="552" creationId="{098525AA-C476-984B-0738-156EFF64B2B4}"/>
          </ac:spMkLst>
        </pc:spChg>
        <pc:spChg chg="mod">
          <ac:chgData name="Isabelle Plank" userId="a1289ac7-07bb-4c5c-b82e-95f954aebe03" providerId="ADAL" clId="{1EE0B497-F77D-41A0-A0A0-E37151357CD2}" dt="2022-07-05T09:44:04.930" v="8775"/>
          <ac:spMkLst>
            <pc:docMk/>
            <pc:sldMk cId="123830675" sldId="262"/>
            <ac:spMk id="553" creationId="{FFBA9A5B-86E2-BDF7-20CD-B12772EE2FA1}"/>
          </ac:spMkLst>
        </pc:spChg>
        <pc:spChg chg="mod">
          <ac:chgData name="Isabelle Plank" userId="a1289ac7-07bb-4c5c-b82e-95f954aebe03" providerId="ADAL" clId="{1EE0B497-F77D-41A0-A0A0-E37151357CD2}" dt="2022-07-05T09:44:04.930" v="8775"/>
          <ac:spMkLst>
            <pc:docMk/>
            <pc:sldMk cId="123830675" sldId="262"/>
            <ac:spMk id="554" creationId="{F0E822D1-005B-8658-88F5-B8EAB7F56962}"/>
          </ac:spMkLst>
        </pc:spChg>
        <pc:spChg chg="mod">
          <ac:chgData name="Isabelle Plank" userId="a1289ac7-07bb-4c5c-b82e-95f954aebe03" providerId="ADAL" clId="{1EE0B497-F77D-41A0-A0A0-E37151357CD2}" dt="2022-07-05T09:44:04.930" v="8775"/>
          <ac:spMkLst>
            <pc:docMk/>
            <pc:sldMk cId="123830675" sldId="262"/>
            <ac:spMk id="555" creationId="{51AC5406-4C45-96CE-CDB9-28C853C39ADC}"/>
          </ac:spMkLst>
        </pc:spChg>
        <pc:spChg chg="mod">
          <ac:chgData name="Isabelle Plank" userId="a1289ac7-07bb-4c5c-b82e-95f954aebe03" providerId="ADAL" clId="{1EE0B497-F77D-41A0-A0A0-E37151357CD2}" dt="2022-07-05T09:44:04.931" v="8779"/>
          <ac:spMkLst>
            <pc:docMk/>
            <pc:sldMk cId="123830675" sldId="262"/>
            <ac:spMk id="557" creationId="{C419096F-91EC-64C1-9E87-0E659AAF7E32}"/>
          </ac:spMkLst>
        </pc:spChg>
        <pc:spChg chg="mod">
          <ac:chgData name="Isabelle Plank" userId="a1289ac7-07bb-4c5c-b82e-95f954aebe03" providerId="ADAL" clId="{1EE0B497-F77D-41A0-A0A0-E37151357CD2}" dt="2022-07-05T09:44:04.931" v="8779"/>
          <ac:spMkLst>
            <pc:docMk/>
            <pc:sldMk cId="123830675" sldId="262"/>
            <ac:spMk id="558" creationId="{BB27CDEB-46BA-1C0F-8ECC-A1D4FFFC09A9}"/>
          </ac:spMkLst>
        </pc:spChg>
        <pc:spChg chg="mod">
          <ac:chgData name="Isabelle Plank" userId="a1289ac7-07bb-4c5c-b82e-95f954aebe03" providerId="ADAL" clId="{1EE0B497-F77D-41A0-A0A0-E37151357CD2}" dt="2022-07-05T09:44:04.931" v="8779"/>
          <ac:spMkLst>
            <pc:docMk/>
            <pc:sldMk cId="123830675" sldId="262"/>
            <ac:spMk id="559" creationId="{9150DFBB-2B92-4C3F-5D45-0D44D219AE7A}"/>
          </ac:spMkLst>
        </pc:spChg>
        <pc:spChg chg="mod">
          <ac:chgData name="Isabelle Plank" userId="a1289ac7-07bb-4c5c-b82e-95f954aebe03" providerId="ADAL" clId="{1EE0B497-F77D-41A0-A0A0-E37151357CD2}" dt="2022-07-05T09:44:04.931" v="8777"/>
          <ac:spMkLst>
            <pc:docMk/>
            <pc:sldMk cId="123830675" sldId="262"/>
            <ac:spMk id="561" creationId="{F4A0CD5E-FDA7-0FA8-6630-54185DFE12CB}"/>
          </ac:spMkLst>
        </pc:spChg>
        <pc:spChg chg="mod">
          <ac:chgData name="Isabelle Plank" userId="a1289ac7-07bb-4c5c-b82e-95f954aebe03" providerId="ADAL" clId="{1EE0B497-F77D-41A0-A0A0-E37151357CD2}" dt="2022-07-05T09:44:04.931" v="8777"/>
          <ac:spMkLst>
            <pc:docMk/>
            <pc:sldMk cId="123830675" sldId="262"/>
            <ac:spMk id="562" creationId="{E46A9046-51A8-AE71-5BB7-59B7D314F742}"/>
          </ac:spMkLst>
        </pc:spChg>
        <pc:spChg chg="mod">
          <ac:chgData name="Isabelle Plank" userId="a1289ac7-07bb-4c5c-b82e-95f954aebe03" providerId="ADAL" clId="{1EE0B497-F77D-41A0-A0A0-E37151357CD2}" dt="2022-07-05T09:44:04.931" v="8777"/>
          <ac:spMkLst>
            <pc:docMk/>
            <pc:sldMk cId="123830675" sldId="262"/>
            <ac:spMk id="563" creationId="{C67D9436-9B4B-F00F-CA68-F7FE56263D32}"/>
          </ac:spMkLst>
        </pc:spChg>
        <pc:spChg chg="mod">
          <ac:chgData name="Isabelle Plank" userId="a1289ac7-07bb-4c5c-b82e-95f954aebe03" providerId="ADAL" clId="{1EE0B497-F77D-41A0-A0A0-E37151357CD2}" dt="2022-07-05T09:44:04.931" v="8777"/>
          <ac:spMkLst>
            <pc:docMk/>
            <pc:sldMk cId="123830675" sldId="262"/>
            <ac:spMk id="564" creationId="{3FE46484-95FD-65B5-1C7B-743EA0291B6D}"/>
          </ac:spMkLst>
        </pc:spChg>
        <pc:spChg chg="mod">
          <ac:chgData name="Isabelle Plank" userId="a1289ac7-07bb-4c5c-b82e-95f954aebe03" providerId="ADAL" clId="{1EE0B497-F77D-41A0-A0A0-E37151357CD2}" dt="2022-07-05T09:44:08.511" v="8859"/>
          <ac:spMkLst>
            <pc:docMk/>
            <pc:sldMk cId="123830675" sldId="262"/>
            <ac:spMk id="566" creationId="{601B06E8-A06A-B3F8-D230-D8E609B3D823}"/>
          </ac:spMkLst>
        </pc:spChg>
        <pc:spChg chg="mod">
          <ac:chgData name="Isabelle Plank" userId="a1289ac7-07bb-4c5c-b82e-95f954aebe03" providerId="ADAL" clId="{1EE0B497-F77D-41A0-A0A0-E37151357CD2}" dt="2022-07-05T09:44:08.511" v="8859"/>
          <ac:spMkLst>
            <pc:docMk/>
            <pc:sldMk cId="123830675" sldId="262"/>
            <ac:spMk id="567" creationId="{D38B3BB5-D7F6-965F-7E40-1D67246066EB}"/>
          </ac:spMkLst>
        </pc:spChg>
        <pc:spChg chg="mod">
          <ac:chgData name="Isabelle Plank" userId="a1289ac7-07bb-4c5c-b82e-95f954aebe03" providerId="ADAL" clId="{1EE0B497-F77D-41A0-A0A0-E37151357CD2}" dt="2022-07-05T09:44:08.511" v="8859"/>
          <ac:spMkLst>
            <pc:docMk/>
            <pc:sldMk cId="123830675" sldId="262"/>
            <ac:spMk id="568" creationId="{A5E6DCE3-6359-BB26-243D-58132F727B0B}"/>
          </ac:spMkLst>
        </pc:spChg>
        <pc:spChg chg="mod">
          <ac:chgData name="Isabelle Plank" userId="a1289ac7-07bb-4c5c-b82e-95f954aebe03" providerId="ADAL" clId="{1EE0B497-F77D-41A0-A0A0-E37151357CD2}" dt="2022-07-05T09:44:08.511" v="8859"/>
          <ac:spMkLst>
            <pc:docMk/>
            <pc:sldMk cId="123830675" sldId="262"/>
            <ac:spMk id="569" creationId="{979920C5-54F5-6892-053F-8AC56B337CC4}"/>
          </ac:spMkLst>
        </pc:spChg>
        <pc:spChg chg="mod">
          <ac:chgData name="Isabelle Plank" userId="a1289ac7-07bb-4c5c-b82e-95f954aebe03" providerId="ADAL" clId="{1EE0B497-F77D-41A0-A0A0-E37151357CD2}" dt="2022-07-05T09:44:08.511" v="8859"/>
          <ac:spMkLst>
            <pc:docMk/>
            <pc:sldMk cId="123830675" sldId="262"/>
            <ac:spMk id="570" creationId="{54DB19B4-7D9D-4470-E487-B887EF7629B7}"/>
          </ac:spMkLst>
        </pc:spChg>
        <pc:spChg chg="mod">
          <ac:chgData name="Isabelle Plank" userId="a1289ac7-07bb-4c5c-b82e-95f954aebe03" providerId="ADAL" clId="{1EE0B497-F77D-41A0-A0A0-E37151357CD2}" dt="2022-07-05T09:44:08.528" v="8879"/>
          <ac:spMkLst>
            <pc:docMk/>
            <pc:sldMk cId="123830675" sldId="262"/>
            <ac:spMk id="572" creationId="{5A56137F-E6DA-4288-C3DC-25370D70B596}"/>
          </ac:spMkLst>
        </pc:spChg>
        <pc:spChg chg="mod">
          <ac:chgData name="Isabelle Plank" userId="a1289ac7-07bb-4c5c-b82e-95f954aebe03" providerId="ADAL" clId="{1EE0B497-F77D-41A0-A0A0-E37151357CD2}" dt="2022-07-05T09:44:08.528" v="8879"/>
          <ac:spMkLst>
            <pc:docMk/>
            <pc:sldMk cId="123830675" sldId="262"/>
            <ac:spMk id="573" creationId="{82A68967-C5FA-CAFC-4F0B-9A5B4B0974F4}"/>
          </ac:spMkLst>
        </pc:spChg>
        <pc:spChg chg="mod">
          <ac:chgData name="Isabelle Plank" userId="a1289ac7-07bb-4c5c-b82e-95f954aebe03" providerId="ADAL" clId="{1EE0B497-F77D-41A0-A0A0-E37151357CD2}" dt="2022-07-05T09:44:08.528" v="8879"/>
          <ac:spMkLst>
            <pc:docMk/>
            <pc:sldMk cId="123830675" sldId="262"/>
            <ac:spMk id="574" creationId="{90C0B134-5F46-6140-A597-BD5F9FB9EF92}"/>
          </ac:spMkLst>
        </pc:spChg>
        <pc:spChg chg="mod">
          <ac:chgData name="Isabelle Plank" userId="a1289ac7-07bb-4c5c-b82e-95f954aebe03" providerId="ADAL" clId="{1EE0B497-F77D-41A0-A0A0-E37151357CD2}" dt="2022-07-05T09:44:08.528" v="8879"/>
          <ac:spMkLst>
            <pc:docMk/>
            <pc:sldMk cId="123830675" sldId="262"/>
            <ac:spMk id="575" creationId="{15373022-0143-E91F-5692-D5A947AE2328}"/>
          </ac:spMkLst>
        </pc:spChg>
        <pc:spChg chg="mod">
          <ac:chgData name="Isabelle Plank" userId="a1289ac7-07bb-4c5c-b82e-95f954aebe03" providerId="ADAL" clId="{1EE0B497-F77D-41A0-A0A0-E37151357CD2}" dt="2022-07-05T09:44:08.528" v="8879"/>
          <ac:spMkLst>
            <pc:docMk/>
            <pc:sldMk cId="123830675" sldId="262"/>
            <ac:spMk id="576" creationId="{AD485A16-6550-892B-5730-0840F3225F5F}"/>
          </ac:spMkLst>
        </pc:spChg>
        <pc:spChg chg="mod">
          <ac:chgData name="Isabelle Plank" userId="a1289ac7-07bb-4c5c-b82e-95f954aebe03" providerId="ADAL" clId="{1EE0B497-F77D-41A0-A0A0-E37151357CD2}" dt="2022-07-05T09:44:08.528" v="8879"/>
          <ac:spMkLst>
            <pc:docMk/>
            <pc:sldMk cId="123830675" sldId="262"/>
            <ac:spMk id="577" creationId="{5B0A27CA-C926-D551-8299-17FAD309BA1A}"/>
          </ac:spMkLst>
        </pc:spChg>
        <pc:spChg chg="mod">
          <ac:chgData name="Isabelle Plank" userId="a1289ac7-07bb-4c5c-b82e-95f954aebe03" providerId="ADAL" clId="{1EE0B497-F77D-41A0-A0A0-E37151357CD2}" dt="2022-07-05T09:44:08.528" v="8879"/>
          <ac:spMkLst>
            <pc:docMk/>
            <pc:sldMk cId="123830675" sldId="262"/>
            <ac:spMk id="578" creationId="{CC61C269-FA63-E72A-4E7F-C9D3C3946F18}"/>
          </ac:spMkLst>
        </pc:spChg>
        <pc:spChg chg="mod">
          <ac:chgData name="Isabelle Plank" userId="a1289ac7-07bb-4c5c-b82e-95f954aebe03" providerId="ADAL" clId="{1EE0B497-F77D-41A0-A0A0-E37151357CD2}" dt="2022-07-05T09:44:08.528" v="8879"/>
          <ac:spMkLst>
            <pc:docMk/>
            <pc:sldMk cId="123830675" sldId="262"/>
            <ac:spMk id="579" creationId="{8BF58E9D-4497-B655-26F7-5972946AFCA9}"/>
          </ac:spMkLst>
        </pc:spChg>
        <pc:spChg chg="mod">
          <ac:chgData name="Isabelle Plank" userId="a1289ac7-07bb-4c5c-b82e-95f954aebe03" providerId="ADAL" clId="{1EE0B497-F77D-41A0-A0A0-E37151357CD2}" dt="2022-07-05T09:44:08.528" v="8879"/>
          <ac:spMkLst>
            <pc:docMk/>
            <pc:sldMk cId="123830675" sldId="262"/>
            <ac:spMk id="580" creationId="{B55945A8-27CA-A858-AE71-19FDF55973A2}"/>
          </ac:spMkLst>
        </pc:spChg>
        <pc:spChg chg="mod">
          <ac:chgData name="Isabelle Plank" userId="a1289ac7-07bb-4c5c-b82e-95f954aebe03" providerId="ADAL" clId="{1EE0B497-F77D-41A0-A0A0-E37151357CD2}" dt="2022-07-05T09:44:08.528" v="8879"/>
          <ac:spMkLst>
            <pc:docMk/>
            <pc:sldMk cId="123830675" sldId="262"/>
            <ac:spMk id="581" creationId="{7951C783-ECAD-A5AE-A402-4F2878991228}"/>
          </ac:spMkLst>
        </pc:spChg>
        <pc:spChg chg="mod">
          <ac:chgData name="Isabelle Plank" userId="a1289ac7-07bb-4c5c-b82e-95f954aebe03" providerId="ADAL" clId="{1EE0B497-F77D-41A0-A0A0-E37151357CD2}" dt="2022-07-05T09:44:08.528" v="8879"/>
          <ac:spMkLst>
            <pc:docMk/>
            <pc:sldMk cId="123830675" sldId="262"/>
            <ac:spMk id="582" creationId="{483ABDD6-5324-F17A-8559-FF630B9D2E09}"/>
          </ac:spMkLst>
        </pc:spChg>
        <pc:spChg chg="mod">
          <ac:chgData name="Isabelle Plank" userId="a1289ac7-07bb-4c5c-b82e-95f954aebe03" providerId="ADAL" clId="{1EE0B497-F77D-41A0-A0A0-E37151357CD2}" dt="2022-07-05T09:44:08.528" v="8879"/>
          <ac:spMkLst>
            <pc:docMk/>
            <pc:sldMk cId="123830675" sldId="262"/>
            <ac:spMk id="583" creationId="{EDA42941-EEB9-DF28-E17E-CEA4C605F1BB}"/>
          </ac:spMkLst>
        </pc:spChg>
        <pc:spChg chg="mod">
          <ac:chgData name="Isabelle Plank" userId="a1289ac7-07bb-4c5c-b82e-95f954aebe03" providerId="ADAL" clId="{1EE0B497-F77D-41A0-A0A0-E37151357CD2}" dt="2022-07-05T09:44:08.529" v="8881"/>
          <ac:spMkLst>
            <pc:docMk/>
            <pc:sldMk cId="123830675" sldId="262"/>
            <ac:spMk id="585" creationId="{2D79274D-1447-83BD-6DBE-C68ABF1CECD2}"/>
          </ac:spMkLst>
        </pc:spChg>
        <pc:spChg chg="mod">
          <ac:chgData name="Isabelle Plank" userId="a1289ac7-07bb-4c5c-b82e-95f954aebe03" providerId="ADAL" clId="{1EE0B497-F77D-41A0-A0A0-E37151357CD2}" dt="2022-07-05T09:44:08.529" v="8881"/>
          <ac:spMkLst>
            <pc:docMk/>
            <pc:sldMk cId="123830675" sldId="262"/>
            <ac:spMk id="586" creationId="{C93F10FB-D208-CEC4-69CC-DCAD6DA8C8B3}"/>
          </ac:spMkLst>
        </pc:spChg>
        <pc:spChg chg="mod">
          <ac:chgData name="Isabelle Plank" userId="a1289ac7-07bb-4c5c-b82e-95f954aebe03" providerId="ADAL" clId="{1EE0B497-F77D-41A0-A0A0-E37151357CD2}" dt="2022-07-05T09:44:08.529" v="8881"/>
          <ac:spMkLst>
            <pc:docMk/>
            <pc:sldMk cId="123830675" sldId="262"/>
            <ac:spMk id="587" creationId="{3CC335AA-3B8F-552D-B0E0-12A25A884C52}"/>
          </ac:spMkLst>
        </pc:spChg>
        <pc:spChg chg="mod">
          <ac:chgData name="Isabelle Plank" userId="a1289ac7-07bb-4c5c-b82e-95f954aebe03" providerId="ADAL" clId="{1EE0B497-F77D-41A0-A0A0-E37151357CD2}" dt="2022-07-05T09:44:08.529" v="8881"/>
          <ac:spMkLst>
            <pc:docMk/>
            <pc:sldMk cId="123830675" sldId="262"/>
            <ac:spMk id="588" creationId="{6336C3E1-AAEF-4769-89C7-3F0C734320AF}"/>
          </ac:spMkLst>
        </pc:spChg>
        <pc:spChg chg="mod">
          <ac:chgData name="Isabelle Plank" userId="a1289ac7-07bb-4c5c-b82e-95f954aebe03" providerId="ADAL" clId="{1EE0B497-F77D-41A0-A0A0-E37151357CD2}" dt="2022-07-05T09:44:08.529" v="8881"/>
          <ac:spMkLst>
            <pc:docMk/>
            <pc:sldMk cId="123830675" sldId="262"/>
            <ac:spMk id="589" creationId="{CF29EB7F-F1F5-5376-FE3E-8301787B2A25}"/>
          </ac:spMkLst>
        </pc:spChg>
        <pc:spChg chg="mod">
          <ac:chgData name="Isabelle Plank" userId="a1289ac7-07bb-4c5c-b82e-95f954aebe03" providerId="ADAL" clId="{1EE0B497-F77D-41A0-A0A0-E37151357CD2}" dt="2022-07-05T09:44:08.529" v="8881"/>
          <ac:spMkLst>
            <pc:docMk/>
            <pc:sldMk cId="123830675" sldId="262"/>
            <ac:spMk id="590" creationId="{7DE58EDF-72B8-A635-E37A-D0B8E1BE5C4D}"/>
          </ac:spMkLst>
        </pc:spChg>
        <pc:spChg chg="mod">
          <ac:chgData name="Isabelle Plank" userId="a1289ac7-07bb-4c5c-b82e-95f954aebe03" providerId="ADAL" clId="{1EE0B497-F77D-41A0-A0A0-E37151357CD2}" dt="2022-07-05T09:44:08.529" v="8881"/>
          <ac:spMkLst>
            <pc:docMk/>
            <pc:sldMk cId="123830675" sldId="262"/>
            <ac:spMk id="591" creationId="{E953A6D2-57A1-26AB-583B-453E18C165F4}"/>
          </ac:spMkLst>
        </pc:spChg>
        <pc:spChg chg="mod">
          <ac:chgData name="Isabelle Plank" userId="a1289ac7-07bb-4c5c-b82e-95f954aebe03" providerId="ADAL" clId="{1EE0B497-F77D-41A0-A0A0-E37151357CD2}" dt="2022-07-05T09:44:08.529" v="8881"/>
          <ac:spMkLst>
            <pc:docMk/>
            <pc:sldMk cId="123830675" sldId="262"/>
            <ac:spMk id="592" creationId="{B1BCECED-1BF6-E752-1FF3-D1A63FED4FBF}"/>
          </ac:spMkLst>
        </pc:spChg>
        <pc:spChg chg="mod">
          <ac:chgData name="Isabelle Plank" userId="a1289ac7-07bb-4c5c-b82e-95f954aebe03" providerId="ADAL" clId="{1EE0B497-F77D-41A0-A0A0-E37151357CD2}" dt="2022-07-05T09:44:08.529" v="8881"/>
          <ac:spMkLst>
            <pc:docMk/>
            <pc:sldMk cId="123830675" sldId="262"/>
            <ac:spMk id="593" creationId="{3E29AE5B-038C-8053-3598-ED30429039FB}"/>
          </ac:spMkLst>
        </pc:spChg>
        <pc:spChg chg="mod">
          <ac:chgData name="Isabelle Plank" userId="a1289ac7-07bb-4c5c-b82e-95f954aebe03" providerId="ADAL" clId="{1EE0B497-F77D-41A0-A0A0-E37151357CD2}" dt="2022-07-05T09:44:08.529" v="8881"/>
          <ac:spMkLst>
            <pc:docMk/>
            <pc:sldMk cId="123830675" sldId="262"/>
            <ac:spMk id="594" creationId="{CAFDD16F-0C42-16FE-C5FA-58469B6B7CF3}"/>
          </ac:spMkLst>
        </pc:spChg>
        <pc:spChg chg="mod">
          <ac:chgData name="Isabelle Plank" userId="a1289ac7-07bb-4c5c-b82e-95f954aebe03" providerId="ADAL" clId="{1EE0B497-F77D-41A0-A0A0-E37151357CD2}" dt="2022-07-05T09:44:08.529" v="8881"/>
          <ac:spMkLst>
            <pc:docMk/>
            <pc:sldMk cId="123830675" sldId="262"/>
            <ac:spMk id="595" creationId="{9EC083AF-619F-2EB2-544C-E6CCAF6B28F0}"/>
          </ac:spMkLst>
        </pc:spChg>
        <pc:spChg chg="mod">
          <ac:chgData name="Isabelle Plank" userId="a1289ac7-07bb-4c5c-b82e-95f954aebe03" providerId="ADAL" clId="{1EE0B497-F77D-41A0-A0A0-E37151357CD2}" dt="2022-07-05T09:44:08.529" v="8881"/>
          <ac:spMkLst>
            <pc:docMk/>
            <pc:sldMk cId="123830675" sldId="262"/>
            <ac:spMk id="596" creationId="{98D26447-5CDC-675E-5E07-E7EF9E68D1B6}"/>
          </ac:spMkLst>
        </pc:spChg>
        <pc:spChg chg="mod">
          <ac:chgData name="Isabelle Plank" userId="a1289ac7-07bb-4c5c-b82e-95f954aebe03" providerId="ADAL" clId="{1EE0B497-F77D-41A0-A0A0-E37151357CD2}" dt="2022-07-05T09:44:08.529" v="8881"/>
          <ac:spMkLst>
            <pc:docMk/>
            <pc:sldMk cId="123830675" sldId="262"/>
            <ac:spMk id="597" creationId="{E63BAC1D-6C2F-F3E9-44A7-E9C6CFB59CC7}"/>
          </ac:spMkLst>
        </pc:spChg>
        <pc:spChg chg="mod">
          <ac:chgData name="Isabelle Plank" userId="a1289ac7-07bb-4c5c-b82e-95f954aebe03" providerId="ADAL" clId="{1EE0B497-F77D-41A0-A0A0-E37151357CD2}" dt="2022-07-05T09:44:08.529" v="8881"/>
          <ac:spMkLst>
            <pc:docMk/>
            <pc:sldMk cId="123830675" sldId="262"/>
            <ac:spMk id="598" creationId="{D0BC974E-13B1-B965-A692-628B0D53D0C5}"/>
          </ac:spMkLst>
        </pc:spChg>
        <pc:spChg chg="mod">
          <ac:chgData name="Isabelle Plank" userId="a1289ac7-07bb-4c5c-b82e-95f954aebe03" providerId="ADAL" clId="{1EE0B497-F77D-41A0-A0A0-E37151357CD2}" dt="2022-07-05T09:44:08.529" v="8883"/>
          <ac:spMkLst>
            <pc:docMk/>
            <pc:sldMk cId="123830675" sldId="262"/>
            <ac:spMk id="600" creationId="{406551E5-CCB0-8FD9-A243-DE3708CB659A}"/>
          </ac:spMkLst>
        </pc:spChg>
        <pc:spChg chg="mod">
          <ac:chgData name="Isabelle Plank" userId="a1289ac7-07bb-4c5c-b82e-95f954aebe03" providerId="ADAL" clId="{1EE0B497-F77D-41A0-A0A0-E37151357CD2}" dt="2022-07-05T09:44:08.529" v="8883"/>
          <ac:spMkLst>
            <pc:docMk/>
            <pc:sldMk cId="123830675" sldId="262"/>
            <ac:spMk id="601" creationId="{901D4B5B-DDD3-44F4-5B45-B9F101F79910}"/>
          </ac:spMkLst>
        </pc:spChg>
        <pc:spChg chg="mod">
          <ac:chgData name="Isabelle Plank" userId="a1289ac7-07bb-4c5c-b82e-95f954aebe03" providerId="ADAL" clId="{1EE0B497-F77D-41A0-A0A0-E37151357CD2}" dt="2022-07-05T09:44:08.529" v="8883"/>
          <ac:spMkLst>
            <pc:docMk/>
            <pc:sldMk cId="123830675" sldId="262"/>
            <ac:spMk id="602" creationId="{F8D722FB-843E-3CEA-235F-A51B2005BA1F}"/>
          </ac:spMkLst>
        </pc:spChg>
        <pc:spChg chg="mod">
          <ac:chgData name="Isabelle Plank" userId="a1289ac7-07bb-4c5c-b82e-95f954aebe03" providerId="ADAL" clId="{1EE0B497-F77D-41A0-A0A0-E37151357CD2}" dt="2022-07-05T09:44:08.529" v="8883"/>
          <ac:spMkLst>
            <pc:docMk/>
            <pc:sldMk cId="123830675" sldId="262"/>
            <ac:spMk id="603" creationId="{D5EE8D64-1C35-B69A-F0B0-44AB51C137AF}"/>
          </ac:spMkLst>
        </pc:spChg>
        <pc:spChg chg="mod">
          <ac:chgData name="Isabelle Plank" userId="a1289ac7-07bb-4c5c-b82e-95f954aebe03" providerId="ADAL" clId="{1EE0B497-F77D-41A0-A0A0-E37151357CD2}" dt="2022-07-05T09:44:08.529" v="8883"/>
          <ac:spMkLst>
            <pc:docMk/>
            <pc:sldMk cId="123830675" sldId="262"/>
            <ac:spMk id="604" creationId="{66097861-2988-F686-F177-6B63BBDC5BA9}"/>
          </ac:spMkLst>
        </pc:spChg>
        <pc:spChg chg="mod">
          <ac:chgData name="Isabelle Plank" userId="a1289ac7-07bb-4c5c-b82e-95f954aebe03" providerId="ADAL" clId="{1EE0B497-F77D-41A0-A0A0-E37151357CD2}" dt="2022-07-05T09:44:08.529" v="8883"/>
          <ac:spMkLst>
            <pc:docMk/>
            <pc:sldMk cId="123830675" sldId="262"/>
            <ac:spMk id="605" creationId="{9CF46CCA-FEA6-4596-FB51-D53326B421E9}"/>
          </ac:spMkLst>
        </pc:spChg>
        <pc:spChg chg="mod">
          <ac:chgData name="Isabelle Plank" userId="a1289ac7-07bb-4c5c-b82e-95f954aebe03" providerId="ADAL" clId="{1EE0B497-F77D-41A0-A0A0-E37151357CD2}" dt="2022-07-05T09:44:08.529" v="8883"/>
          <ac:spMkLst>
            <pc:docMk/>
            <pc:sldMk cId="123830675" sldId="262"/>
            <ac:spMk id="606" creationId="{B7E70CCE-06E1-625A-2DCF-0A108C5621D9}"/>
          </ac:spMkLst>
        </pc:spChg>
        <pc:spChg chg="mod">
          <ac:chgData name="Isabelle Plank" userId="a1289ac7-07bb-4c5c-b82e-95f954aebe03" providerId="ADAL" clId="{1EE0B497-F77D-41A0-A0A0-E37151357CD2}" dt="2022-07-05T09:44:08.529" v="8883"/>
          <ac:spMkLst>
            <pc:docMk/>
            <pc:sldMk cId="123830675" sldId="262"/>
            <ac:spMk id="607" creationId="{B14B569D-9B8C-328E-59CB-97FB5897C356}"/>
          </ac:spMkLst>
        </pc:spChg>
        <pc:spChg chg="mod">
          <ac:chgData name="Isabelle Plank" userId="a1289ac7-07bb-4c5c-b82e-95f954aebe03" providerId="ADAL" clId="{1EE0B497-F77D-41A0-A0A0-E37151357CD2}" dt="2022-07-05T09:44:08.529" v="8883"/>
          <ac:spMkLst>
            <pc:docMk/>
            <pc:sldMk cId="123830675" sldId="262"/>
            <ac:spMk id="608" creationId="{39A3F6FE-9A93-5D9F-58BB-34502EFBEA0A}"/>
          </ac:spMkLst>
        </pc:spChg>
        <pc:spChg chg="mod">
          <ac:chgData name="Isabelle Plank" userId="a1289ac7-07bb-4c5c-b82e-95f954aebe03" providerId="ADAL" clId="{1EE0B497-F77D-41A0-A0A0-E37151357CD2}" dt="2022-07-05T09:44:08.529" v="8883"/>
          <ac:spMkLst>
            <pc:docMk/>
            <pc:sldMk cId="123830675" sldId="262"/>
            <ac:spMk id="609" creationId="{6F18D86D-03AB-16C9-79D8-B96ADFA1E7F7}"/>
          </ac:spMkLst>
        </pc:spChg>
        <pc:spChg chg="mod">
          <ac:chgData name="Isabelle Plank" userId="a1289ac7-07bb-4c5c-b82e-95f954aebe03" providerId="ADAL" clId="{1EE0B497-F77D-41A0-A0A0-E37151357CD2}" dt="2022-07-05T09:44:08.529" v="8883"/>
          <ac:spMkLst>
            <pc:docMk/>
            <pc:sldMk cId="123830675" sldId="262"/>
            <ac:spMk id="610" creationId="{B28BBC79-B006-B7BB-7062-608175E62D26}"/>
          </ac:spMkLst>
        </pc:spChg>
        <pc:spChg chg="mod">
          <ac:chgData name="Isabelle Plank" userId="a1289ac7-07bb-4c5c-b82e-95f954aebe03" providerId="ADAL" clId="{1EE0B497-F77D-41A0-A0A0-E37151357CD2}" dt="2022-07-05T09:44:08.529" v="8883"/>
          <ac:spMkLst>
            <pc:docMk/>
            <pc:sldMk cId="123830675" sldId="262"/>
            <ac:spMk id="611" creationId="{7C01ED3E-C5D4-3516-010B-FACAD4F915BA}"/>
          </ac:spMkLst>
        </pc:spChg>
        <pc:spChg chg="mod">
          <ac:chgData name="Isabelle Plank" userId="a1289ac7-07bb-4c5c-b82e-95f954aebe03" providerId="ADAL" clId="{1EE0B497-F77D-41A0-A0A0-E37151357CD2}" dt="2022-07-05T09:44:08.529" v="8883"/>
          <ac:spMkLst>
            <pc:docMk/>
            <pc:sldMk cId="123830675" sldId="262"/>
            <ac:spMk id="612" creationId="{D4807C03-69D5-8E5E-C28B-F0BCED60C20D}"/>
          </ac:spMkLst>
        </pc:spChg>
        <pc:spChg chg="mod">
          <ac:chgData name="Isabelle Plank" userId="a1289ac7-07bb-4c5c-b82e-95f954aebe03" providerId="ADAL" clId="{1EE0B497-F77D-41A0-A0A0-E37151357CD2}" dt="2022-07-05T09:44:08.529" v="8883"/>
          <ac:spMkLst>
            <pc:docMk/>
            <pc:sldMk cId="123830675" sldId="262"/>
            <ac:spMk id="613" creationId="{F621D700-C4A6-4349-2325-695C9925C245}"/>
          </ac:spMkLst>
        </pc:spChg>
        <pc:spChg chg="mod">
          <ac:chgData name="Isabelle Plank" userId="a1289ac7-07bb-4c5c-b82e-95f954aebe03" providerId="ADAL" clId="{1EE0B497-F77D-41A0-A0A0-E37151357CD2}" dt="2022-07-05T09:44:09.130" v="8902"/>
          <ac:spMkLst>
            <pc:docMk/>
            <pc:sldMk cId="123830675" sldId="262"/>
            <ac:spMk id="615" creationId="{0C9DF851-BE4C-63DB-58B7-AE4E4C0F383F}"/>
          </ac:spMkLst>
        </pc:spChg>
        <pc:spChg chg="mod">
          <ac:chgData name="Isabelle Plank" userId="a1289ac7-07bb-4c5c-b82e-95f954aebe03" providerId="ADAL" clId="{1EE0B497-F77D-41A0-A0A0-E37151357CD2}" dt="2022-07-05T09:44:09.130" v="8902"/>
          <ac:spMkLst>
            <pc:docMk/>
            <pc:sldMk cId="123830675" sldId="262"/>
            <ac:spMk id="616" creationId="{F43532DE-7AC0-6899-0F57-110F682C58EE}"/>
          </ac:spMkLst>
        </pc:spChg>
        <pc:spChg chg="mod">
          <ac:chgData name="Isabelle Plank" userId="a1289ac7-07bb-4c5c-b82e-95f954aebe03" providerId="ADAL" clId="{1EE0B497-F77D-41A0-A0A0-E37151357CD2}" dt="2022-07-05T09:44:09.130" v="8902"/>
          <ac:spMkLst>
            <pc:docMk/>
            <pc:sldMk cId="123830675" sldId="262"/>
            <ac:spMk id="617" creationId="{08E54743-DEFA-0FCA-C0DD-259FF621EC04}"/>
          </ac:spMkLst>
        </pc:spChg>
        <pc:spChg chg="mod">
          <ac:chgData name="Isabelle Plank" userId="a1289ac7-07bb-4c5c-b82e-95f954aebe03" providerId="ADAL" clId="{1EE0B497-F77D-41A0-A0A0-E37151357CD2}" dt="2022-07-05T09:44:09.130" v="8902"/>
          <ac:spMkLst>
            <pc:docMk/>
            <pc:sldMk cId="123830675" sldId="262"/>
            <ac:spMk id="618" creationId="{B740B582-B545-1D86-08E1-ADCE9B042200}"/>
          </ac:spMkLst>
        </pc:spChg>
        <pc:spChg chg="mod">
          <ac:chgData name="Isabelle Plank" userId="a1289ac7-07bb-4c5c-b82e-95f954aebe03" providerId="ADAL" clId="{1EE0B497-F77D-41A0-A0A0-E37151357CD2}" dt="2022-07-05T09:44:09.130" v="8902"/>
          <ac:spMkLst>
            <pc:docMk/>
            <pc:sldMk cId="123830675" sldId="262"/>
            <ac:spMk id="619" creationId="{E144A8A5-BBD9-EF8F-CDE6-298E2A2D79CD}"/>
          </ac:spMkLst>
        </pc:spChg>
        <pc:spChg chg="mod">
          <ac:chgData name="Isabelle Plank" userId="a1289ac7-07bb-4c5c-b82e-95f954aebe03" providerId="ADAL" clId="{1EE0B497-F77D-41A0-A0A0-E37151357CD2}" dt="2022-07-05T09:44:09.130" v="8902"/>
          <ac:spMkLst>
            <pc:docMk/>
            <pc:sldMk cId="123830675" sldId="262"/>
            <ac:spMk id="621" creationId="{99EF58D8-71CE-D887-E375-CE795ED2E3B6}"/>
          </ac:spMkLst>
        </pc:spChg>
        <pc:spChg chg="mod">
          <ac:chgData name="Isabelle Plank" userId="a1289ac7-07bb-4c5c-b82e-95f954aebe03" providerId="ADAL" clId="{1EE0B497-F77D-41A0-A0A0-E37151357CD2}" dt="2022-07-05T09:44:09.130" v="8902"/>
          <ac:spMkLst>
            <pc:docMk/>
            <pc:sldMk cId="123830675" sldId="262"/>
            <ac:spMk id="622" creationId="{74702946-472B-C6B7-2C5B-F4001768535D}"/>
          </ac:spMkLst>
        </pc:spChg>
        <pc:spChg chg="mod">
          <ac:chgData name="Isabelle Plank" userId="a1289ac7-07bb-4c5c-b82e-95f954aebe03" providerId="ADAL" clId="{1EE0B497-F77D-41A0-A0A0-E37151357CD2}" dt="2022-07-05T09:44:09.130" v="8902"/>
          <ac:spMkLst>
            <pc:docMk/>
            <pc:sldMk cId="123830675" sldId="262"/>
            <ac:spMk id="623" creationId="{897F8F92-D11B-FF87-F4AB-64679D87F521}"/>
          </ac:spMkLst>
        </pc:spChg>
        <pc:spChg chg="mod">
          <ac:chgData name="Isabelle Plank" userId="a1289ac7-07bb-4c5c-b82e-95f954aebe03" providerId="ADAL" clId="{1EE0B497-F77D-41A0-A0A0-E37151357CD2}" dt="2022-07-05T09:44:09.130" v="8902"/>
          <ac:spMkLst>
            <pc:docMk/>
            <pc:sldMk cId="123830675" sldId="262"/>
            <ac:spMk id="624" creationId="{2C382C95-15BC-CC50-B2DF-980F52249784}"/>
          </ac:spMkLst>
        </pc:spChg>
        <pc:spChg chg="mod">
          <ac:chgData name="Isabelle Plank" userId="a1289ac7-07bb-4c5c-b82e-95f954aebe03" providerId="ADAL" clId="{1EE0B497-F77D-41A0-A0A0-E37151357CD2}" dt="2022-07-05T09:44:09.130" v="8902"/>
          <ac:spMkLst>
            <pc:docMk/>
            <pc:sldMk cId="123830675" sldId="262"/>
            <ac:spMk id="625" creationId="{FC7DCE3B-473D-96B5-7338-2D727B2D8AEE}"/>
          </ac:spMkLst>
        </pc:spChg>
        <pc:spChg chg="mod">
          <ac:chgData name="Isabelle Plank" userId="a1289ac7-07bb-4c5c-b82e-95f954aebe03" providerId="ADAL" clId="{1EE0B497-F77D-41A0-A0A0-E37151357CD2}" dt="2022-07-05T09:44:09.130" v="8902"/>
          <ac:spMkLst>
            <pc:docMk/>
            <pc:sldMk cId="123830675" sldId="262"/>
            <ac:spMk id="626" creationId="{46DED426-4232-5B83-7D5D-3E29ACBD12E8}"/>
          </ac:spMkLst>
        </pc:spChg>
        <pc:spChg chg="mod">
          <ac:chgData name="Isabelle Plank" userId="a1289ac7-07bb-4c5c-b82e-95f954aebe03" providerId="ADAL" clId="{1EE0B497-F77D-41A0-A0A0-E37151357CD2}" dt="2022-07-05T09:44:09.130" v="8902"/>
          <ac:spMkLst>
            <pc:docMk/>
            <pc:sldMk cId="123830675" sldId="262"/>
            <ac:spMk id="627" creationId="{1F88C1D0-D067-ABAF-223B-CB0C48E4710D}"/>
          </ac:spMkLst>
        </pc:spChg>
        <pc:spChg chg="mod">
          <ac:chgData name="Isabelle Plank" userId="a1289ac7-07bb-4c5c-b82e-95f954aebe03" providerId="ADAL" clId="{1EE0B497-F77D-41A0-A0A0-E37151357CD2}" dt="2022-07-05T09:44:09.130" v="8902"/>
          <ac:spMkLst>
            <pc:docMk/>
            <pc:sldMk cId="123830675" sldId="262"/>
            <ac:spMk id="628" creationId="{34FF0BE8-583F-D97F-88F3-FF1BB655A477}"/>
          </ac:spMkLst>
        </pc:spChg>
        <pc:spChg chg="mod">
          <ac:chgData name="Isabelle Plank" userId="a1289ac7-07bb-4c5c-b82e-95f954aebe03" providerId="ADAL" clId="{1EE0B497-F77D-41A0-A0A0-E37151357CD2}" dt="2022-07-05T09:44:09.130" v="8902"/>
          <ac:spMkLst>
            <pc:docMk/>
            <pc:sldMk cId="123830675" sldId="262"/>
            <ac:spMk id="629" creationId="{27B4D4B5-3BA5-68C8-408A-5FC2FA6DC98E}"/>
          </ac:spMkLst>
        </pc:spChg>
        <pc:spChg chg="mod">
          <ac:chgData name="Isabelle Plank" userId="a1289ac7-07bb-4c5c-b82e-95f954aebe03" providerId="ADAL" clId="{1EE0B497-F77D-41A0-A0A0-E37151357CD2}" dt="2022-07-05T09:44:09.130" v="8902"/>
          <ac:spMkLst>
            <pc:docMk/>
            <pc:sldMk cId="123830675" sldId="262"/>
            <ac:spMk id="630" creationId="{9CDB262E-B169-0E50-8B25-7F8C7B03D5E0}"/>
          </ac:spMkLst>
        </pc:spChg>
        <pc:spChg chg="mod">
          <ac:chgData name="Isabelle Plank" userId="a1289ac7-07bb-4c5c-b82e-95f954aebe03" providerId="ADAL" clId="{1EE0B497-F77D-41A0-A0A0-E37151357CD2}" dt="2022-07-05T09:44:09.130" v="8902"/>
          <ac:spMkLst>
            <pc:docMk/>
            <pc:sldMk cId="123830675" sldId="262"/>
            <ac:spMk id="631" creationId="{C8FFA36D-B937-EAB3-F71D-C4D024A4EF6E}"/>
          </ac:spMkLst>
        </pc:spChg>
        <pc:spChg chg="mod">
          <ac:chgData name="Isabelle Plank" userId="a1289ac7-07bb-4c5c-b82e-95f954aebe03" providerId="ADAL" clId="{1EE0B497-F77D-41A0-A0A0-E37151357CD2}" dt="2022-07-05T09:44:09.130" v="8902"/>
          <ac:spMkLst>
            <pc:docMk/>
            <pc:sldMk cId="123830675" sldId="262"/>
            <ac:spMk id="632" creationId="{25FF9682-2763-06A9-6CBC-1F980A85AA80}"/>
          </ac:spMkLst>
        </pc:spChg>
        <pc:spChg chg="mod">
          <ac:chgData name="Isabelle Plank" userId="a1289ac7-07bb-4c5c-b82e-95f954aebe03" providerId="ADAL" clId="{1EE0B497-F77D-41A0-A0A0-E37151357CD2}" dt="2022-07-05T09:44:09.130" v="8902"/>
          <ac:spMkLst>
            <pc:docMk/>
            <pc:sldMk cId="123830675" sldId="262"/>
            <ac:spMk id="633" creationId="{1A95C9D6-8644-75C1-8817-45E606BF281F}"/>
          </ac:spMkLst>
        </pc:spChg>
        <pc:spChg chg="mod">
          <ac:chgData name="Isabelle Plank" userId="a1289ac7-07bb-4c5c-b82e-95f954aebe03" providerId="ADAL" clId="{1EE0B497-F77D-41A0-A0A0-E37151357CD2}" dt="2022-07-05T09:44:09.130" v="8902"/>
          <ac:spMkLst>
            <pc:docMk/>
            <pc:sldMk cId="123830675" sldId="262"/>
            <ac:spMk id="634" creationId="{758BC887-B655-7F29-C3F3-4AA7CF7C7F5D}"/>
          </ac:spMkLst>
        </pc:spChg>
        <pc:spChg chg="mod">
          <ac:chgData name="Isabelle Plank" userId="a1289ac7-07bb-4c5c-b82e-95f954aebe03" providerId="ADAL" clId="{1EE0B497-F77D-41A0-A0A0-E37151357CD2}" dt="2022-07-05T09:44:09.133" v="8904"/>
          <ac:spMkLst>
            <pc:docMk/>
            <pc:sldMk cId="123830675" sldId="262"/>
            <ac:spMk id="636" creationId="{583357E6-1060-FB90-E7BA-CDC0FF389677}"/>
          </ac:spMkLst>
        </pc:spChg>
        <pc:spChg chg="mod">
          <ac:chgData name="Isabelle Plank" userId="a1289ac7-07bb-4c5c-b82e-95f954aebe03" providerId="ADAL" clId="{1EE0B497-F77D-41A0-A0A0-E37151357CD2}" dt="2022-07-05T09:44:09.133" v="8904"/>
          <ac:spMkLst>
            <pc:docMk/>
            <pc:sldMk cId="123830675" sldId="262"/>
            <ac:spMk id="637" creationId="{B2627783-5A80-E41C-D2A6-58918EE64E0A}"/>
          </ac:spMkLst>
        </pc:spChg>
        <pc:spChg chg="mod">
          <ac:chgData name="Isabelle Plank" userId="a1289ac7-07bb-4c5c-b82e-95f954aebe03" providerId="ADAL" clId="{1EE0B497-F77D-41A0-A0A0-E37151357CD2}" dt="2022-07-05T09:44:09.133" v="8904"/>
          <ac:spMkLst>
            <pc:docMk/>
            <pc:sldMk cId="123830675" sldId="262"/>
            <ac:spMk id="638" creationId="{4E8A8684-2CAD-8E15-8BFE-1A663651CCD1}"/>
          </ac:spMkLst>
        </pc:spChg>
        <pc:spChg chg="mod">
          <ac:chgData name="Isabelle Plank" userId="a1289ac7-07bb-4c5c-b82e-95f954aebe03" providerId="ADAL" clId="{1EE0B497-F77D-41A0-A0A0-E37151357CD2}" dt="2022-07-05T09:44:09.133" v="8904"/>
          <ac:spMkLst>
            <pc:docMk/>
            <pc:sldMk cId="123830675" sldId="262"/>
            <ac:spMk id="639" creationId="{68B2C4F8-2CE7-010C-3379-10505CE5AF90}"/>
          </ac:spMkLst>
        </pc:spChg>
        <pc:spChg chg="mod">
          <ac:chgData name="Isabelle Plank" userId="a1289ac7-07bb-4c5c-b82e-95f954aebe03" providerId="ADAL" clId="{1EE0B497-F77D-41A0-A0A0-E37151357CD2}" dt="2022-07-05T09:44:09.133" v="8904"/>
          <ac:spMkLst>
            <pc:docMk/>
            <pc:sldMk cId="123830675" sldId="262"/>
            <ac:spMk id="640" creationId="{ABB20A90-A32D-D302-6D68-07A4162CFA70}"/>
          </ac:spMkLst>
        </pc:spChg>
        <pc:spChg chg="mod">
          <ac:chgData name="Isabelle Plank" userId="a1289ac7-07bb-4c5c-b82e-95f954aebe03" providerId="ADAL" clId="{1EE0B497-F77D-41A0-A0A0-E37151357CD2}" dt="2022-07-05T09:44:09.133" v="8904"/>
          <ac:spMkLst>
            <pc:docMk/>
            <pc:sldMk cId="123830675" sldId="262"/>
            <ac:spMk id="641" creationId="{31418B87-1594-698E-44EA-3C4267D907DD}"/>
          </ac:spMkLst>
        </pc:spChg>
        <pc:spChg chg="mod">
          <ac:chgData name="Isabelle Plank" userId="a1289ac7-07bb-4c5c-b82e-95f954aebe03" providerId="ADAL" clId="{1EE0B497-F77D-41A0-A0A0-E37151357CD2}" dt="2022-07-05T09:44:09.133" v="8904"/>
          <ac:spMkLst>
            <pc:docMk/>
            <pc:sldMk cId="123830675" sldId="262"/>
            <ac:spMk id="642" creationId="{B341FA2F-4FF7-64EB-DFC1-79F231B0DDFA}"/>
          </ac:spMkLst>
        </pc:spChg>
        <pc:spChg chg="mod">
          <ac:chgData name="Isabelle Plank" userId="a1289ac7-07bb-4c5c-b82e-95f954aebe03" providerId="ADAL" clId="{1EE0B497-F77D-41A0-A0A0-E37151357CD2}" dt="2022-07-05T09:44:09.133" v="8904"/>
          <ac:spMkLst>
            <pc:docMk/>
            <pc:sldMk cId="123830675" sldId="262"/>
            <ac:spMk id="643" creationId="{1EEC0597-1D39-77BD-20A4-95282519371E}"/>
          </ac:spMkLst>
        </pc:spChg>
        <pc:spChg chg="mod">
          <ac:chgData name="Isabelle Plank" userId="a1289ac7-07bb-4c5c-b82e-95f954aebe03" providerId="ADAL" clId="{1EE0B497-F77D-41A0-A0A0-E37151357CD2}" dt="2022-07-05T09:44:09.133" v="8904"/>
          <ac:spMkLst>
            <pc:docMk/>
            <pc:sldMk cId="123830675" sldId="262"/>
            <ac:spMk id="644" creationId="{6ED01CCA-9617-3244-8B5A-6814BC1D632A}"/>
          </ac:spMkLst>
        </pc:spChg>
        <pc:spChg chg="mod">
          <ac:chgData name="Isabelle Plank" userId="a1289ac7-07bb-4c5c-b82e-95f954aebe03" providerId="ADAL" clId="{1EE0B497-F77D-41A0-A0A0-E37151357CD2}" dt="2022-07-05T09:44:09.133" v="8904"/>
          <ac:spMkLst>
            <pc:docMk/>
            <pc:sldMk cId="123830675" sldId="262"/>
            <ac:spMk id="645" creationId="{EF3200CF-7ABC-0F4A-4170-242CB497A97D}"/>
          </ac:spMkLst>
        </pc:spChg>
        <pc:spChg chg="mod">
          <ac:chgData name="Isabelle Plank" userId="a1289ac7-07bb-4c5c-b82e-95f954aebe03" providerId="ADAL" clId="{1EE0B497-F77D-41A0-A0A0-E37151357CD2}" dt="2022-07-05T09:44:09.133" v="8904"/>
          <ac:spMkLst>
            <pc:docMk/>
            <pc:sldMk cId="123830675" sldId="262"/>
            <ac:spMk id="646" creationId="{A16FAB0D-7CB7-E784-1394-DBDBA87BBD89}"/>
          </ac:spMkLst>
        </pc:spChg>
        <pc:spChg chg="mod">
          <ac:chgData name="Isabelle Plank" userId="a1289ac7-07bb-4c5c-b82e-95f954aebe03" providerId="ADAL" clId="{1EE0B497-F77D-41A0-A0A0-E37151357CD2}" dt="2022-07-05T09:44:09.133" v="8904"/>
          <ac:spMkLst>
            <pc:docMk/>
            <pc:sldMk cId="123830675" sldId="262"/>
            <ac:spMk id="647" creationId="{1CF088A8-1434-DB02-144F-C00EA53ECF40}"/>
          </ac:spMkLst>
        </pc:spChg>
        <pc:spChg chg="mod">
          <ac:chgData name="Isabelle Plank" userId="a1289ac7-07bb-4c5c-b82e-95f954aebe03" providerId="ADAL" clId="{1EE0B497-F77D-41A0-A0A0-E37151357CD2}" dt="2022-07-05T09:44:09.133" v="8904"/>
          <ac:spMkLst>
            <pc:docMk/>
            <pc:sldMk cId="123830675" sldId="262"/>
            <ac:spMk id="648" creationId="{43E66E58-83F9-A9E3-4E48-2555A3C5226D}"/>
          </ac:spMkLst>
        </pc:spChg>
        <pc:spChg chg="mod">
          <ac:chgData name="Isabelle Plank" userId="a1289ac7-07bb-4c5c-b82e-95f954aebe03" providerId="ADAL" clId="{1EE0B497-F77D-41A0-A0A0-E37151357CD2}" dt="2022-07-05T09:44:09.133" v="8904"/>
          <ac:spMkLst>
            <pc:docMk/>
            <pc:sldMk cId="123830675" sldId="262"/>
            <ac:spMk id="649" creationId="{99E0A945-15AE-A185-6F28-1F79847FD06E}"/>
          </ac:spMkLst>
        </pc:spChg>
        <pc:spChg chg="mod">
          <ac:chgData name="Isabelle Plank" userId="a1289ac7-07bb-4c5c-b82e-95f954aebe03" providerId="ADAL" clId="{1EE0B497-F77D-41A0-A0A0-E37151357CD2}" dt="2022-07-05T09:44:09.134" v="8906"/>
          <ac:spMkLst>
            <pc:docMk/>
            <pc:sldMk cId="123830675" sldId="262"/>
            <ac:spMk id="651" creationId="{F88F5840-63DC-D3FB-9C74-854313C6EFA3}"/>
          </ac:spMkLst>
        </pc:spChg>
        <pc:spChg chg="mod">
          <ac:chgData name="Isabelle Plank" userId="a1289ac7-07bb-4c5c-b82e-95f954aebe03" providerId="ADAL" clId="{1EE0B497-F77D-41A0-A0A0-E37151357CD2}" dt="2022-07-05T09:44:09.134" v="8906"/>
          <ac:spMkLst>
            <pc:docMk/>
            <pc:sldMk cId="123830675" sldId="262"/>
            <ac:spMk id="652" creationId="{8AF3463C-573C-E306-309B-EC76FF91E288}"/>
          </ac:spMkLst>
        </pc:spChg>
        <pc:spChg chg="mod">
          <ac:chgData name="Isabelle Plank" userId="a1289ac7-07bb-4c5c-b82e-95f954aebe03" providerId="ADAL" clId="{1EE0B497-F77D-41A0-A0A0-E37151357CD2}" dt="2022-07-05T09:44:09.134" v="8906"/>
          <ac:spMkLst>
            <pc:docMk/>
            <pc:sldMk cId="123830675" sldId="262"/>
            <ac:spMk id="653" creationId="{1521D2BF-D84D-9820-FCCA-1B51590A7032}"/>
          </ac:spMkLst>
        </pc:spChg>
        <pc:spChg chg="mod">
          <ac:chgData name="Isabelle Plank" userId="a1289ac7-07bb-4c5c-b82e-95f954aebe03" providerId="ADAL" clId="{1EE0B497-F77D-41A0-A0A0-E37151357CD2}" dt="2022-07-05T09:44:09.134" v="8906"/>
          <ac:spMkLst>
            <pc:docMk/>
            <pc:sldMk cId="123830675" sldId="262"/>
            <ac:spMk id="654" creationId="{A8E4D7D1-9D1A-0F1E-5636-6E9F3A7067F1}"/>
          </ac:spMkLst>
        </pc:spChg>
        <pc:spChg chg="mod">
          <ac:chgData name="Isabelle Plank" userId="a1289ac7-07bb-4c5c-b82e-95f954aebe03" providerId="ADAL" clId="{1EE0B497-F77D-41A0-A0A0-E37151357CD2}" dt="2022-07-05T09:44:09.134" v="8906"/>
          <ac:spMkLst>
            <pc:docMk/>
            <pc:sldMk cId="123830675" sldId="262"/>
            <ac:spMk id="655" creationId="{F0DBB8D2-2DBE-0EDB-7910-6B58705D39F1}"/>
          </ac:spMkLst>
        </pc:spChg>
        <pc:spChg chg="mod">
          <ac:chgData name="Isabelle Plank" userId="a1289ac7-07bb-4c5c-b82e-95f954aebe03" providerId="ADAL" clId="{1EE0B497-F77D-41A0-A0A0-E37151357CD2}" dt="2022-07-05T09:44:09.134" v="8906"/>
          <ac:spMkLst>
            <pc:docMk/>
            <pc:sldMk cId="123830675" sldId="262"/>
            <ac:spMk id="656" creationId="{B37ED753-906D-6318-FED6-CE18267BD81B}"/>
          </ac:spMkLst>
        </pc:spChg>
        <pc:spChg chg="mod">
          <ac:chgData name="Isabelle Plank" userId="a1289ac7-07bb-4c5c-b82e-95f954aebe03" providerId="ADAL" clId="{1EE0B497-F77D-41A0-A0A0-E37151357CD2}" dt="2022-07-05T09:44:09.134" v="8906"/>
          <ac:spMkLst>
            <pc:docMk/>
            <pc:sldMk cId="123830675" sldId="262"/>
            <ac:spMk id="657" creationId="{6132A77C-20DD-7F44-42DA-A23998FC41B2}"/>
          </ac:spMkLst>
        </pc:spChg>
        <pc:spChg chg="mod">
          <ac:chgData name="Isabelle Plank" userId="a1289ac7-07bb-4c5c-b82e-95f954aebe03" providerId="ADAL" clId="{1EE0B497-F77D-41A0-A0A0-E37151357CD2}" dt="2022-07-05T09:44:09.134" v="8906"/>
          <ac:spMkLst>
            <pc:docMk/>
            <pc:sldMk cId="123830675" sldId="262"/>
            <ac:spMk id="658" creationId="{16550B1D-96A9-6F52-1B59-29C7E4910DB1}"/>
          </ac:spMkLst>
        </pc:spChg>
        <pc:spChg chg="mod">
          <ac:chgData name="Isabelle Plank" userId="a1289ac7-07bb-4c5c-b82e-95f954aebe03" providerId="ADAL" clId="{1EE0B497-F77D-41A0-A0A0-E37151357CD2}" dt="2022-07-05T09:44:09.134" v="8906"/>
          <ac:spMkLst>
            <pc:docMk/>
            <pc:sldMk cId="123830675" sldId="262"/>
            <ac:spMk id="659" creationId="{D3D36B53-635B-FB2C-2006-A99B1BFE5524}"/>
          </ac:spMkLst>
        </pc:spChg>
        <pc:spChg chg="mod">
          <ac:chgData name="Isabelle Plank" userId="a1289ac7-07bb-4c5c-b82e-95f954aebe03" providerId="ADAL" clId="{1EE0B497-F77D-41A0-A0A0-E37151357CD2}" dt="2022-07-05T09:44:09.134" v="8906"/>
          <ac:spMkLst>
            <pc:docMk/>
            <pc:sldMk cId="123830675" sldId="262"/>
            <ac:spMk id="660" creationId="{B73DC22A-8E02-EF48-4BC9-7BB636667B75}"/>
          </ac:spMkLst>
        </pc:spChg>
        <pc:spChg chg="mod">
          <ac:chgData name="Isabelle Plank" userId="a1289ac7-07bb-4c5c-b82e-95f954aebe03" providerId="ADAL" clId="{1EE0B497-F77D-41A0-A0A0-E37151357CD2}" dt="2022-07-05T09:44:09.134" v="8906"/>
          <ac:spMkLst>
            <pc:docMk/>
            <pc:sldMk cId="123830675" sldId="262"/>
            <ac:spMk id="661" creationId="{90F67093-5D65-7016-E5E8-68DFF13FE7E2}"/>
          </ac:spMkLst>
        </pc:spChg>
        <pc:spChg chg="mod">
          <ac:chgData name="Isabelle Plank" userId="a1289ac7-07bb-4c5c-b82e-95f954aebe03" providerId="ADAL" clId="{1EE0B497-F77D-41A0-A0A0-E37151357CD2}" dt="2022-07-05T09:44:09.134" v="8906"/>
          <ac:spMkLst>
            <pc:docMk/>
            <pc:sldMk cId="123830675" sldId="262"/>
            <ac:spMk id="662" creationId="{ACE203DF-905D-6857-87EE-FB5C25CE59E3}"/>
          </ac:spMkLst>
        </pc:spChg>
        <pc:spChg chg="mod">
          <ac:chgData name="Isabelle Plank" userId="a1289ac7-07bb-4c5c-b82e-95f954aebe03" providerId="ADAL" clId="{1EE0B497-F77D-41A0-A0A0-E37151357CD2}" dt="2022-07-05T09:44:09.235" v="9173"/>
          <ac:spMkLst>
            <pc:docMk/>
            <pc:sldMk cId="123830675" sldId="262"/>
            <ac:spMk id="664" creationId="{F3349C9D-371B-9E7A-09D4-055A876A71E6}"/>
          </ac:spMkLst>
        </pc:spChg>
        <pc:spChg chg="mod">
          <ac:chgData name="Isabelle Plank" userId="a1289ac7-07bb-4c5c-b82e-95f954aebe03" providerId="ADAL" clId="{1EE0B497-F77D-41A0-A0A0-E37151357CD2}" dt="2022-07-05T09:44:09.235" v="9173"/>
          <ac:spMkLst>
            <pc:docMk/>
            <pc:sldMk cId="123830675" sldId="262"/>
            <ac:spMk id="665" creationId="{694A942A-4C4D-F56C-8253-2CAA2B7A03E5}"/>
          </ac:spMkLst>
        </pc:spChg>
        <pc:spChg chg="mod">
          <ac:chgData name="Isabelle Plank" userId="a1289ac7-07bb-4c5c-b82e-95f954aebe03" providerId="ADAL" clId="{1EE0B497-F77D-41A0-A0A0-E37151357CD2}" dt="2022-07-05T09:44:09.235" v="9173"/>
          <ac:spMkLst>
            <pc:docMk/>
            <pc:sldMk cId="123830675" sldId="262"/>
            <ac:spMk id="666" creationId="{3E750FC1-1E37-07F8-A68E-04DD299C3653}"/>
          </ac:spMkLst>
        </pc:spChg>
        <pc:spChg chg="mod">
          <ac:chgData name="Isabelle Plank" userId="a1289ac7-07bb-4c5c-b82e-95f954aebe03" providerId="ADAL" clId="{1EE0B497-F77D-41A0-A0A0-E37151357CD2}" dt="2022-07-05T09:44:09.235" v="9173"/>
          <ac:spMkLst>
            <pc:docMk/>
            <pc:sldMk cId="123830675" sldId="262"/>
            <ac:spMk id="667" creationId="{B20E9A05-046D-EA41-6F6A-1C80DCC63813}"/>
          </ac:spMkLst>
        </pc:spChg>
        <pc:spChg chg="mod">
          <ac:chgData name="Isabelle Plank" userId="a1289ac7-07bb-4c5c-b82e-95f954aebe03" providerId="ADAL" clId="{1EE0B497-F77D-41A0-A0A0-E37151357CD2}" dt="2022-07-05T09:44:09.235" v="9173"/>
          <ac:spMkLst>
            <pc:docMk/>
            <pc:sldMk cId="123830675" sldId="262"/>
            <ac:spMk id="668" creationId="{0A66DB12-D6B8-397C-B5C3-EAC4E0997E61}"/>
          </ac:spMkLst>
        </pc:spChg>
        <pc:spChg chg="mod">
          <ac:chgData name="Isabelle Plank" userId="a1289ac7-07bb-4c5c-b82e-95f954aebe03" providerId="ADAL" clId="{1EE0B497-F77D-41A0-A0A0-E37151357CD2}" dt="2022-07-05T09:44:09.235" v="9173"/>
          <ac:spMkLst>
            <pc:docMk/>
            <pc:sldMk cId="123830675" sldId="262"/>
            <ac:spMk id="670" creationId="{2F8A69CB-2CF5-3D31-FA18-0C746D4CEC10}"/>
          </ac:spMkLst>
        </pc:spChg>
        <pc:spChg chg="mod">
          <ac:chgData name="Isabelle Plank" userId="a1289ac7-07bb-4c5c-b82e-95f954aebe03" providerId="ADAL" clId="{1EE0B497-F77D-41A0-A0A0-E37151357CD2}" dt="2022-07-05T09:44:09.235" v="9173"/>
          <ac:spMkLst>
            <pc:docMk/>
            <pc:sldMk cId="123830675" sldId="262"/>
            <ac:spMk id="671" creationId="{FD644627-DAD2-B1BA-9F3B-8B0D045B0A22}"/>
          </ac:spMkLst>
        </pc:spChg>
        <pc:spChg chg="mod">
          <ac:chgData name="Isabelle Plank" userId="a1289ac7-07bb-4c5c-b82e-95f954aebe03" providerId="ADAL" clId="{1EE0B497-F77D-41A0-A0A0-E37151357CD2}" dt="2022-07-05T09:44:09.235" v="9173"/>
          <ac:spMkLst>
            <pc:docMk/>
            <pc:sldMk cId="123830675" sldId="262"/>
            <ac:spMk id="672" creationId="{74A5F3D9-80FF-1318-44AF-8F7081480F79}"/>
          </ac:spMkLst>
        </pc:spChg>
        <pc:spChg chg="mod">
          <ac:chgData name="Isabelle Plank" userId="a1289ac7-07bb-4c5c-b82e-95f954aebe03" providerId="ADAL" clId="{1EE0B497-F77D-41A0-A0A0-E37151357CD2}" dt="2022-07-05T09:44:09.235" v="9173"/>
          <ac:spMkLst>
            <pc:docMk/>
            <pc:sldMk cId="123830675" sldId="262"/>
            <ac:spMk id="673" creationId="{87135115-245B-5E96-2361-547B67E4953B}"/>
          </ac:spMkLst>
        </pc:spChg>
        <pc:spChg chg="mod">
          <ac:chgData name="Isabelle Plank" userId="a1289ac7-07bb-4c5c-b82e-95f954aebe03" providerId="ADAL" clId="{1EE0B497-F77D-41A0-A0A0-E37151357CD2}" dt="2022-07-05T09:44:09.235" v="9173"/>
          <ac:spMkLst>
            <pc:docMk/>
            <pc:sldMk cId="123830675" sldId="262"/>
            <ac:spMk id="674" creationId="{0A1F64DF-5D58-E6BA-A6CF-44A2A98A3125}"/>
          </ac:spMkLst>
        </pc:spChg>
        <pc:spChg chg="mod">
          <ac:chgData name="Isabelle Plank" userId="a1289ac7-07bb-4c5c-b82e-95f954aebe03" providerId="ADAL" clId="{1EE0B497-F77D-41A0-A0A0-E37151357CD2}" dt="2022-07-05T09:44:09.235" v="9173"/>
          <ac:spMkLst>
            <pc:docMk/>
            <pc:sldMk cId="123830675" sldId="262"/>
            <ac:spMk id="675" creationId="{2E3F5D42-C23F-A389-E91B-E25138ED0AB6}"/>
          </ac:spMkLst>
        </pc:spChg>
        <pc:spChg chg="mod">
          <ac:chgData name="Isabelle Plank" userId="a1289ac7-07bb-4c5c-b82e-95f954aebe03" providerId="ADAL" clId="{1EE0B497-F77D-41A0-A0A0-E37151357CD2}" dt="2022-07-05T09:44:09.235" v="9173"/>
          <ac:spMkLst>
            <pc:docMk/>
            <pc:sldMk cId="123830675" sldId="262"/>
            <ac:spMk id="676" creationId="{20925E6F-BE48-2FB9-E835-396C37DC257B}"/>
          </ac:spMkLst>
        </pc:spChg>
        <pc:spChg chg="mod">
          <ac:chgData name="Isabelle Plank" userId="a1289ac7-07bb-4c5c-b82e-95f954aebe03" providerId="ADAL" clId="{1EE0B497-F77D-41A0-A0A0-E37151357CD2}" dt="2022-07-05T09:44:09.235" v="9173"/>
          <ac:spMkLst>
            <pc:docMk/>
            <pc:sldMk cId="123830675" sldId="262"/>
            <ac:spMk id="677" creationId="{51BA37C8-C306-FCB9-5BA7-9F003BFF1DCF}"/>
          </ac:spMkLst>
        </pc:spChg>
        <pc:spChg chg="mod">
          <ac:chgData name="Isabelle Plank" userId="a1289ac7-07bb-4c5c-b82e-95f954aebe03" providerId="ADAL" clId="{1EE0B497-F77D-41A0-A0A0-E37151357CD2}" dt="2022-07-05T09:44:09.235" v="9173"/>
          <ac:spMkLst>
            <pc:docMk/>
            <pc:sldMk cId="123830675" sldId="262"/>
            <ac:spMk id="678" creationId="{05717C6F-40B0-4D6E-5A41-5259E9E94A2C}"/>
          </ac:spMkLst>
        </pc:spChg>
        <pc:spChg chg="mod">
          <ac:chgData name="Isabelle Plank" userId="a1289ac7-07bb-4c5c-b82e-95f954aebe03" providerId="ADAL" clId="{1EE0B497-F77D-41A0-A0A0-E37151357CD2}" dt="2022-07-05T09:44:09.235" v="9173"/>
          <ac:spMkLst>
            <pc:docMk/>
            <pc:sldMk cId="123830675" sldId="262"/>
            <ac:spMk id="679" creationId="{75710148-1FCC-3E5F-120F-434A6AC83D7B}"/>
          </ac:spMkLst>
        </pc:spChg>
        <pc:spChg chg="mod">
          <ac:chgData name="Isabelle Plank" userId="a1289ac7-07bb-4c5c-b82e-95f954aebe03" providerId="ADAL" clId="{1EE0B497-F77D-41A0-A0A0-E37151357CD2}" dt="2022-07-05T09:44:09.235" v="9173"/>
          <ac:spMkLst>
            <pc:docMk/>
            <pc:sldMk cId="123830675" sldId="262"/>
            <ac:spMk id="680" creationId="{4FFE04CD-A6F9-E17D-3795-7567D6356855}"/>
          </ac:spMkLst>
        </pc:spChg>
        <pc:spChg chg="mod">
          <ac:chgData name="Isabelle Plank" userId="a1289ac7-07bb-4c5c-b82e-95f954aebe03" providerId="ADAL" clId="{1EE0B497-F77D-41A0-A0A0-E37151357CD2}" dt="2022-07-05T09:44:09.235" v="9173"/>
          <ac:spMkLst>
            <pc:docMk/>
            <pc:sldMk cId="123830675" sldId="262"/>
            <ac:spMk id="681" creationId="{A66C2722-F111-CCE4-2CF5-A02B046B9EA4}"/>
          </ac:spMkLst>
        </pc:spChg>
        <pc:spChg chg="mod">
          <ac:chgData name="Isabelle Plank" userId="a1289ac7-07bb-4c5c-b82e-95f954aebe03" providerId="ADAL" clId="{1EE0B497-F77D-41A0-A0A0-E37151357CD2}" dt="2022-07-05T09:44:09.238" v="9177"/>
          <ac:spMkLst>
            <pc:docMk/>
            <pc:sldMk cId="123830675" sldId="262"/>
            <ac:spMk id="683" creationId="{8A22731E-0C78-B6BE-A9F1-4711BBDFBA61}"/>
          </ac:spMkLst>
        </pc:spChg>
        <pc:spChg chg="mod">
          <ac:chgData name="Isabelle Plank" userId="a1289ac7-07bb-4c5c-b82e-95f954aebe03" providerId="ADAL" clId="{1EE0B497-F77D-41A0-A0A0-E37151357CD2}" dt="2022-07-05T09:44:09.238" v="9177"/>
          <ac:spMkLst>
            <pc:docMk/>
            <pc:sldMk cId="123830675" sldId="262"/>
            <ac:spMk id="684" creationId="{79A193E9-7C85-FE7E-FD40-AABF2B0FEAD3}"/>
          </ac:spMkLst>
        </pc:spChg>
        <pc:spChg chg="mod">
          <ac:chgData name="Isabelle Plank" userId="a1289ac7-07bb-4c5c-b82e-95f954aebe03" providerId="ADAL" clId="{1EE0B497-F77D-41A0-A0A0-E37151357CD2}" dt="2022-07-05T09:44:09.238" v="9177"/>
          <ac:spMkLst>
            <pc:docMk/>
            <pc:sldMk cId="123830675" sldId="262"/>
            <ac:spMk id="685" creationId="{723FD11C-C945-0C97-808E-79FBF930E6BE}"/>
          </ac:spMkLst>
        </pc:spChg>
        <pc:spChg chg="mod">
          <ac:chgData name="Isabelle Plank" userId="a1289ac7-07bb-4c5c-b82e-95f954aebe03" providerId="ADAL" clId="{1EE0B497-F77D-41A0-A0A0-E37151357CD2}" dt="2022-07-05T09:44:09.238" v="9177"/>
          <ac:spMkLst>
            <pc:docMk/>
            <pc:sldMk cId="123830675" sldId="262"/>
            <ac:spMk id="686" creationId="{BD57D6F3-C3F8-7AAB-C2FA-E9A8F79D2948}"/>
          </ac:spMkLst>
        </pc:spChg>
        <pc:spChg chg="mod">
          <ac:chgData name="Isabelle Plank" userId="a1289ac7-07bb-4c5c-b82e-95f954aebe03" providerId="ADAL" clId="{1EE0B497-F77D-41A0-A0A0-E37151357CD2}" dt="2022-07-05T09:44:09.238" v="9177"/>
          <ac:spMkLst>
            <pc:docMk/>
            <pc:sldMk cId="123830675" sldId="262"/>
            <ac:spMk id="687" creationId="{C785DFE0-AAA0-4A4C-7BAC-1E256E2BA18B}"/>
          </ac:spMkLst>
        </pc:spChg>
        <pc:spChg chg="mod">
          <ac:chgData name="Isabelle Plank" userId="a1289ac7-07bb-4c5c-b82e-95f954aebe03" providerId="ADAL" clId="{1EE0B497-F77D-41A0-A0A0-E37151357CD2}" dt="2022-07-05T09:44:09.238" v="9177"/>
          <ac:spMkLst>
            <pc:docMk/>
            <pc:sldMk cId="123830675" sldId="262"/>
            <ac:spMk id="688" creationId="{649CEAD6-B4A2-E9CD-2AFB-C6E72E4BFD0E}"/>
          </ac:spMkLst>
        </pc:spChg>
        <pc:spChg chg="mod">
          <ac:chgData name="Isabelle Plank" userId="a1289ac7-07bb-4c5c-b82e-95f954aebe03" providerId="ADAL" clId="{1EE0B497-F77D-41A0-A0A0-E37151357CD2}" dt="2022-07-05T09:44:09.238" v="9177"/>
          <ac:spMkLst>
            <pc:docMk/>
            <pc:sldMk cId="123830675" sldId="262"/>
            <ac:spMk id="689" creationId="{D7DDFB49-9221-D5FF-EB7E-899E3CF60FA3}"/>
          </ac:spMkLst>
        </pc:spChg>
        <pc:spChg chg="mod">
          <ac:chgData name="Isabelle Plank" userId="a1289ac7-07bb-4c5c-b82e-95f954aebe03" providerId="ADAL" clId="{1EE0B497-F77D-41A0-A0A0-E37151357CD2}" dt="2022-07-05T09:44:09.238" v="9177"/>
          <ac:spMkLst>
            <pc:docMk/>
            <pc:sldMk cId="123830675" sldId="262"/>
            <ac:spMk id="690" creationId="{EA2F980C-409E-EFD5-8AD0-9215E97FD40B}"/>
          </ac:spMkLst>
        </pc:spChg>
        <pc:spChg chg="mod">
          <ac:chgData name="Isabelle Plank" userId="a1289ac7-07bb-4c5c-b82e-95f954aebe03" providerId="ADAL" clId="{1EE0B497-F77D-41A0-A0A0-E37151357CD2}" dt="2022-07-05T09:44:09.238" v="9177"/>
          <ac:spMkLst>
            <pc:docMk/>
            <pc:sldMk cId="123830675" sldId="262"/>
            <ac:spMk id="691" creationId="{F19ADF4A-142D-3D43-EAD8-F44B9603A6A5}"/>
          </ac:spMkLst>
        </pc:spChg>
        <pc:spChg chg="mod">
          <ac:chgData name="Isabelle Plank" userId="a1289ac7-07bb-4c5c-b82e-95f954aebe03" providerId="ADAL" clId="{1EE0B497-F77D-41A0-A0A0-E37151357CD2}" dt="2022-07-05T09:44:09.238" v="9177"/>
          <ac:spMkLst>
            <pc:docMk/>
            <pc:sldMk cId="123830675" sldId="262"/>
            <ac:spMk id="692" creationId="{E63CA1EB-A92D-CD6F-1B29-71993D577970}"/>
          </ac:spMkLst>
        </pc:spChg>
        <pc:spChg chg="mod">
          <ac:chgData name="Isabelle Plank" userId="a1289ac7-07bb-4c5c-b82e-95f954aebe03" providerId="ADAL" clId="{1EE0B497-F77D-41A0-A0A0-E37151357CD2}" dt="2022-07-05T09:44:09.238" v="9177"/>
          <ac:spMkLst>
            <pc:docMk/>
            <pc:sldMk cId="123830675" sldId="262"/>
            <ac:spMk id="693" creationId="{0CDEF848-48E9-C256-5577-9F0F554F6064}"/>
          </ac:spMkLst>
        </pc:spChg>
        <pc:spChg chg="mod">
          <ac:chgData name="Isabelle Plank" userId="a1289ac7-07bb-4c5c-b82e-95f954aebe03" providerId="ADAL" clId="{1EE0B497-F77D-41A0-A0A0-E37151357CD2}" dt="2022-07-05T09:44:09.238" v="9177"/>
          <ac:spMkLst>
            <pc:docMk/>
            <pc:sldMk cId="123830675" sldId="262"/>
            <ac:spMk id="694" creationId="{FDACD729-0A8A-4AE6-18DA-EEE5F8B9144B}"/>
          </ac:spMkLst>
        </pc:spChg>
        <pc:spChg chg="mod">
          <ac:chgData name="Isabelle Plank" userId="a1289ac7-07bb-4c5c-b82e-95f954aebe03" providerId="ADAL" clId="{1EE0B497-F77D-41A0-A0A0-E37151357CD2}" dt="2022-07-05T09:44:09.238" v="9177"/>
          <ac:spMkLst>
            <pc:docMk/>
            <pc:sldMk cId="123830675" sldId="262"/>
            <ac:spMk id="695" creationId="{AB770100-A1FD-E1D8-6739-D717FF4E714F}"/>
          </ac:spMkLst>
        </pc:spChg>
        <pc:spChg chg="mod">
          <ac:chgData name="Isabelle Plank" userId="a1289ac7-07bb-4c5c-b82e-95f954aebe03" providerId="ADAL" clId="{1EE0B497-F77D-41A0-A0A0-E37151357CD2}" dt="2022-07-05T09:44:09.238" v="9177"/>
          <ac:spMkLst>
            <pc:docMk/>
            <pc:sldMk cId="123830675" sldId="262"/>
            <ac:spMk id="696" creationId="{7C659D19-D3F4-FB40-6A8F-C7E0B198F5AB}"/>
          </ac:spMkLst>
        </pc:spChg>
        <pc:spChg chg="mod">
          <ac:chgData name="Isabelle Plank" userId="a1289ac7-07bb-4c5c-b82e-95f954aebe03" providerId="ADAL" clId="{1EE0B497-F77D-41A0-A0A0-E37151357CD2}" dt="2022-07-05T09:44:09.237" v="9175"/>
          <ac:spMkLst>
            <pc:docMk/>
            <pc:sldMk cId="123830675" sldId="262"/>
            <ac:spMk id="698" creationId="{6FB815CE-5857-2058-EA67-BF0144830AA6}"/>
          </ac:spMkLst>
        </pc:spChg>
        <pc:spChg chg="mod">
          <ac:chgData name="Isabelle Plank" userId="a1289ac7-07bb-4c5c-b82e-95f954aebe03" providerId="ADAL" clId="{1EE0B497-F77D-41A0-A0A0-E37151357CD2}" dt="2022-07-05T09:44:09.237" v="9175"/>
          <ac:spMkLst>
            <pc:docMk/>
            <pc:sldMk cId="123830675" sldId="262"/>
            <ac:spMk id="699" creationId="{6726F697-B791-1A0A-3CD7-8E33924A8234}"/>
          </ac:spMkLst>
        </pc:spChg>
        <pc:spChg chg="mod">
          <ac:chgData name="Isabelle Plank" userId="a1289ac7-07bb-4c5c-b82e-95f954aebe03" providerId="ADAL" clId="{1EE0B497-F77D-41A0-A0A0-E37151357CD2}" dt="2022-07-05T09:44:09.237" v="9175"/>
          <ac:spMkLst>
            <pc:docMk/>
            <pc:sldMk cId="123830675" sldId="262"/>
            <ac:spMk id="700" creationId="{5F8F9D99-EA9E-7324-AF67-C6C3309435BD}"/>
          </ac:spMkLst>
        </pc:spChg>
        <pc:spChg chg="mod">
          <ac:chgData name="Isabelle Plank" userId="a1289ac7-07bb-4c5c-b82e-95f954aebe03" providerId="ADAL" clId="{1EE0B497-F77D-41A0-A0A0-E37151357CD2}" dt="2022-07-05T09:44:09.237" v="9175"/>
          <ac:spMkLst>
            <pc:docMk/>
            <pc:sldMk cId="123830675" sldId="262"/>
            <ac:spMk id="701" creationId="{35D9A34A-A936-04FD-FFC0-80A67E5C279E}"/>
          </ac:spMkLst>
        </pc:spChg>
        <pc:spChg chg="mod">
          <ac:chgData name="Isabelle Plank" userId="a1289ac7-07bb-4c5c-b82e-95f954aebe03" providerId="ADAL" clId="{1EE0B497-F77D-41A0-A0A0-E37151357CD2}" dt="2022-07-05T09:44:09.237" v="9175"/>
          <ac:spMkLst>
            <pc:docMk/>
            <pc:sldMk cId="123830675" sldId="262"/>
            <ac:spMk id="702" creationId="{5DF9EC0C-C0A8-C332-76D8-9BB2EB790E32}"/>
          </ac:spMkLst>
        </pc:spChg>
        <pc:spChg chg="mod">
          <ac:chgData name="Isabelle Plank" userId="a1289ac7-07bb-4c5c-b82e-95f954aebe03" providerId="ADAL" clId="{1EE0B497-F77D-41A0-A0A0-E37151357CD2}" dt="2022-07-05T09:44:09.237" v="9175"/>
          <ac:spMkLst>
            <pc:docMk/>
            <pc:sldMk cId="123830675" sldId="262"/>
            <ac:spMk id="703" creationId="{D9A94D6D-8CC1-048A-64EA-9DB78743F26D}"/>
          </ac:spMkLst>
        </pc:spChg>
        <pc:spChg chg="mod">
          <ac:chgData name="Isabelle Plank" userId="a1289ac7-07bb-4c5c-b82e-95f954aebe03" providerId="ADAL" clId="{1EE0B497-F77D-41A0-A0A0-E37151357CD2}" dt="2022-07-05T09:44:09.237" v="9175"/>
          <ac:spMkLst>
            <pc:docMk/>
            <pc:sldMk cId="123830675" sldId="262"/>
            <ac:spMk id="704" creationId="{940E1BCC-63E0-15A5-451D-195C50B61C52}"/>
          </ac:spMkLst>
        </pc:spChg>
        <pc:spChg chg="mod">
          <ac:chgData name="Isabelle Plank" userId="a1289ac7-07bb-4c5c-b82e-95f954aebe03" providerId="ADAL" clId="{1EE0B497-F77D-41A0-A0A0-E37151357CD2}" dt="2022-07-05T09:44:09.237" v="9175"/>
          <ac:spMkLst>
            <pc:docMk/>
            <pc:sldMk cId="123830675" sldId="262"/>
            <ac:spMk id="705" creationId="{F72207C8-A052-C0A7-05E2-4E6A47B95710}"/>
          </ac:spMkLst>
        </pc:spChg>
        <pc:spChg chg="mod">
          <ac:chgData name="Isabelle Plank" userId="a1289ac7-07bb-4c5c-b82e-95f954aebe03" providerId="ADAL" clId="{1EE0B497-F77D-41A0-A0A0-E37151357CD2}" dt="2022-07-05T09:44:09.237" v="9175"/>
          <ac:spMkLst>
            <pc:docMk/>
            <pc:sldMk cId="123830675" sldId="262"/>
            <ac:spMk id="706" creationId="{C9954A88-69F9-0B01-A483-288B74C52CB2}"/>
          </ac:spMkLst>
        </pc:spChg>
        <pc:spChg chg="mod">
          <ac:chgData name="Isabelle Plank" userId="a1289ac7-07bb-4c5c-b82e-95f954aebe03" providerId="ADAL" clId="{1EE0B497-F77D-41A0-A0A0-E37151357CD2}" dt="2022-07-05T09:44:09.237" v="9175"/>
          <ac:spMkLst>
            <pc:docMk/>
            <pc:sldMk cId="123830675" sldId="262"/>
            <ac:spMk id="707" creationId="{5F66B162-0578-2ECC-1B21-7FD9BC273A13}"/>
          </ac:spMkLst>
        </pc:spChg>
        <pc:spChg chg="mod">
          <ac:chgData name="Isabelle Plank" userId="a1289ac7-07bb-4c5c-b82e-95f954aebe03" providerId="ADAL" clId="{1EE0B497-F77D-41A0-A0A0-E37151357CD2}" dt="2022-07-05T09:44:09.237" v="9175"/>
          <ac:spMkLst>
            <pc:docMk/>
            <pc:sldMk cId="123830675" sldId="262"/>
            <ac:spMk id="708" creationId="{40C0C50C-D003-D471-CFEF-18FF58B1B61F}"/>
          </ac:spMkLst>
        </pc:spChg>
        <pc:spChg chg="mod">
          <ac:chgData name="Isabelle Plank" userId="a1289ac7-07bb-4c5c-b82e-95f954aebe03" providerId="ADAL" clId="{1EE0B497-F77D-41A0-A0A0-E37151357CD2}" dt="2022-07-05T09:44:09.237" v="9175"/>
          <ac:spMkLst>
            <pc:docMk/>
            <pc:sldMk cId="123830675" sldId="262"/>
            <ac:spMk id="709" creationId="{5874F488-3A11-4743-71ED-57CAC08C0266}"/>
          </ac:spMkLst>
        </pc:spChg>
        <pc:spChg chg="mod">
          <ac:chgData name="Isabelle Plank" userId="a1289ac7-07bb-4c5c-b82e-95f954aebe03" providerId="ADAL" clId="{1EE0B497-F77D-41A0-A0A0-E37151357CD2}" dt="2022-07-05T09:44:09.237" v="9175"/>
          <ac:spMkLst>
            <pc:docMk/>
            <pc:sldMk cId="123830675" sldId="262"/>
            <ac:spMk id="710" creationId="{4A9836D2-F98A-9D48-EBBC-E6CD7D236251}"/>
          </ac:spMkLst>
        </pc:spChg>
        <pc:spChg chg="mod">
          <ac:chgData name="Isabelle Plank" userId="a1289ac7-07bb-4c5c-b82e-95f954aebe03" providerId="ADAL" clId="{1EE0B497-F77D-41A0-A0A0-E37151357CD2}" dt="2022-07-05T09:44:09.237" v="9175"/>
          <ac:spMkLst>
            <pc:docMk/>
            <pc:sldMk cId="123830675" sldId="262"/>
            <ac:spMk id="711" creationId="{1E476F27-5B5D-C5CE-A727-FC8D4A565068}"/>
          </ac:spMkLst>
        </pc:spChg>
        <pc:spChg chg="mod">
          <ac:chgData name="Isabelle Plank" userId="a1289ac7-07bb-4c5c-b82e-95f954aebe03" providerId="ADAL" clId="{1EE0B497-F77D-41A0-A0A0-E37151357CD2}" dt="2022-07-05T09:44:13.708" v="9257"/>
          <ac:spMkLst>
            <pc:docMk/>
            <pc:sldMk cId="123830675" sldId="262"/>
            <ac:spMk id="713" creationId="{6CB9C29D-4689-D73E-D343-515819352886}"/>
          </ac:spMkLst>
        </pc:spChg>
        <pc:spChg chg="mod">
          <ac:chgData name="Isabelle Plank" userId="a1289ac7-07bb-4c5c-b82e-95f954aebe03" providerId="ADAL" clId="{1EE0B497-F77D-41A0-A0A0-E37151357CD2}" dt="2022-07-05T09:44:13.708" v="9257"/>
          <ac:spMkLst>
            <pc:docMk/>
            <pc:sldMk cId="123830675" sldId="262"/>
            <ac:spMk id="714" creationId="{CD0BD01A-3158-240E-C130-40FA81118306}"/>
          </ac:spMkLst>
        </pc:spChg>
        <pc:spChg chg="mod">
          <ac:chgData name="Isabelle Plank" userId="a1289ac7-07bb-4c5c-b82e-95f954aebe03" providerId="ADAL" clId="{1EE0B497-F77D-41A0-A0A0-E37151357CD2}" dt="2022-07-05T09:44:13.708" v="9257"/>
          <ac:spMkLst>
            <pc:docMk/>
            <pc:sldMk cId="123830675" sldId="262"/>
            <ac:spMk id="715" creationId="{74933DC6-175F-0ADB-1DF9-03FCFF6B85E5}"/>
          </ac:spMkLst>
        </pc:spChg>
        <pc:spChg chg="mod">
          <ac:chgData name="Isabelle Plank" userId="a1289ac7-07bb-4c5c-b82e-95f954aebe03" providerId="ADAL" clId="{1EE0B497-F77D-41A0-A0A0-E37151357CD2}" dt="2022-07-05T09:44:13.708" v="9257"/>
          <ac:spMkLst>
            <pc:docMk/>
            <pc:sldMk cId="123830675" sldId="262"/>
            <ac:spMk id="716" creationId="{DF710D78-462A-A63A-9F74-69AF4629B98E}"/>
          </ac:spMkLst>
        </pc:spChg>
        <pc:spChg chg="mod">
          <ac:chgData name="Isabelle Plank" userId="a1289ac7-07bb-4c5c-b82e-95f954aebe03" providerId="ADAL" clId="{1EE0B497-F77D-41A0-A0A0-E37151357CD2}" dt="2022-07-05T09:44:13.708" v="9257"/>
          <ac:spMkLst>
            <pc:docMk/>
            <pc:sldMk cId="123830675" sldId="262"/>
            <ac:spMk id="717" creationId="{D162C53E-F2F8-C9AD-46B2-FBEF855A1D72}"/>
          </ac:spMkLst>
        </pc:spChg>
        <pc:spChg chg="mod">
          <ac:chgData name="Isabelle Plank" userId="a1289ac7-07bb-4c5c-b82e-95f954aebe03" providerId="ADAL" clId="{1EE0B497-F77D-41A0-A0A0-E37151357CD2}" dt="2022-07-05T09:44:13.708" v="9257"/>
          <ac:spMkLst>
            <pc:docMk/>
            <pc:sldMk cId="123830675" sldId="262"/>
            <ac:spMk id="718" creationId="{8135AEF9-C815-312F-0F58-78ACA8D7A6D6}"/>
          </ac:spMkLst>
        </pc:spChg>
        <pc:spChg chg="mod">
          <ac:chgData name="Isabelle Plank" userId="a1289ac7-07bb-4c5c-b82e-95f954aebe03" providerId="ADAL" clId="{1EE0B497-F77D-41A0-A0A0-E37151357CD2}" dt="2022-07-05T09:44:13.708" v="9257"/>
          <ac:spMkLst>
            <pc:docMk/>
            <pc:sldMk cId="123830675" sldId="262"/>
            <ac:spMk id="719" creationId="{CD777DED-C685-3509-73FA-1830C6F46E97}"/>
          </ac:spMkLst>
        </pc:spChg>
        <pc:spChg chg="mod">
          <ac:chgData name="Isabelle Plank" userId="a1289ac7-07bb-4c5c-b82e-95f954aebe03" providerId="ADAL" clId="{1EE0B497-F77D-41A0-A0A0-E37151357CD2}" dt="2022-07-05T09:44:13.708" v="9257"/>
          <ac:spMkLst>
            <pc:docMk/>
            <pc:sldMk cId="123830675" sldId="262"/>
            <ac:spMk id="720" creationId="{04411124-5867-07F9-B88E-9BB8904CF82C}"/>
          </ac:spMkLst>
        </pc:spChg>
        <pc:spChg chg="mod">
          <ac:chgData name="Isabelle Plank" userId="a1289ac7-07bb-4c5c-b82e-95f954aebe03" providerId="ADAL" clId="{1EE0B497-F77D-41A0-A0A0-E37151357CD2}" dt="2022-07-05T09:44:13.708" v="9257"/>
          <ac:spMkLst>
            <pc:docMk/>
            <pc:sldMk cId="123830675" sldId="262"/>
            <ac:spMk id="721" creationId="{887A1F12-6F91-9882-9065-BAEF60F0505C}"/>
          </ac:spMkLst>
        </pc:spChg>
        <pc:spChg chg="mod">
          <ac:chgData name="Isabelle Plank" userId="a1289ac7-07bb-4c5c-b82e-95f954aebe03" providerId="ADAL" clId="{1EE0B497-F77D-41A0-A0A0-E37151357CD2}" dt="2022-07-05T09:44:13.718" v="9277"/>
          <ac:spMkLst>
            <pc:docMk/>
            <pc:sldMk cId="123830675" sldId="262"/>
            <ac:spMk id="723" creationId="{AB001C36-569A-7139-612B-8A6E9D6D4DF1}"/>
          </ac:spMkLst>
        </pc:spChg>
        <pc:spChg chg="mod">
          <ac:chgData name="Isabelle Plank" userId="a1289ac7-07bb-4c5c-b82e-95f954aebe03" providerId="ADAL" clId="{1EE0B497-F77D-41A0-A0A0-E37151357CD2}" dt="2022-07-05T09:44:13.718" v="9277"/>
          <ac:spMkLst>
            <pc:docMk/>
            <pc:sldMk cId="123830675" sldId="262"/>
            <ac:spMk id="724" creationId="{7C8F3FD8-FF55-88BE-EEC4-1FEAF355E37E}"/>
          </ac:spMkLst>
        </pc:spChg>
        <pc:spChg chg="mod">
          <ac:chgData name="Isabelle Plank" userId="a1289ac7-07bb-4c5c-b82e-95f954aebe03" providerId="ADAL" clId="{1EE0B497-F77D-41A0-A0A0-E37151357CD2}" dt="2022-07-05T09:44:13.718" v="9279"/>
          <ac:spMkLst>
            <pc:docMk/>
            <pc:sldMk cId="123830675" sldId="262"/>
            <ac:spMk id="726" creationId="{2BEE3E91-FD41-1C67-EFCB-EFAA71F58123}"/>
          </ac:spMkLst>
        </pc:spChg>
        <pc:spChg chg="mod">
          <ac:chgData name="Isabelle Plank" userId="a1289ac7-07bb-4c5c-b82e-95f954aebe03" providerId="ADAL" clId="{1EE0B497-F77D-41A0-A0A0-E37151357CD2}" dt="2022-07-05T09:44:13.718" v="9279"/>
          <ac:spMkLst>
            <pc:docMk/>
            <pc:sldMk cId="123830675" sldId="262"/>
            <ac:spMk id="727" creationId="{75CDD3FC-C3E8-DF40-90EC-5BF7F8FFEDE4}"/>
          </ac:spMkLst>
        </pc:spChg>
        <pc:spChg chg="mod">
          <ac:chgData name="Isabelle Plank" userId="a1289ac7-07bb-4c5c-b82e-95f954aebe03" providerId="ADAL" clId="{1EE0B497-F77D-41A0-A0A0-E37151357CD2}" dt="2022-07-05T09:44:13.718" v="9279"/>
          <ac:spMkLst>
            <pc:docMk/>
            <pc:sldMk cId="123830675" sldId="262"/>
            <ac:spMk id="728" creationId="{94DC1645-CF10-D999-EFD3-DA2619DBC32E}"/>
          </ac:spMkLst>
        </pc:spChg>
        <pc:spChg chg="mod">
          <ac:chgData name="Isabelle Plank" userId="a1289ac7-07bb-4c5c-b82e-95f954aebe03" providerId="ADAL" clId="{1EE0B497-F77D-41A0-A0A0-E37151357CD2}" dt="2022-07-05T09:44:13.718" v="9279"/>
          <ac:spMkLst>
            <pc:docMk/>
            <pc:sldMk cId="123830675" sldId="262"/>
            <ac:spMk id="729" creationId="{95C348D9-6F3A-033B-7F42-616163FEFA84}"/>
          </ac:spMkLst>
        </pc:spChg>
        <pc:spChg chg="mod">
          <ac:chgData name="Isabelle Plank" userId="a1289ac7-07bb-4c5c-b82e-95f954aebe03" providerId="ADAL" clId="{1EE0B497-F77D-41A0-A0A0-E37151357CD2}" dt="2022-07-05T09:44:13.719" v="9281"/>
          <ac:spMkLst>
            <pc:docMk/>
            <pc:sldMk cId="123830675" sldId="262"/>
            <ac:spMk id="731" creationId="{18A43887-690A-B726-25C9-A0DDD3C9FFFD}"/>
          </ac:spMkLst>
        </pc:spChg>
        <pc:spChg chg="mod">
          <ac:chgData name="Isabelle Plank" userId="a1289ac7-07bb-4c5c-b82e-95f954aebe03" providerId="ADAL" clId="{1EE0B497-F77D-41A0-A0A0-E37151357CD2}" dt="2022-07-05T09:44:13.719" v="9281"/>
          <ac:spMkLst>
            <pc:docMk/>
            <pc:sldMk cId="123830675" sldId="262"/>
            <ac:spMk id="732" creationId="{1359A823-F33A-228D-D908-A5A3BC07553C}"/>
          </ac:spMkLst>
        </pc:spChg>
        <pc:spChg chg="mod">
          <ac:chgData name="Isabelle Plank" userId="a1289ac7-07bb-4c5c-b82e-95f954aebe03" providerId="ADAL" clId="{1EE0B497-F77D-41A0-A0A0-E37151357CD2}" dt="2022-07-05T09:44:13.719" v="9281"/>
          <ac:spMkLst>
            <pc:docMk/>
            <pc:sldMk cId="123830675" sldId="262"/>
            <ac:spMk id="733" creationId="{E3371696-B71A-3232-EFF0-8219E20A3967}"/>
          </ac:spMkLst>
        </pc:spChg>
        <pc:spChg chg="mod">
          <ac:chgData name="Isabelle Plank" userId="a1289ac7-07bb-4c5c-b82e-95f954aebe03" providerId="ADAL" clId="{1EE0B497-F77D-41A0-A0A0-E37151357CD2}" dt="2022-07-05T09:44:13.719" v="9281"/>
          <ac:spMkLst>
            <pc:docMk/>
            <pc:sldMk cId="123830675" sldId="262"/>
            <ac:spMk id="734" creationId="{37612070-BD43-4558-A664-06AF477BA52D}"/>
          </ac:spMkLst>
        </pc:spChg>
        <pc:spChg chg="mod">
          <ac:chgData name="Isabelle Plank" userId="a1289ac7-07bb-4c5c-b82e-95f954aebe03" providerId="ADAL" clId="{1EE0B497-F77D-41A0-A0A0-E37151357CD2}" dt="2022-07-05T09:44:13.719" v="9281"/>
          <ac:spMkLst>
            <pc:docMk/>
            <pc:sldMk cId="123830675" sldId="262"/>
            <ac:spMk id="735" creationId="{22A3C47A-C5D0-3FB1-3028-D0AF41E9B9AD}"/>
          </ac:spMkLst>
        </pc:spChg>
        <pc:spChg chg="mod">
          <ac:chgData name="Isabelle Plank" userId="a1289ac7-07bb-4c5c-b82e-95f954aebe03" providerId="ADAL" clId="{1EE0B497-F77D-41A0-A0A0-E37151357CD2}" dt="2022-07-05T09:44:13.719" v="9281"/>
          <ac:spMkLst>
            <pc:docMk/>
            <pc:sldMk cId="123830675" sldId="262"/>
            <ac:spMk id="736" creationId="{5B50546C-AA95-868A-B698-E68B6F3FD8DC}"/>
          </ac:spMkLst>
        </pc:spChg>
        <pc:spChg chg="mod">
          <ac:chgData name="Isabelle Plank" userId="a1289ac7-07bb-4c5c-b82e-95f954aebe03" providerId="ADAL" clId="{1EE0B497-F77D-41A0-A0A0-E37151357CD2}" dt="2022-07-05T09:44:13.719" v="9281"/>
          <ac:spMkLst>
            <pc:docMk/>
            <pc:sldMk cId="123830675" sldId="262"/>
            <ac:spMk id="737" creationId="{DF79DD9B-080B-2A0C-837F-D96B67D53A41}"/>
          </ac:spMkLst>
        </pc:spChg>
        <pc:spChg chg="mod">
          <ac:chgData name="Isabelle Plank" userId="a1289ac7-07bb-4c5c-b82e-95f954aebe03" providerId="ADAL" clId="{1EE0B497-F77D-41A0-A0A0-E37151357CD2}" dt="2022-07-05T09:44:13.719" v="9281"/>
          <ac:spMkLst>
            <pc:docMk/>
            <pc:sldMk cId="123830675" sldId="262"/>
            <ac:spMk id="738" creationId="{63731351-7DB6-92E6-DF25-29CB511FF93F}"/>
          </ac:spMkLst>
        </pc:spChg>
        <pc:spChg chg="mod">
          <ac:chgData name="Isabelle Plank" userId="a1289ac7-07bb-4c5c-b82e-95f954aebe03" providerId="ADAL" clId="{1EE0B497-F77D-41A0-A0A0-E37151357CD2}" dt="2022-07-05T09:44:13.719" v="9281"/>
          <ac:spMkLst>
            <pc:docMk/>
            <pc:sldMk cId="123830675" sldId="262"/>
            <ac:spMk id="739" creationId="{B39B4210-1BB9-346B-688C-4FCA8FDD6003}"/>
          </ac:spMkLst>
        </pc:spChg>
        <pc:spChg chg="mod">
          <ac:chgData name="Isabelle Plank" userId="a1289ac7-07bb-4c5c-b82e-95f954aebe03" providerId="ADAL" clId="{1EE0B497-F77D-41A0-A0A0-E37151357CD2}" dt="2022-07-05T09:44:13.719" v="9281"/>
          <ac:spMkLst>
            <pc:docMk/>
            <pc:sldMk cId="123830675" sldId="262"/>
            <ac:spMk id="740" creationId="{562D5D68-89E2-0730-9E5E-16DBA25C6A32}"/>
          </ac:spMkLst>
        </pc:spChg>
        <pc:spChg chg="mod">
          <ac:chgData name="Isabelle Plank" userId="a1289ac7-07bb-4c5c-b82e-95f954aebe03" providerId="ADAL" clId="{1EE0B497-F77D-41A0-A0A0-E37151357CD2}" dt="2022-07-05T09:44:13.719" v="9281"/>
          <ac:spMkLst>
            <pc:docMk/>
            <pc:sldMk cId="123830675" sldId="262"/>
            <ac:spMk id="741" creationId="{18724BF6-1E87-C01C-33D7-9CDB91FC4C53}"/>
          </ac:spMkLst>
        </pc:spChg>
        <pc:spChg chg="mod">
          <ac:chgData name="Isabelle Plank" userId="a1289ac7-07bb-4c5c-b82e-95f954aebe03" providerId="ADAL" clId="{1EE0B497-F77D-41A0-A0A0-E37151357CD2}" dt="2022-07-05T09:44:13.719" v="9281"/>
          <ac:spMkLst>
            <pc:docMk/>
            <pc:sldMk cId="123830675" sldId="262"/>
            <ac:spMk id="742" creationId="{A7FAE9BD-0B39-6A96-ECC3-F090BD96F24E}"/>
          </ac:spMkLst>
        </pc:spChg>
        <pc:spChg chg="mod">
          <ac:chgData name="Isabelle Plank" userId="a1289ac7-07bb-4c5c-b82e-95f954aebe03" providerId="ADAL" clId="{1EE0B497-F77D-41A0-A0A0-E37151357CD2}" dt="2022-07-05T09:44:13.719" v="9281"/>
          <ac:spMkLst>
            <pc:docMk/>
            <pc:sldMk cId="123830675" sldId="262"/>
            <ac:spMk id="743" creationId="{36CD8D9C-E095-0B57-8E8E-528B9FB459F5}"/>
          </ac:spMkLst>
        </pc:spChg>
        <pc:spChg chg="mod">
          <ac:chgData name="Isabelle Plank" userId="a1289ac7-07bb-4c5c-b82e-95f954aebe03" providerId="ADAL" clId="{1EE0B497-F77D-41A0-A0A0-E37151357CD2}" dt="2022-07-05T09:44:13.719" v="9281"/>
          <ac:spMkLst>
            <pc:docMk/>
            <pc:sldMk cId="123830675" sldId="262"/>
            <ac:spMk id="744" creationId="{D4941441-71A5-7D71-EF5C-5D6E910F885D}"/>
          </ac:spMkLst>
        </pc:spChg>
        <pc:spChg chg="mod">
          <ac:chgData name="Isabelle Plank" userId="a1289ac7-07bb-4c5c-b82e-95f954aebe03" providerId="ADAL" clId="{1EE0B497-F77D-41A0-A0A0-E37151357CD2}" dt="2022-07-05T09:44:17.568" v="9368"/>
          <ac:spMkLst>
            <pc:docMk/>
            <pc:sldMk cId="123830675" sldId="262"/>
            <ac:spMk id="746" creationId="{CB7AFE1C-21B8-378C-57C1-AC47382D39A9}"/>
          </ac:spMkLst>
        </pc:spChg>
        <pc:spChg chg="mod">
          <ac:chgData name="Isabelle Plank" userId="a1289ac7-07bb-4c5c-b82e-95f954aebe03" providerId="ADAL" clId="{1EE0B497-F77D-41A0-A0A0-E37151357CD2}" dt="2022-07-05T09:44:17.568" v="9368"/>
          <ac:spMkLst>
            <pc:docMk/>
            <pc:sldMk cId="123830675" sldId="262"/>
            <ac:spMk id="747" creationId="{A4766104-18B6-1B50-B16E-517F6B97EB66}"/>
          </ac:spMkLst>
        </pc:spChg>
        <pc:spChg chg="mod">
          <ac:chgData name="Isabelle Plank" userId="a1289ac7-07bb-4c5c-b82e-95f954aebe03" providerId="ADAL" clId="{1EE0B497-F77D-41A0-A0A0-E37151357CD2}" dt="2022-07-05T09:44:17.568" v="9368"/>
          <ac:spMkLst>
            <pc:docMk/>
            <pc:sldMk cId="123830675" sldId="262"/>
            <ac:spMk id="748" creationId="{773F1FE3-E7FC-D658-35E7-6D564C3D556B}"/>
          </ac:spMkLst>
        </pc:spChg>
        <pc:spChg chg="mod">
          <ac:chgData name="Isabelle Plank" userId="a1289ac7-07bb-4c5c-b82e-95f954aebe03" providerId="ADAL" clId="{1EE0B497-F77D-41A0-A0A0-E37151357CD2}" dt="2022-07-05T09:44:17.568" v="9368"/>
          <ac:spMkLst>
            <pc:docMk/>
            <pc:sldMk cId="123830675" sldId="262"/>
            <ac:spMk id="749" creationId="{C7578661-B9E8-327C-CD38-D5CE2BF4033B}"/>
          </ac:spMkLst>
        </pc:spChg>
        <pc:spChg chg="mod">
          <ac:chgData name="Isabelle Plank" userId="a1289ac7-07bb-4c5c-b82e-95f954aebe03" providerId="ADAL" clId="{1EE0B497-F77D-41A0-A0A0-E37151357CD2}" dt="2022-07-05T09:44:17.568" v="9368"/>
          <ac:spMkLst>
            <pc:docMk/>
            <pc:sldMk cId="123830675" sldId="262"/>
            <ac:spMk id="751" creationId="{011F5176-ED1C-8F71-9B68-4EE7C3B852CF}"/>
          </ac:spMkLst>
        </pc:spChg>
        <pc:spChg chg="mod">
          <ac:chgData name="Isabelle Plank" userId="a1289ac7-07bb-4c5c-b82e-95f954aebe03" providerId="ADAL" clId="{1EE0B497-F77D-41A0-A0A0-E37151357CD2}" dt="2022-07-05T09:44:17.568" v="9368"/>
          <ac:spMkLst>
            <pc:docMk/>
            <pc:sldMk cId="123830675" sldId="262"/>
            <ac:spMk id="752" creationId="{EDFD1A52-3F41-E50F-1109-7F98A3961B22}"/>
          </ac:spMkLst>
        </pc:spChg>
        <pc:spChg chg="mod">
          <ac:chgData name="Isabelle Plank" userId="a1289ac7-07bb-4c5c-b82e-95f954aebe03" providerId="ADAL" clId="{1EE0B497-F77D-41A0-A0A0-E37151357CD2}" dt="2022-07-05T09:44:17.568" v="9368"/>
          <ac:spMkLst>
            <pc:docMk/>
            <pc:sldMk cId="123830675" sldId="262"/>
            <ac:spMk id="753" creationId="{37BB1B67-E303-9C39-0070-FD09B0153907}"/>
          </ac:spMkLst>
        </pc:spChg>
        <pc:spChg chg="mod">
          <ac:chgData name="Isabelle Plank" userId="a1289ac7-07bb-4c5c-b82e-95f954aebe03" providerId="ADAL" clId="{1EE0B497-F77D-41A0-A0A0-E37151357CD2}" dt="2022-07-05T09:44:17.568" v="9368"/>
          <ac:spMkLst>
            <pc:docMk/>
            <pc:sldMk cId="123830675" sldId="262"/>
            <ac:spMk id="754" creationId="{BB3427F5-8928-3022-7005-1EFDD47FADDA}"/>
          </ac:spMkLst>
        </pc:spChg>
        <pc:spChg chg="mod">
          <ac:chgData name="Isabelle Plank" userId="a1289ac7-07bb-4c5c-b82e-95f954aebe03" providerId="ADAL" clId="{1EE0B497-F77D-41A0-A0A0-E37151357CD2}" dt="2022-07-05T09:44:17.568" v="9368"/>
          <ac:spMkLst>
            <pc:docMk/>
            <pc:sldMk cId="123830675" sldId="262"/>
            <ac:spMk id="755" creationId="{9C9F5F2F-90B3-B2A4-EE26-89336FC7A90D}"/>
          </ac:spMkLst>
        </pc:spChg>
        <pc:spChg chg="mod">
          <ac:chgData name="Isabelle Plank" userId="a1289ac7-07bb-4c5c-b82e-95f954aebe03" providerId="ADAL" clId="{1EE0B497-F77D-41A0-A0A0-E37151357CD2}" dt="2022-07-05T09:44:17.568" v="9368"/>
          <ac:spMkLst>
            <pc:docMk/>
            <pc:sldMk cId="123830675" sldId="262"/>
            <ac:spMk id="756" creationId="{6BF39800-87CA-5E5F-CFE5-3A07F328381A}"/>
          </ac:spMkLst>
        </pc:spChg>
        <pc:spChg chg="mod">
          <ac:chgData name="Isabelle Plank" userId="a1289ac7-07bb-4c5c-b82e-95f954aebe03" providerId="ADAL" clId="{1EE0B497-F77D-41A0-A0A0-E37151357CD2}" dt="2022-07-05T09:44:17.568" v="9368"/>
          <ac:spMkLst>
            <pc:docMk/>
            <pc:sldMk cId="123830675" sldId="262"/>
            <ac:spMk id="757" creationId="{BCD61BC2-7635-FA8C-E184-BF7C1B9788AA}"/>
          </ac:spMkLst>
        </pc:spChg>
        <pc:spChg chg="mod">
          <ac:chgData name="Isabelle Plank" userId="a1289ac7-07bb-4c5c-b82e-95f954aebe03" providerId="ADAL" clId="{1EE0B497-F77D-41A0-A0A0-E37151357CD2}" dt="2022-07-05T09:44:17.568" v="9368"/>
          <ac:spMkLst>
            <pc:docMk/>
            <pc:sldMk cId="123830675" sldId="262"/>
            <ac:spMk id="759" creationId="{2C69A0D5-1308-0D81-E609-6AFFE81050FA}"/>
          </ac:spMkLst>
        </pc:spChg>
        <pc:spChg chg="mod">
          <ac:chgData name="Isabelle Plank" userId="a1289ac7-07bb-4c5c-b82e-95f954aebe03" providerId="ADAL" clId="{1EE0B497-F77D-41A0-A0A0-E37151357CD2}" dt="2022-07-05T09:44:17.568" v="9368"/>
          <ac:spMkLst>
            <pc:docMk/>
            <pc:sldMk cId="123830675" sldId="262"/>
            <ac:spMk id="760" creationId="{CEDB1924-9D94-EDB6-02A3-BBE69D034517}"/>
          </ac:spMkLst>
        </pc:spChg>
        <pc:spChg chg="mod">
          <ac:chgData name="Isabelle Plank" userId="a1289ac7-07bb-4c5c-b82e-95f954aebe03" providerId="ADAL" clId="{1EE0B497-F77D-41A0-A0A0-E37151357CD2}" dt="2022-07-05T09:44:17.568" v="9368"/>
          <ac:spMkLst>
            <pc:docMk/>
            <pc:sldMk cId="123830675" sldId="262"/>
            <ac:spMk id="761" creationId="{1E919E80-3B30-4AD8-1950-1223CFCB8122}"/>
          </ac:spMkLst>
        </pc:spChg>
        <pc:spChg chg="mod">
          <ac:chgData name="Isabelle Plank" userId="a1289ac7-07bb-4c5c-b82e-95f954aebe03" providerId="ADAL" clId="{1EE0B497-F77D-41A0-A0A0-E37151357CD2}" dt="2022-07-05T09:44:17.568" v="9368"/>
          <ac:spMkLst>
            <pc:docMk/>
            <pc:sldMk cId="123830675" sldId="262"/>
            <ac:spMk id="763" creationId="{5029A1DC-166D-2EC8-4AE0-00F823C0CE1D}"/>
          </ac:spMkLst>
        </pc:spChg>
        <pc:spChg chg="mod">
          <ac:chgData name="Isabelle Plank" userId="a1289ac7-07bb-4c5c-b82e-95f954aebe03" providerId="ADAL" clId="{1EE0B497-F77D-41A0-A0A0-E37151357CD2}" dt="2022-07-05T09:44:17.568" v="9368"/>
          <ac:spMkLst>
            <pc:docMk/>
            <pc:sldMk cId="123830675" sldId="262"/>
            <ac:spMk id="764" creationId="{62F3C794-8639-8790-F822-C702875477A5}"/>
          </ac:spMkLst>
        </pc:spChg>
        <pc:spChg chg="mod">
          <ac:chgData name="Isabelle Plank" userId="a1289ac7-07bb-4c5c-b82e-95f954aebe03" providerId="ADAL" clId="{1EE0B497-F77D-41A0-A0A0-E37151357CD2}" dt="2022-07-05T09:44:17.568" v="9368"/>
          <ac:spMkLst>
            <pc:docMk/>
            <pc:sldMk cId="123830675" sldId="262"/>
            <ac:spMk id="765" creationId="{D5BCE334-39D5-B978-5498-E870383DE078}"/>
          </ac:spMkLst>
        </pc:spChg>
        <pc:spChg chg="mod">
          <ac:chgData name="Isabelle Plank" userId="a1289ac7-07bb-4c5c-b82e-95f954aebe03" providerId="ADAL" clId="{1EE0B497-F77D-41A0-A0A0-E37151357CD2}" dt="2022-07-05T09:44:17.568" v="9368"/>
          <ac:spMkLst>
            <pc:docMk/>
            <pc:sldMk cId="123830675" sldId="262"/>
            <ac:spMk id="766" creationId="{37DE2FFD-FA8E-8775-2C2C-4D3C89292FD1}"/>
          </ac:spMkLst>
        </pc:spChg>
        <pc:spChg chg="mod">
          <ac:chgData name="Isabelle Plank" userId="a1289ac7-07bb-4c5c-b82e-95f954aebe03" providerId="ADAL" clId="{1EE0B497-F77D-41A0-A0A0-E37151357CD2}" dt="2022-07-05T09:44:17.568" v="9368"/>
          <ac:spMkLst>
            <pc:docMk/>
            <pc:sldMk cId="123830675" sldId="262"/>
            <ac:spMk id="767" creationId="{65EE4193-947F-CF35-BB60-30E1AEA63346}"/>
          </ac:spMkLst>
        </pc:spChg>
        <pc:spChg chg="mod">
          <ac:chgData name="Isabelle Plank" userId="a1289ac7-07bb-4c5c-b82e-95f954aebe03" providerId="ADAL" clId="{1EE0B497-F77D-41A0-A0A0-E37151357CD2}" dt="2022-07-05T09:44:17.568" v="9368"/>
          <ac:spMkLst>
            <pc:docMk/>
            <pc:sldMk cId="123830675" sldId="262"/>
            <ac:spMk id="768" creationId="{1304638E-99F9-DCAD-2F32-DCB033661281}"/>
          </ac:spMkLst>
        </pc:spChg>
        <pc:spChg chg="mod">
          <ac:chgData name="Isabelle Plank" userId="a1289ac7-07bb-4c5c-b82e-95f954aebe03" providerId="ADAL" clId="{1EE0B497-F77D-41A0-A0A0-E37151357CD2}" dt="2022-07-05T09:44:17.568" v="9368"/>
          <ac:spMkLst>
            <pc:docMk/>
            <pc:sldMk cId="123830675" sldId="262"/>
            <ac:spMk id="769" creationId="{49FF6EE2-8C7A-1AA1-A4B2-97380DF4A413}"/>
          </ac:spMkLst>
        </pc:spChg>
        <pc:spChg chg="mod">
          <ac:chgData name="Isabelle Plank" userId="a1289ac7-07bb-4c5c-b82e-95f954aebe03" providerId="ADAL" clId="{1EE0B497-F77D-41A0-A0A0-E37151357CD2}" dt="2022-07-05T09:44:17.568" v="9368"/>
          <ac:spMkLst>
            <pc:docMk/>
            <pc:sldMk cId="123830675" sldId="262"/>
            <ac:spMk id="770" creationId="{CCD3795F-0C0E-3112-16BA-8BE5B4A5C8B4}"/>
          </ac:spMkLst>
        </pc:spChg>
        <pc:spChg chg="mod">
          <ac:chgData name="Isabelle Plank" userId="a1289ac7-07bb-4c5c-b82e-95f954aebe03" providerId="ADAL" clId="{1EE0B497-F77D-41A0-A0A0-E37151357CD2}" dt="2022-07-05T09:44:17.568" v="9368"/>
          <ac:spMkLst>
            <pc:docMk/>
            <pc:sldMk cId="123830675" sldId="262"/>
            <ac:spMk id="771" creationId="{30803B26-5533-DFEF-0253-1376362C8390}"/>
          </ac:spMkLst>
        </pc:spChg>
        <pc:spChg chg="mod">
          <ac:chgData name="Isabelle Plank" userId="a1289ac7-07bb-4c5c-b82e-95f954aebe03" providerId="ADAL" clId="{1EE0B497-F77D-41A0-A0A0-E37151357CD2}" dt="2022-07-05T09:44:17.568" v="9368"/>
          <ac:spMkLst>
            <pc:docMk/>
            <pc:sldMk cId="123830675" sldId="262"/>
            <ac:spMk id="772" creationId="{9FA43892-555B-23DA-5366-4DFE576F40BA}"/>
          </ac:spMkLst>
        </pc:spChg>
        <pc:spChg chg="mod">
          <ac:chgData name="Isabelle Plank" userId="a1289ac7-07bb-4c5c-b82e-95f954aebe03" providerId="ADAL" clId="{1EE0B497-F77D-41A0-A0A0-E37151357CD2}" dt="2022-07-05T09:44:17.568" v="9368"/>
          <ac:spMkLst>
            <pc:docMk/>
            <pc:sldMk cId="123830675" sldId="262"/>
            <ac:spMk id="773" creationId="{8A6BFA26-1965-3CEF-68B2-268C44D90DFC}"/>
          </ac:spMkLst>
        </pc:spChg>
        <pc:spChg chg="mod">
          <ac:chgData name="Isabelle Plank" userId="a1289ac7-07bb-4c5c-b82e-95f954aebe03" providerId="ADAL" clId="{1EE0B497-F77D-41A0-A0A0-E37151357CD2}" dt="2022-07-05T09:44:17.568" v="9368"/>
          <ac:spMkLst>
            <pc:docMk/>
            <pc:sldMk cId="123830675" sldId="262"/>
            <ac:spMk id="774" creationId="{AECC4363-C208-D43C-9FEB-34F15E76EE6D}"/>
          </ac:spMkLst>
        </pc:spChg>
        <pc:spChg chg="mod">
          <ac:chgData name="Isabelle Plank" userId="a1289ac7-07bb-4c5c-b82e-95f954aebe03" providerId="ADAL" clId="{1EE0B497-F77D-41A0-A0A0-E37151357CD2}" dt="2022-07-05T09:44:17.568" v="9368"/>
          <ac:spMkLst>
            <pc:docMk/>
            <pc:sldMk cId="123830675" sldId="262"/>
            <ac:spMk id="775" creationId="{4E61A177-CCE5-5D94-3D2E-DEFAA899B87F}"/>
          </ac:spMkLst>
        </pc:spChg>
        <pc:spChg chg="mod">
          <ac:chgData name="Isabelle Plank" userId="a1289ac7-07bb-4c5c-b82e-95f954aebe03" providerId="ADAL" clId="{1EE0B497-F77D-41A0-A0A0-E37151357CD2}" dt="2022-07-05T09:44:17.568" v="9368"/>
          <ac:spMkLst>
            <pc:docMk/>
            <pc:sldMk cId="123830675" sldId="262"/>
            <ac:spMk id="776" creationId="{27F21143-4D77-58B1-5100-9E498E1BC7AE}"/>
          </ac:spMkLst>
        </pc:spChg>
        <pc:spChg chg="mod">
          <ac:chgData name="Isabelle Plank" userId="a1289ac7-07bb-4c5c-b82e-95f954aebe03" providerId="ADAL" clId="{1EE0B497-F77D-41A0-A0A0-E37151357CD2}" dt="2022-07-05T09:44:21.595" v="9374"/>
          <ac:spMkLst>
            <pc:docMk/>
            <pc:sldMk cId="123830675" sldId="262"/>
            <ac:spMk id="778" creationId="{FDE46665-B9C1-BAB7-3AE6-C24DB6CF3ADB}"/>
          </ac:spMkLst>
        </pc:spChg>
        <pc:spChg chg="mod">
          <ac:chgData name="Isabelle Plank" userId="a1289ac7-07bb-4c5c-b82e-95f954aebe03" providerId="ADAL" clId="{1EE0B497-F77D-41A0-A0A0-E37151357CD2}" dt="2022-07-05T09:44:21.595" v="9374"/>
          <ac:spMkLst>
            <pc:docMk/>
            <pc:sldMk cId="123830675" sldId="262"/>
            <ac:spMk id="779" creationId="{03CDCA2F-E8DA-EA51-B460-766997B511AA}"/>
          </ac:spMkLst>
        </pc:spChg>
        <pc:spChg chg="mod">
          <ac:chgData name="Isabelle Plank" userId="a1289ac7-07bb-4c5c-b82e-95f954aebe03" providerId="ADAL" clId="{1EE0B497-F77D-41A0-A0A0-E37151357CD2}" dt="2022-07-05T09:44:21.595" v="9374"/>
          <ac:spMkLst>
            <pc:docMk/>
            <pc:sldMk cId="123830675" sldId="262"/>
            <ac:spMk id="780" creationId="{839B7C13-C964-79BD-4649-2F192E966C70}"/>
          </ac:spMkLst>
        </pc:spChg>
        <pc:spChg chg="mod">
          <ac:chgData name="Isabelle Plank" userId="a1289ac7-07bb-4c5c-b82e-95f954aebe03" providerId="ADAL" clId="{1EE0B497-F77D-41A0-A0A0-E37151357CD2}" dt="2022-07-05T09:44:21.595" v="9374"/>
          <ac:spMkLst>
            <pc:docMk/>
            <pc:sldMk cId="123830675" sldId="262"/>
            <ac:spMk id="781" creationId="{FA76472F-2C11-C775-203C-4908EC2CEBBD}"/>
          </ac:spMkLst>
        </pc:spChg>
        <pc:spChg chg="mod">
          <ac:chgData name="Isabelle Plank" userId="a1289ac7-07bb-4c5c-b82e-95f954aebe03" providerId="ADAL" clId="{1EE0B497-F77D-41A0-A0A0-E37151357CD2}" dt="2022-07-05T09:44:21.613" v="9394"/>
          <ac:spMkLst>
            <pc:docMk/>
            <pc:sldMk cId="123830675" sldId="262"/>
            <ac:spMk id="783" creationId="{283C0E6E-54BD-5A0D-7D38-647643468B99}"/>
          </ac:spMkLst>
        </pc:spChg>
        <pc:spChg chg="mod">
          <ac:chgData name="Isabelle Plank" userId="a1289ac7-07bb-4c5c-b82e-95f954aebe03" providerId="ADAL" clId="{1EE0B497-F77D-41A0-A0A0-E37151357CD2}" dt="2022-07-05T09:44:21.613" v="9394"/>
          <ac:spMkLst>
            <pc:docMk/>
            <pc:sldMk cId="123830675" sldId="262"/>
            <ac:spMk id="784" creationId="{BDC3CD95-B1AE-71FE-09D1-7CEC1213194D}"/>
          </ac:spMkLst>
        </pc:spChg>
        <pc:spChg chg="mod">
          <ac:chgData name="Isabelle Plank" userId="a1289ac7-07bb-4c5c-b82e-95f954aebe03" providerId="ADAL" clId="{1EE0B497-F77D-41A0-A0A0-E37151357CD2}" dt="2022-07-05T09:44:21.613" v="9394"/>
          <ac:spMkLst>
            <pc:docMk/>
            <pc:sldMk cId="123830675" sldId="262"/>
            <ac:spMk id="785" creationId="{7D3E7A0C-357C-9ED1-7AC0-6611FFA6FF57}"/>
          </ac:spMkLst>
        </pc:spChg>
        <pc:spChg chg="mod">
          <ac:chgData name="Isabelle Plank" userId="a1289ac7-07bb-4c5c-b82e-95f954aebe03" providerId="ADAL" clId="{1EE0B497-F77D-41A0-A0A0-E37151357CD2}" dt="2022-07-05T09:44:21.613" v="9394"/>
          <ac:spMkLst>
            <pc:docMk/>
            <pc:sldMk cId="123830675" sldId="262"/>
            <ac:spMk id="786" creationId="{72791E88-EFFE-CDB6-FED2-4DFC27ED0410}"/>
          </ac:spMkLst>
        </pc:spChg>
        <pc:spChg chg="mod">
          <ac:chgData name="Isabelle Plank" userId="a1289ac7-07bb-4c5c-b82e-95f954aebe03" providerId="ADAL" clId="{1EE0B497-F77D-41A0-A0A0-E37151357CD2}" dt="2022-07-05T09:44:21.613" v="9394"/>
          <ac:spMkLst>
            <pc:docMk/>
            <pc:sldMk cId="123830675" sldId="262"/>
            <ac:spMk id="787" creationId="{A2085C39-9EB1-DE8E-83FF-542017234263}"/>
          </ac:spMkLst>
        </pc:spChg>
        <pc:spChg chg="mod">
          <ac:chgData name="Isabelle Plank" userId="a1289ac7-07bb-4c5c-b82e-95f954aebe03" providerId="ADAL" clId="{1EE0B497-F77D-41A0-A0A0-E37151357CD2}" dt="2022-07-05T09:44:21.613" v="9394"/>
          <ac:spMkLst>
            <pc:docMk/>
            <pc:sldMk cId="123830675" sldId="262"/>
            <ac:spMk id="788" creationId="{11EED66F-20CB-5378-40FD-1BCEE91C9384}"/>
          </ac:spMkLst>
        </pc:spChg>
        <pc:spChg chg="mod">
          <ac:chgData name="Isabelle Plank" userId="a1289ac7-07bb-4c5c-b82e-95f954aebe03" providerId="ADAL" clId="{1EE0B497-F77D-41A0-A0A0-E37151357CD2}" dt="2022-07-05T09:44:21.613" v="9394"/>
          <ac:spMkLst>
            <pc:docMk/>
            <pc:sldMk cId="123830675" sldId="262"/>
            <ac:spMk id="789" creationId="{9063DA1D-B09E-EC47-C742-039E1217D547}"/>
          </ac:spMkLst>
        </pc:spChg>
        <pc:spChg chg="mod">
          <ac:chgData name="Isabelle Plank" userId="a1289ac7-07bb-4c5c-b82e-95f954aebe03" providerId="ADAL" clId="{1EE0B497-F77D-41A0-A0A0-E37151357CD2}" dt="2022-07-05T09:44:21.614" v="9396"/>
          <ac:spMkLst>
            <pc:docMk/>
            <pc:sldMk cId="123830675" sldId="262"/>
            <ac:spMk id="791" creationId="{48E11370-5489-F34F-3BEF-A419DB784CBC}"/>
          </ac:spMkLst>
        </pc:spChg>
        <pc:spChg chg="mod">
          <ac:chgData name="Isabelle Plank" userId="a1289ac7-07bb-4c5c-b82e-95f954aebe03" providerId="ADAL" clId="{1EE0B497-F77D-41A0-A0A0-E37151357CD2}" dt="2022-07-05T09:44:21.614" v="9396"/>
          <ac:spMkLst>
            <pc:docMk/>
            <pc:sldMk cId="123830675" sldId="262"/>
            <ac:spMk id="792" creationId="{9815441C-4FB2-BD51-4650-E64879E7DF9A}"/>
          </ac:spMkLst>
        </pc:spChg>
        <pc:spChg chg="mod">
          <ac:chgData name="Isabelle Plank" userId="a1289ac7-07bb-4c5c-b82e-95f954aebe03" providerId="ADAL" clId="{1EE0B497-F77D-41A0-A0A0-E37151357CD2}" dt="2022-07-05T09:44:21.614" v="9396"/>
          <ac:spMkLst>
            <pc:docMk/>
            <pc:sldMk cId="123830675" sldId="262"/>
            <ac:spMk id="793" creationId="{BAD151AA-5CF1-1390-3772-2F68DB66775F}"/>
          </ac:spMkLst>
        </pc:spChg>
        <pc:spChg chg="mod">
          <ac:chgData name="Isabelle Plank" userId="a1289ac7-07bb-4c5c-b82e-95f954aebe03" providerId="ADAL" clId="{1EE0B497-F77D-41A0-A0A0-E37151357CD2}" dt="2022-07-05T09:44:21.615" v="9398"/>
          <ac:spMkLst>
            <pc:docMk/>
            <pc:sldMk cId="123830675" sldId="262"/>
            <ac:spMk id="795" creationId="{2F4703CF-F41F-72CF-E519-AEE2AFEC2C2F}"/>
          </ac:spMkLst>
        </pc:spChg>
        <pc:spChg chg="mod">
          <ac:chgData name="Isabelle Plank" userId="a1289ac7-07bb-4c5c-b82e-95f954aebe03" providerId="ADAL" clId="{1EE0B497-F77D-41A0-A0A0-E37151357CD2}" dt="2022-07-05T09:44:21.615" v="9398"/>
          <ac:spMkLst>
            <pc:docMk/>
            <pc:sldMk cId="123830675" sldId="262"/>
            <ac:spMk id="796" creationId="{3798326D-C9A5-16D2-FCE1-E01A3D9CC4C1}"/>
          </ac:spMkLst>
        </pc:spChg>
        <pc:spChg chg="mod">
          <ac:chgData name="Isabelle Plank" userId="a1289ac7-07bb-4c5c-b82e-95f954aebe03" providerId="ADAL" clId="{1EE0B497-F77D-41A0-A0A0-E37151357CD2}" dt="2022-07-05T09:44:21.615" v="9398"/>
          <ac:spMkLst>
            <pc:docMk/>
            <pc:sldMk cId="123830675" sldId="262"/>
            <ac:spMk id="797" creationId="{3120F300-CAE7-2BD8-2236-4416E7AFF684}"/>
          </ac:spMkLst>
        </pc:spChg>
        <pc:spChg chg="mod">
          <ac:chgData name="Isabelle Plank" userId="a1289ac7-07bb-4c5c-b82e-95f954aebe03" providerId="ADAL" clId="{1EE0B497-F77D-41A0-A0A0-E37151357CD2}" dt="2022-07-05T09:44:21.615" v="9398"/>
          <ac:spMkLst>
            <pc:docMk/>
            <pc:sldMk cId="123830675" sldId="262"/>
            <ac:spMk id="798" creationId="{0516CEAC-A62A-56C2-BE2C-03E5D376947D}"/>
          </ac:spMkLst>
        </pc:spChg>
        <pc:spChg chg="mod">
          <ac:chgData name="Isabelle Plank" userId="a1289ac7-07bb-4c5c-b82e-95f954aebe03" providerId="ADAL" clId="{1EE0B497-F77D-41A0-A0A0-E37151357CD2}" dt="2022-07-05T09:44:21.615" v="9398"/>
          <ac:spMkLst>
            <pc:docMk/>
            <pc:sldMk cId="123830675" sldId="262"/>
            <ac:spMk id="799" creationId="{AB06BBF3-E8AC-C1F8-0478-ABD4F49C2494}"/>
          </ac:spMkLst>
        </pc:spChg>
        <pc:spChg chg="mod">
          <ac:chgData name="Isabelle Plank" userId="a1289ac7-07bb-4c5c-b82e-95f954aebe03" providerId="ADAL" clId="{1EE0B497-F77D-41A0-A0A0-E37151357CD2}" dt="2022-07-05T09:44:21.615" v="9398"/>
          <ac:spMkLst>
            <pc:docMk/>
            <pc:sldMk cId="123830675" sldId="262"/>
            <ac:spMk id="800" creationId="{34A50745-48CD-16D9-1D17-4350C0BF392F}"/>
          </ac:spMkLst>
        </pc:spChg>
        <pc:spChg chg="mod">
          <ac:chgData name="Isabelle Plank" userId="a1289ac7-07bb-4c5c-b82e-95f954aebe03" providerId="ADAL" clId="{1EE0B497-F77D-41A0-A0A0-E37151357CD2}" dt="2022-07-05T09:44:21.615" v="9398"/>
          <ac:spMkLst>
            <pc:docMk/>
            <pc:sldMk cId="123830675" sldId="262"/>
            <ac:spMk id="801" creationId="{4E2D0883-B3BF-D42C-3FD9-F9D685BA4C04}"/>
          </ac:spMkLst>
        </pc:spChg>
        <pc:spChg chg="mod">
          <ac:chgData name="Isabelle Plank" userId="a1289ac7-07bb-4c5c-b82e-95f954aebe03" providerId="ADAL" clId="{1EE0B497-F77D-41A0-A0A0-E37151357CD2}" dt="2022-07-05T09:44:21.615" v="9398"/>
          <ac:spMkLst>
            <pc:docMk/>
            <pc:sldMk cId="123830675" sldId="262"/>
            <ac:spMk id="802" creationId="{868D0026-DD5A-83F8-597D-E8410BA6FCFD}"/>
          </ac:spMkLst>
        </pc:spChg>
        <pc:spChg chg="mod">
          <ac:chgData name="Isabelle Plank" userId="a1289ac7-07bb-4c5c-b82e-95f954aebe03" providerId="ADAL" clId="{1EE0B497-F77D-41A0-A0A0-E37151357CD2}" dt="2022-07-05T09:44:21.615" v="9398"/>
          <ac:spMkLst>
            <pc:docMk/>
            <pc:sldMk cId="123830675" sldId="262"/>
            <ac:spMk id="803" creationId="{7C027FC9-B020-C3DF-7ACB-DDBA039F3BE7}"/>
          </ac:spMkLst>
        </pc:spChg>
        <pc:spChg chg="mod">
          <ac:chgData name="Isabelle Plank" userId="a1289ac7-07bb-4c5c-b82e-95f954aebe03" providerId="ADAL" clId="{1EE0B497-F77D-41A0-A0A0-E37151357CD2}" dt="2022-07-05T09:44:21.615" v="9398"/>
          <ac:spMkLst>
            <pc:docMk/>
            <pc:sldMk cId="123830675" sldId="262"/>
            <ac:spMk id="804" creationId="{507729A2-6E3A-F975-1D42-9E156DC71A06}"/>
          </ac:spMkLst>
        </pc:spChg>
        <pc:spChg chg="mod">
          <ac:chgData name="Isabelle Plank" userId="a1289ac7-07bb-4c5c-b82e-95f954aebe03" providerId="ADAL" clId="{1EE0B497-F77D-41A0-A0A0-E37151357CD2}" dt="2022-07-05T09:44:21.615" v="9398"/>
          <ac:spMkLst>
            <pc:docMk/>
            <pc:sldMk cId="123830675" sldId="262"/>
            <ac:spMk id="805" creationId="{7538C11D-933B-4C68-89DA-A7B8EF0F0C2A}"/>
          </ac:spMkLst>
        </pc:spChg>
        <pc:spChg chg="mod">
          <ac:chgData name="Isabelle Plank" userId="a1289ac7-07bb-4c5c-b82e-95f954aebe03" providerId="ADAL" clId="{1EE0B497-F77D-41A0-A0A0-E37151357CD2}" dt="2022-07-05T09:44:21.615" v="9398"/>
          <ac:spMkLst>
            <pc:docMk/>
            <pc:sldMk cId="123830675" sldId="262"/>
            <ac:spMk id="806" creationId="{02732F96-D146-DE33-DEB1-D96F30642734}"/>
          </ac:spMkLst>
        </pc:spChg>
        <pc:spChg chg="mod">
          <ac:chgData name="Isabelle Plank" userId="a1289ac7-07bb-4c5c-b82e-95f954aebe03" providerId="ADAL" clId="{1EE0B497-F77D-41A0-A0A0-E37151357CD2}" dt="2022-07-05T09:44:21.615" v="9398"/>
          <ac:spMkLst>
            <pc:docMk/>
            <pc:sldMk cId="123830675" sldId="262"/>
            <ac:spMk id="807" creationId="{1F5C7393-789C-F583-1E88-C17C5B275E8A}"/>
          </ac:spMkLst>
        </pc:spChg>
        <pc:spChg chg="mod">
          <ac:chgData name="Isabelle Plank" userId="a1289ac7-07bb-4c5c-b82e-95f954aebe03" providerId="ADAL" clId="{1EE0B497-F77D-41A0-A0A0-E37151357CD2}" dt="2022-07-05T09:44:21.615" v="9398"/>
          <ac:spMkLst>
            <pc:docMk/>
            <pc:sldMk cId="123830675" sldId="262"/>
            <ac:spMk id="808" creationId="{C5EF6949-BDBC-4521-4312-2B01E9CDB427}"/>
          </ac:spMkLst>
        </pc:spChg>
        <pc:spChg chg="mod">
          <ac:chgData name="Isabelle Plank" userId="a1289ac7-07bb-4c5c-b82e-95f954aebe03" providerId="ADAL" clId="{1EE0B497-F77D-41A0-A0A0-E37151357CD2}" dt="2022-07-05T09:44:25.251" v="9422"/>
          <ac:spMkLst>
            <pc:docMk/>
            <pc:sldMk cId="123830675" sldId="262"/>
            <ac:spMk id="810" creationId="{1D647BD4-F7D8-8979-CBDA-F35CDF45D1A0}"/>
          </ac:spMkLst>
        </pc:spChg>
        <pc:spChg chg="mod">
          <ac:chgData name="Isabelle Plank" userId="a1289ac7-07bb-4c5c-b82e-95f954aebe03" providerId="ADAL" clId="{1EE0B497-F77D-41A0-A0A0-E37151357CD2}" dt="2022-07-05T09:44:25.251" v="9422"/>
          <ac:spMkLst>
            <pc:docMk/>
            <pc:sldMk cId="123830675" sldId="262"/>
            <ac:spMk id="811" creationId="{D89FE660-3AD1-522D-B7F0-B43B28AC73AA}"/>
          </ac:spMkLst>
        </pc:spChg>
        <pc:spChg chg="mod">
          <ac:chgData name="Isabelle Plank" userId="a1289ac7-07bb-4c5c-b82e-95f954aebe03" providerId="ADAL" clId="{1EE0B497-F77D-41A0-A0A0-E37151357CD2}" dt="2022-07-05T09:44:25.251" v="9422"/>
          <ac:spMkLst>
            <pc:docMk/>
            <pc:sldMk cId="123830675" sldId="262"/>
            <ac:spMk id="812" creationId="{C6BDFD8C-ED77-A3F6-00DD-D628FE1DFCA1}"/>
          </ac:spMkLst>
        </pc:spChg>
        <pc:spChg chg="mod">
          <ac:chgData name="Isabelle Plank" userId="a1289ac7-07bb-4c5c-b82e-95f954aebe03" providerId="ADAL" clId="{1EE0B497-F77D-41A0-A0A0-E37151357CD2}" dt="2022-07-05T09:44:25.251" v="9422"/>
          <ac:spMkLst>
            <pc:docMk/>
            <pc:sldMk cId="123830675" sldId="262"/>
            <ac:spMk id="813" creationId="{07F77272-060F-824D-6E01-075B805D1B04}"/>
          </ac:spMkLst>
        </pc:spChg>
        <pc:spChg chg="mod">
          <ac:chgData name="Isabelle Plank" userId="a1289ac7-07bb-4c5c-b82e-95f954aebe03" providerId="ADAL" clId="{1EE0B497-F77D-41A0-A0A0-E37151357CD2}" dt="2022-07-05T09:44:25.251" v="9422"/>
          <ac:spMkLst>
            <pc:docMk/>
            <pc:sldMk cId="123830675" sldId="262"/>
            <ac:spMk id="814" creationId="{91B5C8B5-4E99-F5F2-961D-8397E4C2798C}"/>
          </ac:spMkLst>
        </pc:spChg>
        <pc:spChg chg="mod">
          <ac:chgData name="Isabelle Plank" userId="a1289ac7-07bb-4c5c-b82e-95f954aebe03" providerId="ADAL" clId="{1EE0B497-F77D-41A0-A0A0-E37151357CD2}" dt="2022-07-05T09:44:25.251" v="9422"/>
          <ac:spMkLst>
            <pc:docMk/>
            <pc:sldMk cId="123830675" sldId="262"/>
            <ac:spMk id="815" creationId="{44474593-C914-23E8-EC5F-D9DC8D578EDF}"/>
          </ac:spMkLst>
        </pc:spChg>
        <pc:spChg chg="add del mod">
          <ac:chgData name="Isabelle Plank" userId="a1289ac7-07bb-4c5c-b82e-95f954aebe03" providerId="ADAL" clId="{1EE0B497-F77D-41A0-A0A0-E37151357CD2}" dt="2022-07-05T09:44:26.063" v="9478"/>
          <ac:spMkLst>
            <pc:docMk/>
            <pc:sldMk cId="123830675" sldId="262"/>
            <ac:spMk id="816" creationId="{866586E2-6BFB-5B07-BFA2-C3C76FC2F16C}"/>
          </ac:spMkLst>
        </pc:spChg>
        <pc:spChg chg="mod">
          <ac:chgData name="Isabelle Plank" userId="a1289ac7-07bb-4c5c-b82e-95f954aebe03" providerId="ADAL" clId="{1EE0B497-F77D-41A0-A0A0-E37151357CD2}" dt="2022-07-05T09:44:26.039" v="9458"/>
          <ac:spMkLst>
            <pc:docMk/>
            <pc:sldMk cId="123830675" sldId="262"/>
            <ac:spMk id="818" creationId="{CCD2BC4B-3C42-849F-3A46-96A43DE63783}"/>
          </ac:spMkLst>
        </pc:spChg>
        <pc:spChg chg="mod">
          <ac:chgData name="Isabelle Plank" userId="a1289ac7-07bb-4c5c-b82e-95f954aebe03" providerId="ADAL" clId="{1EE0B497-F77D-41A0-A0A0-E37151357CD2}" dt="2022-07-05T09:44:26.039" v="9458"/>
          <ac:spMkLst>
            <pc:docMk/>
            <pc:sldMk cId="123830675" sldId="262"/>
            <ac:spMk id="819" creationId="{C80F699C-E560-A4E4-9BD7-63EE6F495C12}"/>
          </ac:spMkLst>
        </pc:spChg>
        <pc:spChg chg="mod">
          <ac:chgData name="Isabelle Plank" userId="a1289ac7-07bb-4c5c-b82e-95f954aebe03" providerId="ADAL" clId="{1EE0B497-F77D-41A0-A0A0-E37151357CD2}" dt="2022-07-05T09:44:26.039" v="9458"/>
          <ac:spMkLst>
            <pc:docMk/>
            <pc:sldMk cId="123830675" sldId="262"/>
            <ac:spMk id="820" creationId="{B3E99263-89E9-44F7-8583-9FCA35350737}"/>
          </ac:spMkLst>
        </pc:spChg>
        <pc:spChg chg="mod">
          <ac:chgData name="Isabelle Plank" userId="a1289ac7-07bb-4c5c-b82e-95f954aebe03" providerId="ADAL" clId="{1EE0B497-F77D-41A0-A0A0-E37151357CD2}" dt="2022-07-05T09:44:26.039" v="9458"/>
          <ac:spMkLst>
            <pc:docMk/>
            <pc:sldMk cId="123830675" sldId="262"/>
            <ac:spMk id="821" creationId="{FFDA50A6-9025-751C-1BA0-3EADC5C35A13}"/>
          </ac:spMkLst>
        </pc:spChg>
        <pc:spChg chg="mod">
          <ac:chgData name="Isabelle Plank" userId="a1289ac7-07bb-4c5c-b82e-95f954aebe03" providerId="ADAL" clId="{1EE0B497-F77D-41A0-A0A0-E37151357CD2}" dt="2022-07-05T09:44:26.040" v="9460"/>
          <ac:spMkLst>
            <pc:docMk/>
            <pc:sldMk cId="123830675" sldId="262"/>
            <ac:spMk id="823" creationId="{6D6BB8D7-EE93-17FF-D37F-24AC9503EA77}"/>
          </ac:spMkLst>
        </pc:spChg>
        <pc:spChg chg="mod">
          <ac:chgData name="Isabelle Plank" userId="a1289ac7-07bb-4c5c-b82e-95f954aebe03" providerId="ADAL" clId="{1EE0B497-F77D-41A0-A0A0-E37151357CD2}" dt="2022-07-05T09:44:26.040" v="9460"/>
          <ac:spMkLst>
            <pc:docMk/>
            <pc:sldMk cId="123830675" sldId="262"/>
            <ac:spMk id="824" creationId="{E94B2301-000C-E346-E696-B1274F3114D9}"/>
          </ac:spMkLst>
        </pc:spChg>
        <pc:spChg chg="mod">
          <ac:chgData name="Isabelle Plank" userId="a1289ac7-07bb-4c5c-b82e-95f954aebe03" providerId="ADAL" clId="{1EE0B497-F77D-41A0-A0A0-E37151357CD2}" dt="2022-07-05T09:44:26.040" v="9460"/>
          <ac:spMkLst>
            <pc:docMk/>
            <pc:sldMk cId="123830675" sldId="262"/>
            <ac:spMk id="825" creationId="{600D67B0-B6E7-C6A9-640E-43ACEF9C488A}"/>
          </ac:spMkLst>
        </pc:spChg>
        <pc:spChg chg="mod">
          <ac:chgData name="Isabelle Plank" userId="a1289ac7-07bb-4c5c-b82e-95f954aebe03" providerId="ADAL" clId="{1EE0B497-F77D-41A0-A0A0-E37151357CD2}" dt="2022-07-05T09:44:26.040" v="9460"/>
          <ac:spMkLst>
            <pc:docMk/>
            <pc:sldMk cId="123830675" sldId="262"/>
            <ac:spMk id="826" creationId="{2DD2435C-A4AB-ADC7-0D49-6A3936305B19}"/>
          </ac:spMkLst>
        </pc:spChg>
        <pc:spChg chg="mod">
          <ac:chgData name="Isabelle Plank" userId="a1289ac7-07bb-4c5c-b82e-95f954aebe03" providerId="ADAL" clId="{1EE0B497-F77D-41A0-A0A0-E37151357CD2}" dt="2022-07-05T09:44:26.040" v="9460"/>
          <ac:spMkLst>
            <pc:docMk/>
            <pc:sldMk cId="123830675" sldId="262"/>
            <ac:spMk id="827" creationId="{CB82F5C7-7753-3687-62E3-CDD149AE85B5}"/>
          </ac:spMkLst>
        </pc:spChg>
        <pc:spChg chg="mod">
          <ac:chgData name="Isabelle Plank" userId="a1289ac7-07bb-4c5c-b82e-95f954aebe03" providerId="ADAL" clId="{1EE0B497-F77D-41A0-A0A0-E37151357CD2}" dt="2022-07-05T09:44:26.040" v="9460"/>
          <ac:spMkLst>
            <pc:docMk/>
            <pc:sldMk cId="123830675" sldId="262"/>
            <ac:spMk id="828" creationId="{9A2AABA8-54DF-1473-218F-44F91131D076}"/>
          </ac:spMkLst>
        </pc:spChg>
        <pc:spChg chg="mod">
          <ac:chgData name="Isabelle Plank" userId="a1289ac7-07bb-4c5c-b82e-95f954aebe03" providerId="ADAL" clId="{1EE0B497-F77D-41A0-A0A0-E37151357CD2}" dt="2022-07-05T09:44:26.040" v="9460"/>
          <ac:spMkLst>
            <pc:docMk/>
            <pc:sldMk cId="123830675" sldId="262"/>
            <ac:spMk id="829" creationId="{0FDA9025-E2BB-C0BB-752C-81EB903D280B}"/>
          </ac:spMkLst>
        </pc:spChg>
        <pc:spChg chg="mod">
          <ac:chgData name="Isabelle Plank" userId="a1289ac7-07bb-4c5c-b82e-95f954aebe03" providerId="ADAL" clId="{1EE0B497-F77D-41A0-A0A0-E37151357CD2}" dt="2022-07-05T09:44:26.040" v="9460"/>
          <ac:spMkLst>
            <pc:docMk/>
            <pc:sldMk cId="123830675" sldId="262"/>
            <ac:spMk id="830" creationId="{F52E421C-016D-5424-4447-385240EC7E99}"/>
          </ac:spMkLst>
        </pc:spChg>
        <pc:spChg chg="mod">
          <ac:chgData name="Isabelle Plank" userId="a1289ac7-07bb-4c5c-b82e-95f954aebe03" providerId="ADAL" clId="{1EE0B497-F77D-41A0-A0A0-E37151357CD2}" dt="2022-07-05T09:44:26.040" v="9460"/>
          <ac:spMkLst>
            <pc:docMk/>
            <pc:sldMk cId="123830675" sldId="262"/>
            <ac:spMk id="831" creationId="{F5DD1170-8A74-2B4D-AE68-8F9FDD79C4ED}"/>
          </ac:spMkLst>
        </pc:spChg>
        <pc:spChg chg="mod">
          <ac:chgData name="Isabelle Plank" userId="a1289ac7-07bb-4c5c-b82e-95f954aebe03" providerId="ADAL" clId="{1EE0B497-F77D-41A0-A0A0-E37151357CD2}" dt="2022-07-05T09:44:26.040" v="9460"/>
          <ac:spMkLst>
            <pc:docMk/>
            <pc:sldMk cId="123830675" sldId="262"/>
            <ac:spMk id="832" creationId="{D336E096-52F1-67FA-5831-2B84DB720069}"/>
          </ac:spMkLst>
        </pc:spChg>
        <pc:spChg chg="mod">
          <ac:chgData name="Isabelle Plank" userId="a1289ac7-07bb-4c5c-b82e-95f954aebe03" providerId="ADAL" clId="{1EE0B497-F77D-41A0-A0A0-E37151357CD2}" dt="2022-07-05T09:44:26.040" v="9460"/>
          <ac:spMkLst>
            <pc:docMk/>
            <pc:sldMk cId="123830675" sldId="262"/>
            <ac:spMk id="833" creationId="{1B01C48A-ABE3-310A-7F20-8D43F0C3F9EF}"/>
          </ac:spMkLst>
        </pc:spChg>
        <pc:spChg chg="mod">
          <ac:chgData name="Isabelle Plank" userId="a1289ac7-07bb-4c5c-b82e-95f954aebe03" providerId="ADAL" clId="{1EE0B497-F77D-41A0-A0A0-E37151357CD2}" dt="2022-07-05T09:44:26.040" v="9460"/>
          <ac:spMkLst>
            <pc:docMk/>
            <pc:sldMk cId="123830675" sldId="262"/>
            <ac:spMk id="834" creationId="{1AF7619D-6A1D-D5FE-8F0C-742BAD7412A7}"/>
          </ac:spMkLst>
        </pc:spChg>
        <pc:spChg chg="add del mod">
          <ac:chgData name="Isabelle Plank" userId="a1289ac7-07bb-4c5c-b82e-95f954aebe03" providerId="ADAL" clId="{1EE0B497-F77D-41A0-A0A0-E37151357CD2}" dt="2022-07-05T09:44:25.631" v="9447"/>
          <ac:spMkLst>
            <pc:docMk/>
            <pc:sldMk cId="123830675" sldId="262"/>
            <ac:spMk id="835" creationId="{4B510831-063B-8D7C-E821-F256AA58C852}"/>
          </ac:spMkLst>
        </pc:spChg>
        <pc:spChg chg="add del mod">
          <ac:chgData name="Isabelle Plank" userId="a1289ac7-07bb-4c5c-b82e-95f954aebe03" providerId="ADAL" clId="{1EE0B497-F77D-41A0-A0A0-E37151357CD2}" dt="2022-07-05T09:44:26.026" v="9454"/>
          <ac:spMkLst>
            <pc:docMk/>
            <pc:sldMk cId="123830675" sldId="262"/>
            <ac:spMk id="836" creationId="{FD7EC46E-592B-BCBE-377A-94042E6D637B}"/>
          </ac:spMkLst>
        </pc:spChg>
        <pc:spChg chg="mod">
          <ac:chgData name="Isabelle Plank" userId="a1289ac7-07bb-4c5c-b82e-95f954aebe03" providerId="ADAL" clId="{1EE0B497-F77D-41A0-A0A0-E37151357CD2}" dt="2022-07-05T09:44:26.436" v="9484"/>
          <ac:spMkLst>
            <pc:docMk/>
            <pc:sldMk cId="123830675" sldId="262"/>
            <ac:spMk id="838" creationId="{0F3CC28D-4C0E-16F6-314F-EC2BC01F5D53}"/>
          </ac:spMkLst>
        </pc:spChg>
        <pc:spChg chg="mod">
          <ac:chgData name="Isabelle Plank" userId="a1289ac7-07bb-4c5c-b82e-95f954aebe03" providerId="ADAL" clId="{1EE0B497-F77D-41A0-A0A0-E37151357CD2}" dt="2022-07-05T09:44:26.436" v="9484"/>
          <ac:spMkLst>
            <pc:docMk/>
            <pc:sldMk cId="123830675" sldId="262"/>
            <ac:spMk id="839" creationId="{1527FEBE-66E2-AA55-920B-9099090D4C82}"/>
          </ac:spMkLst>
        </pc:spChg>
        <pc:spChg chg="mod">
          <ac:chgData name="Isabelle Plank" userId="a1289ac7-07bb-4c5c-b82e-95f954aebe03" providerId="ADAL" clId="{1EE0B497-F77D-41A0-A0A0-E37151357CD2}" dt="2022-07-05T09:44:26.436" v="9484"/>
          <ac:spMkLst>
            <pc:docMk/>
            <pc:sldMk cId="123830675" sldId="262"/>
            <ac:spMk id="840" creationId="{78A3DF8D-EBEE-1D53-62E7-3AB4FE09C468}"/>
          </ac:spMkLst>
        </pc:spChg>
        <pc:spChg chg="mod">
          <ac:chgData name="Isabelle Plank" userId="a1289ac7-07bb-4c5c-b82e-95f954aebe03" providerId="ADAL" clId="{1EE0B497-F77D-41A0-A0A0-E37151357CD2}" dt="2022-07-05T09:44:26.436" v="9484"/>
          <ac:spMkLst>
            <pc:docMk/>
            <pc:sldMk cId="123830675" sldId="262"/>
            <ac:spMk id="841" creationId="{526F2D1E-36BE-63E8-6381-C650C16CF05C}"/>
          </ac:spMkLst>
        </pc:spChg>
        <pc:spChg chg="mod">
          <ac:chgData name="Isabelle Plank" userId="a1289ac7-07bb-4c5c-b82e-95f954aebe03" providerId="ADAL" clId="{1EE0B497-F77D-41A0-A0A0-E37151357CD2}" dt="2022-07-05T09:44:26.436" v="9484"/>
          <ac:spMkLst>
            <pc:docMk/>
            <pc:sldMk cId="123830675" sldId="262"/>
            <ac:spMk id="842" creationId="{B6276AA3-9472-8CA0-3068-C3BFA81BDE6D}"/>
          </ac:spMkLst>
        </pc:spChg>
        <pc:spChg chg="mod">
          <ac:chgData name="Isabelle Plank" userId="a1289ac7-07bb-4c5c-b82e-95f954aebe03" providerId="ADAL" clId="{1EE0B497-F77D-41A0-A0A0-E37151357CD2}" dt="2022-07-05T09:44:26.436" v="9484"/>
          <ac:spMkLst>
            <pc:docMk/>
            <pc:sldMk cId="123830675" sldId="262"/>
            <ac:spMk id="843" creationId="{546F7163-FC2F-FC5B-09E1-C35ED7ED9230}"/>
          </ac:spMkLst>
        </pc:spChg>
        <pc:spChg chg="add del mod">
          <ac:chgData name="Isabelle Plank" userId="a1289ac7-07bb-4c5c-b82e-95f954aebe03" providerId="ADAL" clId="{1EE0B497-F77D-41A0-A0A0-E37151357CD2}" dt="2022-07-05T09:44:27.298" v="9540"/>
          <ac:spMkLst>
            <pc:docMk/>
            <pc:sldMk cId="123830675" sldId="262"/>
            <ac:spMk id="844" creationId="{5FAA843C-CCE3-69F3-DD25-2E1D327E6EEC}"/>
          </ac:spMkLst>
        </pc:spChg>
        <pc:spChg chg="mod">
          <ac:chgData name="Isabelle Plank" userId="a1289ac7-07bb-4c5c-b82e-95f954aebe03" providerId="ADAL" clId="{1EE0B497-F77D-41A0-A0A0-E37151357CD2}" dt="2022-07-05T09:44:27.276" v="9520"/>
          <ac:spMkLst>
            <pc:docMk/>
            <pc:sldMk cId="123830675" sldId="262"/>
            <ac:spMk id="846" creationId="{0073A625-1BC5-A572-6817-EDDAD418A747}"/>
          </ac:spMkLst>
        </pc:spChg>
        <pc:spChg chg="mod">
          <ac:chgData name="Isabelle Plank" userId="a1289ac7-07bb-4c5c-b82e-95f954aebe03" providerId="ADAL" clId="{1EE0B497-F77D-41A0-A0A0-E37151357CD2}" dt="2022-07-05T09:44:27.276" v="9520"/>
          <ac:spMkLst>
            <pc:docMk/>
            <pc:sldMk cId="123830675" sldId="262"/>
            <ac:spMk id="847" creationId="{22A73D26-747B-4F8A-28FC-46872C65D6B5}"/>
          </ac:spMkLst>
        </pc:spChg>
        <pc:spChg chg="mod">
          <ac:chgData name="Isabelle Plank" userId="a1289ac7-07bb-4c5c-b82e-95f954aebe03" providerId="ADAL" clId="{1EE0B497-F77D-41A0-A0A0-E37151357CD2}" dt="2022-07-05T09:44:27.276" v="9520"/>
          <ac:spMkLst>
            <pc:docMk/>
            <pc:sldMk cId="123830675" sldId="262"/>
            <ac:spMk id="848" creationId="{BD1669C5-E0B1-50F1-8BC5-B0F276F6A8C2}"/>
          </ac:spMkLst>
        </pc:spChg>
        <pc:spChg chg="mod">
          <ac:chgData name="Isabelle Plank" userId="a1289ac7-07bb-4c5c-b82e-95f954aebe03" providerId="ADAL" clId="{1EE0B497-F77D-41A0-A0A0-E37151357CD2}" dt="2022-07-05T09:44:27.276" v="9520"/>
          <ac:spMkLst>
            <pc:docMk/>
            <pc:sldMk cId="123830675" sldId="262"/>
            <ac:spMk id="849" creationId="{DC9FF6DD-861F-F307-048E-29E0E31559A7}"/>
          </ac:spMkLst>
        </pc:spChg>
        <pc:spChg chg="mod">
          <ac:chgData name="Isabelle Plank" userId="a1289ac7-07bb-4c5c-b82e-95f954aebe03" providerId="ADAL" clId="{1EE0B497-F77D-41A0-A0A0-E37151357CD2}" dt="2022-07-05T09:44:27.276" v="9522"/>
          <ac:spMkLst>
            <pc:docMk/>
            <pc:sldMk cId="123830675" sldId="262"/>
            <ac:spMk id="851" creationId="{C98F9149-3256-DA88-D443-441C7614A2B4}"/>
          </ac:spMkLst>
        </pc:spChg>
        <pc:spChg chg="mod">
          <ac:chgData name="Isabelle Plank" userId="a1289ac7-07bb-4c5c-b82e-95f954aebe03" providerId="ADAL" clId="{1EE0B497-F77D-41A0-A0A0-E37151357CD2}" dt="2022-07-05T09:44:27.276" v="9522"/>
          <ac:spMkLst>
            <pc:docMk/>
            <pc:sldMk cId="123830675" sldId="262"/>
            <ac:spMk id="852" creationId="{D4394A98-E042-53A7-5320-9F5F281B224D}"/>
          </ac:spMkLst>
        </pc:spChg>
        <pc:spChg chg="mod">
          <ac:chgData name="Isabelle Plank" userId="a1289ac7-07bb-4c5c-b82e-95f954aebe03" providerId="ADAL" clId="{1EE0B497-F77D-41A0-A0A0-E37151357CD2}" dt="2022-07-05T09:44:27.276" v="9522"/>
          <ac:spMkLst>
            <pc:docMk/>
            <pc:sldMk cId="123830675" sldId="262"/>
            <ac:spMk id="853" creationId="{0296AB28-22F3-CAB5-FA91-D733C109A9F4}"/>
          </ac:spMkLst>
        </pc:spChg>
        <pc:spChg chg="mod">
          <ac:chgData name="Isabelle Plank" userId="a1289ac7-07bb-4c5c-b82e-95f954aebe03" providerId="ADAL" clId="{1EE0B497-F77D-41A0-A0A0-E37151357CD2}" dt="2022-07-05T09:44:27.276" v="9522"/>
          <ac:spMkLst>
            <pc:docMk/>
            <pc:sldMk cId="123830675" sldId="262"/>
            <ac:spMk id="854" creationId="{76DD8D17-FC8A-AB86-E696-FF28CAF54C0D}"/>
          </ac:spMkLst>
        </pc:spChg>
        <pc:spChg chg="mod">
          <ac:chgData name="Isabelle Plank" userId="a1289ac7-07bb-4c5c-b82e-95f954aebe03" providerId="ADAL" clId="{1EE0B497-F77D-41A0-A0A0-E37151357CD2}" dt="2022-07-05T09:44:27.276" v="9522"/>
          <ac:spMkLst>
            <pc:docMk/>
            <pc:sldMk cId="123830675" sldId="262"/>
            <ac:spMk id="855" creationId="{69E84154-B3AC-FB44-DF27-E7D6D364D60A}"/>
          </ac:spMkLst>
        </pc:spChg>
        <pc:spChg chg="mod">
          <ac:chgData name="Isabelle Plank" userId="a1289ac7-07bb-4c5c-b82e-95f954aebe03" providerId="ADAL" clId="{1EE0B497-F77D-41A0-A0A0-E37151357CD2}" dt="2022-07-05T09:44:27.276" v="9522"/>
          <ac:spMkLst>
            <pc:docMk/>
            <pc:sldMk cId="123830675" sldId="262"/>
            <ac:spMk id="856" creationId="{331A0D9A-C11F-285A-E8E2-BD9840C91EAC}"/>
          </ac:spMkLst>
        </pc:spChg>
        <pc:spChg chg="mod">
          <ac:chgData name="Isabelle Plank" userId="a1289ac7-07bb-4c5c-b82e-95f954aebe03" providerId="ADAL" clId="{1EE0B497-F77D-41A0-A0A0-E37151357CD2}" dt="2022-07-05T09:44:27.276" v="9522"/>
          <ac:spMkLst>
            <pc:docMk/>
            <pc:sldMk cId="123830675" sldId="262"/>
            <ac:spMk id="857" creationId="{ABCFD6C3-AC11-9576-5A08-73238DEE9161}"/>
          </ac:spMkLst>
        </pc:spChg>
        <pc:spChg chg="mod">
          <ac:chgData name="Isabelle Plank" userId="a1289ac7-07bb-4c5c-b82e-95f954aebe03" providerId="ADAL" clId="{1EE0B497-F77D-41A0-A0A0-E37151357CD2}" dt="2022-07-05T09:44:27.276" v="9522"/>
          <ac:spMkLst>
            <pc:docMk/>
            <pc:sldMk cId="123830675" sldId="262"/>
            <ac:spMk id="858" creationId="{8C2FBDE4-0075-A2CC-3D5D-275D7F0BF77D}"/>
          </ac:spMkLst>
        </pc:spChg>
        <pc:spChg chg="mod">
          <ac:chgData name="Isabelle Plank" userId="a1289ac7-07bb-4c5c-b82e-95f954aebe03" providerId="ADAL" clId="{1EE0B497-F77D-41A0-A0A0-E37151357CD2}" dt="2022-07-05T09:44:27.276" v="9522"/>
          <ac:spMkLst>
            <pc:docMk/>
            <pc:sldMk cId="123830675" sldId="262"/>
            <ac:spMk id="859" creationId="{7E0CF885-AF23-9A00-F104-651F4552BA13}"/>
          </ac:spMkLst>
        </pc:spChg>
        <pc:spChg chg="mod">
          <ac:chgData name="Isabelle Plank" userId="a1289ac7-07bb-4c5c-b82e-95f954aebe03" providerId="ADAL" clId="{1EE0B497-F77D-41A0-A0A0-E37151357CD2}" dt="2022-07-05T09:44:27.276" v="9522"/>
          <ac:spMkLst>
            <pc:docMk/>
            <pc:sldMk cId="123830675" sldId="262"/>
            <ac:spMk id="860" creationId="{FDE4EF41-7143-74A4-5ECD-1E25525B0994}"/>
          </ac:spMkLst>
        </pc:spChg>
        <pc:spChg chg="mod">
          <ac:chgData name="Isabelle Plank" userId="a1289ac7-07bb-4c5c-b82e-95f954aebe03" providerId="ADAL" clId="{1EE0B497-F77D-41A0-A0A0-E37151357CD2}" dt="2022-07-05T09:44:27.276" v="9522"/>
          <ac:spMkLst>
            <pc:docMk/>
            <pc:sldMk cId="123830675" sldId="262"/>
            <ac:spMk id="861" creationId="{D5E17D22-7CD8-AC42-58E0-AB24DA3B1720}"/>
          </ac:spMkLst>
        </pc:spChg>
        <pc:spChg chg="mod">
          <ac:chgData name="Isabelle Plank" userId="a1289ac7-07bb-4c5c-b82e-95f954aebe03" providerId="ADAL" clId="{1EE0B497-F77D-41A0-A0A0-E37151357CD2}" dt="2022-07-05T09:44:27.276" v="9522"/>
          <ac:spMkLst>
            <pc:docMk/>
            <pc:sldMk cId="123830675" sldId="262"/>
            <ac:spMk id="862" creationId="{7F2EFF8C-9379-2B54-C099-0347EB1A9059}"/>
          </ac:spMkLst>
        </pc:spChg>
        <pc:spChg chg="add del mod">
          <ac:chgData name="Isabelle Plank" userId="a1289ac7-07bb-4c5c-b82e-95f954aebe03" providerId="ADAL" clId="{1EE0B497-F77D-41A0-A0A0-E37151357CD2}" dt="2022-07-05T09:44:26.839" v="9509"/>
          <ac:spMkLst>
            <pc:docMk/>
            <pc:sldMk cId="123830675" sldId="262"/>
            <ac:spMk id="863" creationId="{3F154F00-381B-48E2-35DF-66BA6CD445C0}"/>
          </ac:spMkLst>
        </pc:spChg>
        <pc:spChg chg="add del mod">
          <ac:chgData name="Isabelle Plank" userId="a1289ac7-07bb-4c5c-b82e-95f954aebe03" providerId="ADAL" clId="{1EE0B497-F77D-41A0-A0A0-E37151357CD2}" dt="2022-07-05T09:44:27.266" v="9516"/>
          <ac:spMkLst>
            <pc:docMk/>
            <pc:sldMk cId="123830675" sldId="262"/>
            <ac:spMk id="864" creationId="{4006BE6B-1520-ED96-A9A8-BC16478070DA}"/>
          </ac:spMkLst>
        </pc:spChg>
        <pc:spChg chg="mod">
          <ac:chgData name="Isabelle Plank" userId="a1289ac7-07bb-4c5c-b82e-95f954aebe03" providerId="ADAL" clId="{1EE0B497-F77D-41A0-A0A0-E37151357CD2}" dt="2022-07-05T09:44:33.539" v="9546"/>
          <ac:spMkLst>
            <pc:docMk/>
            <pc:sldMk cId="123830675" sldId="262"/>
            <ac:spMk id="866" creationId="{C76A1E95-81C5-419F-F9F6-7EF4E553CF05}"/>
          </ac:spMkLst>
        </pc:spChg>
        <pc:spChg chg="mod">
          <ac:chgData name="Isabelle Plank" userId="a1289ac7-07bb-4c5c-b82e-95f954aebe03" providerId="ADAL" clId="{1EE0B497-F77D-41A0-A0A0-E37151357CD2}" dt="2022-07-05T09:44:33.539" v="9546"/>
          <ac:spMkLst>
            <pc:docMk/>
            <pc:sldMk cId="123830675" sldId="262"/>
            <ac:spMk id="867" creationId="{C49F4CDA-1FE3-C170-A30B-C6F7E18EB8B7}"/>
          </ac:spMkLst>
        </pc:spChg>
        <pc:spChg chg="mod">
          <ac:chgData name="Isabelle Plank" userId="a1289ac7-07bb-4c5c-b82e-95f954aebe03" providerId="ADAL" clId="{1EE0B497-F77D-41A0-A0A0-E37151357CD2}" dt="2022-07-05T09:44:33.539" v="9546"/>
          <ac:spMkLst>
            <pc:docMk/>
            <pc:sldMk cId="123830675" sldId="262"/>
            <ac:spMk id="868" creationId="{FEE08DB3-6F17-B017-01FB-63929CCDFB62}"/>
          </ac:spMkLst>
        </pc:spChg>
        <pc:spChg chg="mod">
          <ac:chgData name="Isabelle Plank" userId="a1289ac7-07bb-4c5c-b82e-95f954aebe03" providerId="ADAL" clId="{1EE0B497-F77D-41A0-A0A0-E37151357CD2}" dt="2022-07-05T09:44:33.539" v="9546"/>
          <ac:spMkLst>
            <pc:docMk/>
            <pc:sldMk cId="123830675" sldId="262"/>
            <ac:spMk id="869" creationId="{14DEFA3C-1689-3F5C-B493-5025CC9FD4C0}"/>
          </ac:spMkLst>
        </pc:spChg>
        <pc:spChg chg="mod">
          <ac:chgData name="Isabelle Plank" userId="a1289ac7-07bb-4c5c-b82e-95f954aebe03" providerId="ADAL" clId="{1EE0B497-F77D-41A0-A0A0-E37151357CD2}" dt="2022-07-05T09:44:33.551" v="9566"/>
          <ac:spMkLst>
            <pc:docMk/>
            <pc:sldMk cId="123830675" sldId="262"/>
            <ac:spMk id="871" creationId="{96A4A2DB-CC7A-B97C-4BF2-5EC1CF85ECCC}"/>
          </ac:spMkLst>
        </pc:spChg>
        <pc:spChg chg="mod">
          <ac:chgData name="Isabelle Plank" userId="a1289ac7-07bb-4c5c-b82e-95f954aebe03" providerId="ADAL" clId="{1EE0B497-F77D-41A0-A0A0-E37151357CD2}" dt="2022-07-05T09:44:33.551" v="9566"/>
          <ac:spMkLst>
            <pc:docMk/>
            <pc:sldMk cId="123830675" sldId="262"/>
            <ac:spMk id="872" creationId="{C1F5D81A-F2F2-B77D-4705-015BA6035465}"/>
          </ac:spMkLst>
        </pc:spChg>
        <pc:spChg chg="mod">
          <ac:chgData name="Isabelle Plank" userId="a1289ac7-07bb-4c5c-b82e-95f954aebe03" providerId="ADAL" clId="{1EE0B497-F77D-41A0-A0A0-E37151357CD2}" dt="2022-07-05T09:44:33.551" v="9566"/>
          <ac:spMkLst>
            <pc:docMk/>
            <pc:sldMk cId="123830675" sldId="262"/>
            <ac:spMk id="873" creationId="{EC4ABC0D-55C5-31AB-878B-AD98C5C7EC46}"/>
          </ac:spMkLst>
        </pc:spChg>
        <pc:spChg chg="mod">
          <ac:chgData name="Isabelle Plank" userId="a1289ac7-07bb-4c5c-b82e-95f954aebe03" providerId="ADAL" clId="{1EE0B497-F77D-41A0-A0A0-E37151357CD2}" dt="2022-07-05T09:44:33.551" v="9566"/>
          <ac:spMkLst>
            <pc:docMk/>
            <pc:sldMk cId="123830675" sldId="262"/>
            <ac:spMk id="874" creationId="{32DF48B8-CACB-1959-655E-616EE7C326FD}"/>
          </ac:spMkLst>
        </pc:spChg>
        <pc:spChg chg="mod">
          <ac:chgData name="Isabelle Plank" userId="a1289ac7-07bb-4c5c-b82e-95f954aebe03" providerId="ADAL" clId="{1EE0B497-F77D-41A0-A0A0-E37151357CD2}" dt="2022-07-05T09:44:33.551" v="9566"/>
          <ac:spMkLst>
            <pc:docMk/>
            <pc:sldMk cId="123830675" sldId="262"/>
            <ac:spMk id="875" creationId="{74D04160-0D6D-0029-027C-61641631F765}"/>
          </ac:spMkLst>
        </pc:spChg>
        <pc:spChg chg="mod">
          <ac:chgData name="Isabelle Plank" userId="a1289ac7-07bb-4c5c-b82e-95f954aebe03" providerId="ADAL" clId="{1EE0B497-F77D-41A0-A0A0-E37151357CD2}" dt="2022-07-05T09:44:33.551" v="9566"/>
          <ac:spMkLst>
            <pc:docMk/>
            <pc:sldMk cId="123830675" sldId="262"/>
            <ac:spMk id="876" creationId="{B8D9B866-20F3-58F3-3902-F9153C1350FD}"/>
          </ac:spMkLst>
        </pc:spChg>
        <pc:spChg chg="mod">
          <ac:chgData name="Isabelle Plank" userId="a1289ac7-07bb-4c5c-b82e-95f954aebe03" providerId="ADAL" clId="{1EE0B497-F77D-41A0-A0A0-E37151357CD2}" dt="2022-07-05T09:44:33.552" v="9568"/>
          <ac:spMkLst>
            <pc:docMk/>
            <pc:sldMk cId="123830675" sldId="262"/>
            <ac:spMk id="878" creationId="{4F195792-4A13-F69E-725B-E1D3B085D3BA}"/>
          </ac:spMkLst>
        </pc:spChg>
        <pc:spChg chg="mod">
          <ac:chgData name="Isabelle Plank" userId="a1289ac7-07bb-4c5c-b82e-95f954aebe03" providerId="ADAL" clId="{1EE0B497-F77D-41A0-A0A0-E37151357CD2}" dt="2022-07-05T09:44:33.552" v="9568"/>
          <ac:spMkLst>
            <pc:docMk/>
            <pc:sldMk cId="123830675" sldId="262"/>
            <ac:spMk id="879" creationId="{658BE624-5539-C903-9B42-678B3EF29D5E}"/>
          </ac:spMkLst>
        </pc:spChg>
        <pc:spChg chg="mod">
          <ac:chgData name="Isabelle Plank" userId="a1289ac7-07bb-4c5c-b82e-95f954aebe03" providerId="ADAL" clId="{1EE0B497-F77D-41A0-A0A0-E37151357CD2}" dt="2022-07-05T09:44:33.552" v="9568"/>
          <ac:spMkLst>
            <pc:docMk/>
            <pc:sldMk cId="123830675" sldId="262"/>
            <ac:spMk id="880" creationId="{EC3C148E-6641-54FC-47C8-B51FF9A575CA}"/>
          </ac:spMkLst>
        </pc:spChg>
        <pc:spChg chg="mod">
          <ac:chgData name="Isabelle Plank" userId="a1289ac7-07bb-4c5c-b82e-95f954aebe03" providerId="ADAL" clId="{1EE0B497-F77D-41A0-A0A0-E37151357CD2}" dt="2022-07-05T09:44:33.552" v="9568"/>
          <ac:spMkLst>
            <pc:docMk/>
            <pc:sldMk cId="123830675" sldId="262"/>
            <ac:spMk id="881" creationId="{F8F6B0FF-835B-5532-D802-2E64A16B952F}"/>
          </ac:spMkLst>
        </pc:spChg>
        <pc:spChg chg="mod">
          <ac:chgData name="Isabelle Plank" userId="a1289ac7-07bb-4c5c-b82e-95f954aebe03" providerId="ADAL" clId="{1EE0B497-F77D-41A0-A0A0-E37151357CD2}" dt="2022-07-05T09:44:33.552" v="9568"/>
          <ac:spMkLst>
            <pc:docMk/>
            <pc:sldMk cId="123830675" sldId="262"/>
            <ac:spMk id="882" creationId="{37F49996-426B-B783-21D4-8CFA6338DB17}"/>
          </ac:spMkLst>
        </pc:spChg>
        <pc:spChg chg="mod">
          <ac:chgData name="Isabelle Plank" userId="a1289ac7-07bb-4c5c-b82e-95f954aebe03" providerId="ADAL" clId="{1EE0B497-F77D-41A0-A0A0-E37151357CD2}" dt="2022-07-05T09:44:33.552" v="9570"/>
          <ac:spMkLst>
            <pc:docMk/>
            <pc:sldMk cId="123830675" sldId="262"/>
            <ac:spMk id="884" creationId="{50C60C72-0204-2DC0-75CF-85AD47B0F0C5}"/>
          </ac:spMkLst>
        </pc:spChg>
        <pc:spChg chg="mod">
          <ac:chgData name="Isabelle Plank" userId="a1289ac7-07bb-4c5c-b82e-95f954aebe03" providerId="ADAL" clId="{1EE0B497-F77D-41A0-A0A0-E37151357CD2}" dt="2022-07-05T09:44:33.552" v="9570"/>
          <ac:spMkLst>
            <pc:docMk/>
            <pc:sldMk cId="123830675" sldId="262"/>
            <ac:spMk id="885" creationId="{79F24E40-382A-E97C-9454-2701DB01CA62}"/>
          </ac:spMkLst>
        </pc:spChg>
        <pc:spChg chg="mod">
          <ac:chgData name="Isabelle Plank" userId="a1289ac7-07bb-4c5c-b82e-95f954aebe03" providerId="ADAL" clId="{1EE0B497-F77D-41A0-A0A0-E37151357CD2}" dt="2022-07-05T09:44:33.552" v="9570"/>
          <ac:spMkLst>
            <pc:docMk/>
            <pc:sldMk cId="123830675" sldId="262"/>
            <ac:spMk id="886" creationId="{B5288BE6-1C2A-CD3B-9C94-0E60A8266070}"/>
          </ac:spMkLst>
        </pc:spChg>
        <pc:spChg chg="mod">
          <ac:chgData name="Isabelle Plank" userId="a1289ac7-07bb-4c5c-b82e-95f954aebe03" providerId="ADAL" clId="{1EE0B497-F77D-41A0-A0A0-E37151357CD2}" dt="2022-07-05T09:44:33.552" v="9570"/>
          <ac:spMkLst>
            <pc:docMk/>
            <pc:sldMk cId="123830675" sldId="262"/>
            <ac:spMk id="887" creationId="{EFF4F3EB-36EE-2D94-8CA6-E20A85D33E42}"/>
          </ac:spMkLst>
        </pc:spChg>
        <pc:spChg chg="mod">
          <ac:chgData name="Isabelle Plank" userId="a1289ac7-07bb-4c5c-b82e-95f954aebe03" providerId="ADAL" clId="{1EE0B497-F77D-41A0-A0A0-E37151357CD2}" dt="2022-07-05T09:44:33.552" v="9570"/>
          <ac:spMkLst>
            <pc:docMk/>
            <pc:sldMk cId="123830675" sldId="262"/>
            <ac:spMk id="888" creationId="{7744E22C-7D8B-56A0-5C47-83D4C32F7A1E}"/>
          </ac:spMkLst>
        </pc:spChg>
        <pc:spChg chg="mod">
          <ac:chgData name="Isabelle Plank" userId="a1289ac7-07bb-4c5c-b82e-95f954aebe03" providerId="ADAL" clId="{1EE0B497-F77D-41A0-A0A0-E37151357CD2}" dt="2022-07-05T09:44:33.552" v="9570"/>
          <ac:spMkLst>
            <pc:docMk/>
            <pc:sldMk cId="123830675" sldId="262"/>
            <ac:spMk id="889" creationId="{5350B019-895E-98A0-2C4E-9C1FAF5D168C}"/>
          </ac:spMkLst>
        </pc:spChg>
        <pc:spChg chg="mod">
          <ac:chgData name="Isabelle Plank" userId="a1289ac7-07bb-4c5c-b82e-95f954aebe03" providerId="ADAL" clId="{1EE0B497-F77D-41A0-A0A0-E37151357CD2}" dt="2022-07-05T09:44:33.552" v="9570"/>
          <ac:spMkLst>
            <pc:docMk/>
            <pc:sldMk cId="123830675" sldId="262"/>
            <ac:spMk id="890" creationId="{2791A033-668D-77DD-ADAA-A59FE0245820}"/>
          </ac:spMkLst>
        </pc:spChg>
        <pc:grpChg chg="del mod">
          <ac:chgData name="Isabelle Plank" userId="a1289ac7-07bb-4c5c-b82e-95f954aebe03" providerId="ADAL" clId="{1EE0B497-F77D-41A0-A0A0-E37151357CD2}" dt="2022-07-05T09:25:56.888" v="6200" actId="165"/>
          <ac:grpSpMkLst>
            <pc:docMk/>
            <pc:sldMk cId="123830675" sldId="262"/>
            <ac:grpSpMk id="8" creationId="{7812BD52-B2EA-107E-5E4F-055C3BCC8B43}"/>
          </ac:grpSpMkLst>
        </pc:grpChg>
        <pc:grpChg chg="add mod ord">
          <ac:chgData name="Isabelle Plank" userId="a1289ac7-07bb-4c5c-b82e-95f954aebe03" providerId="ADAL" clId="{1EE0B497-F77D-41A0-A0A0-E37151357CD2}" dt="2022-07-05T09:44:33.553" v="9574"/>
          <ac:grpSpMkLst>
            <pc:docMk/>
            <pc:sldMk cId="123830675" sldId="262"/>
            <ac:grpSpMk id="111" creationId="{CADFB4D3-7957-C33B-E983-5D5977AB2261}"/>
          </ac:grpSpMkLst>
        </pc:grpChg>
        <pc:grpChg chg="add mod ord">
          <ac:chgData name="Isabelle Plank" userId="a1289ac7-07bb-4c5c-b82e-95f954aebe03" providerId="ADAL" clId="{1EE0B497-F77D-41A0-A0A0-E37151357CD2}" dt="2022-07-05T09:44:21.616" v="9402"/>
          <ac:grpSpMkLst>
            <pc:docMk/>
            <pc:sldMk cId="123830675" sldId="262"/>
            <ac:grpSpMk id="112" creationId="{7354A838-ADC7-7E5D-6D1B-AEA3923EDC52}"/>
          </ac:grpSpMkLst>
        </pc:grpChg>
        <pc:grpChg chg="add mod ord">
          <ac:chgData name="Isabelle Plank" userId="a1289ac7-07bb-4c5c-b82e-95f954aebe03" providerId="ADAL" clId="{1EE0B497-F77D-41A0-A0A0-E37151357CD2}" dt="2022-07-05T09:44:13.721" v="9285"/>
          <ac:grpSpMkLst>
            <pc:docMk/>
            <pc:sldMk cId="123830675" sldId="262"/>
            <ac:grpSpMk id="113" creationId="{FEC0295F-737D-E7B8-C854-A2C5B503D7D9}"/>
          </ac:grpSpMkLst>
        </pc:grpChg>
        <pc:grpChg chg="add mod ord">
          <ac:chgData name="Isabelle Plank" userId="a1289ac7-07bb-4c5c-b82e-95f954aebe03" providerId="ADAL" clId="{1EE0B497-F77D-41A0-A0A0-E37151357CD2}" dt="2022-07-05T09:44:27.294" v="9526"/>
          <ac:grpSpMkLst>
            <pc:docMk/>
            <pc:sldMk cId="123830675" sldId="262"/>
            <ac:grpSpMk id="114" creationId="{DF11189A-2AF8-5972-281A-280EE59DDBF3}"/>
          </ac:grpSpMkLst>
        </pc:grpChg>
        <pc:grpChg chg="add mod ord">
          <ac:chgData name="Isabelle Plank" userId="a1289ac7-07bb-4c5c-b82e-95f954aebe03" providerId="ADAL" clId="{1EE0B497-F77D-41A0-A0A0-E37151357CD2}" dt="2022-07-05T09:45:15.807" v="9611" actId="207"/>
          <ac:grpSpMkLst>
            <pc:docMk/>
            <pc:sldMk cId="123830675" sldId="262"/>
            <ac:grpSpMk id="115" creationId="{540358BD-93E3-B058-4EB5-A82C54257CA3}"/>
          </ac:grpSpMkLst>
        </pc:grpChg>
        <pc:grpChg chg="add mod ord">
          <ac:chgData name="Isabelle Plank" userId="a1289ac7-07bb-4c5c-b82e-95f954aebe03" providerId="ADAL" clId="{1EE0B497-F77D-41A0-A0A0-E37151357CD2}" dt="2022-07-05T09:44:13.722" v="9289"/>
          <ac:grpSpMkLst>
            <pc:docMk/>
            <pc:sldMk cId="123830675" sldId="262"/>
            <ac:grpSpMk id="116" creationId="{3C9E64AC-6D71-4CEB-5AE4-A2EB71DD0F91}"/>
          </ac:grpSpMkLst>
        </pc:grpChg>
        <pc:grpChg chg="add mod ord">
          <ac:chgData name="Isabelle Plank" userId="a1289ac7-07bb-4c5c-b82e-95f954aebe03" providerId="ADAL" clId="{1EE0B497-F77D-41A0-A0A0-E37151357CD2}" dt="2022-07-05T09:44:33.557" v="9586"/>
          <ac:grpSpMkLst>
            <pc:docMk/>
            <pc:sldMk cId="123830675" sldId="262"/>
            <ac:grpSpMk id="117" creationId="{CA01ED2F-C21A-0489-D652-6AEA90C30D56}"/>
          </ac:grpSpMkLst>
        </pc:grpChg>
        <pc:grpChg chg="add mod ord">
          <ac:chgData name="Isabelle Plank" userId="a1289ac7-07bb-4c5c-b82e-95f954aebe03" providerId="ADAL" clId="{1EE0B497-F77D-41A0-A0A0-E37151357CD2}" dt="2022-07-05T09:44:21.618" v="9406"/>
          <ac:grpSpMkLst>
            <pc:docMk/>
            <pc:sldMk cId="123830675" sldId="262"/>
            <ac:grpSpMk id="118" creationId="{61659B64-BCC5-4943-41A9-F95041C34A7A}"/>
          </ac:grpSpMkLst>
        </pc:grpChg>
        <pc:grpChg chg="add mod ord">
          <ac:chgData name="Isabelle Plank" userId="a1289ac7-07bb-4c5c-b82e-95f954aebe03" providerId="ADAL" clId="{1EE0B497-F77D-41A0-A0A0-E37151357CD2}" dt="2022-07-05T09:44:13.723" v="9293"/>
          <ac:grpSpMkLst>
            <pc:docMk/>
            <pc:sldMk cId="123830675" sldId="262"/>
            <ac:grpSpMk id="119" creationId="{0D2B3E27-9FF1-60F1-71D2-3D7C5038A817}"/>
          </ac:grpSpMkLst>
        </pc:grpChg>
        <pc:grpChg chg="add mod ord">
          <ac:chgData name="Isabelle Plank" userId="a1289ac7-07bb-4c5c-b82e-95f954aebe03" providerId="ADAL" clId="{1EE0B497-F77D-41A0-A0A0-E37151357CD2}" dt="2022-07-05T09:44:13.724" v="9297"/>
          <ac:grpSpMkLst>
            <pc:docMk/>
            <pc:sldMk cId="123830675" sldId="262"/>
            <ac:grpSpMk id="120" creationId="{7330BAA8-4299-D623-BBEC-D332F2484841}"/>
          </ac:grpSpMkLst>
        </pc:grpChg>
        <pc:grpChg chg="add mod ord">
          <ac:chgData name="Isabelle Plank" userId="a1289ac7-07bb-4c5c-b82e-95f954aebe03" providerId="ADAL" clId="{1EE0B497-F77D-41A0-A0A0-E37151357CD2}" dt="2022-07-05T09:44:21.620" v="9410"/>
          <ac:grpSpMkLst>
            <pc:docMk/>
            <pc:sldMk cId="123830675" sldId="262"/>
            <ac:grpSpMk id="121" creationId="{FF8D01C6-66C2-9011-FBFA-D65E36454054}"/>
          </ac:grpSpMkLst>
        </pc:grpChg>
        <pc:grpChg chg="add mod ord">
          <ac:chgData name="Isabelle Plank" userId="a1289ac7-07bb-4c5c-b82e-95f954aebe03" providerId="ADAL" clId="{1EE0B497-F77D-41A0-A0A0-E37151357CD2}" dt="2022-07-05T09:44:27.296" v="9534"/>
          <ac:grpSpMkLst>
            <pc:docMk/>
            <pc:sldMk cId="123830675" sldId="262"/>
            <ac:grpSpMk id="122" creationId="{B2418E9D-9274-90F5-4D9B-A9BF0616D6AC}"/>
          </ac:grpSpMkLst>
        </pc:grpChg>
        <pc:grpChg chg="add mod">
          <ac:chgData name="Isabelle Plank" userId="a1289ac7-07bb-4c5c-b82e-95f954aebe03" providerId="ADAL" clId="{1EE0B497-F77D-41A0-A0A0-E37151357CD2}" dt="2022-07-05T09:29:50.171" v="6242" actId="164"/>
          <ac:grpSpMkLst>
            <pc:docMk/>
            <pc:sldMk cId="123830675" sldId="262"/>
            <ac:grpSpMk id="123" creationId="{70CF4558-7386-23DF-A348-DADCE3AA2074}"/>
          </ac:grpSpMkLst>
        </pc:grpChg>
        <pc:grpChg chg="add mod ord">
          <ac:chgData name="Isabelle Plank" userId="a1289ac7-07bb-4c5c-b82e-95f954aebe03" providerId="ADAL" clId="{1EE0B497-F77D-41A0-A0A0-E37151357CD2}" dt="2022-07-05T09:44:33.556" v="9582"/>
          <ac:grpSpMkLst>
            <pc:docMk/>
            <pc:sldMk cId="123830675" sldId="262"/>
            <ac:grpSpMk id="124" creationId="{5D01F787-E9A1-C912-5AB5-B8689318ECC1}"/>
          </ac:grpSpMkLst>
        </pc:grpChg>
        <pc:grpChg chg="add mod ord">
          <ac:chgData name="Isabelle Plank" userId="a1289ac7-07bb-4c5c-b82e-95f954aebe03" providerId="ADAL" clId="{1EE0B497-F77D-41A0-A0A0-E37151357CD2}" dt="2022-07-05T09:44:27.297" v="9538"/>
          <ac:grpSpMkLst>
            <pc:docMk/>
            <pc:sldMk cId="123830675" sldId="262"/>
            <ac:grpSpMk id="125" creationId="{C0C6463B-CA3D-6FBD-CAAF-D0FD15B36637}"/>
          </ac:grpSpMkLst>
        </pc:grpChg>
        <pc:grpChg chg="add mod ord">
          <ac:chgData name="Isabelle Plank" userId="a1289ac7-07bb-4c5c-b82e-95f954aebe03" providerId="ADAL" clId="{1EE0B497-F77D-41A0-A0A0-E37151357CD2}" dt="2022-07-05T09:44:21.621" v="9414"/>
          <ac:grpSpMkLst>
            <pc:docMk/>
            <pc:sldMk cId="123830675" sldId="262"/>
            <ac:grpSpMk id="126" creationId="{7EF6FEC0-FD81-7F3D-D737-D2252BE06D4E}"/>
          </ac:grpSpMkLst>
        </pc:grpChg>
        <pc:grpChg chg="add del mod">
          <ac:chgData name="Isabelle Plank" userId="a1289ac7-07bb-4c5c-b82e-95f954aebe03" providerId="ADAL" clId="{1EE0B497-F77D-41A0-A0A0-E37151357CD2}" dt="2022-07-05T09:43:01.926" v="6545"/>
          <ac:grpSpMkLst>
            <pc:docMk/>
            <pc:sldMk cId="123830675" sldId="262"/>
            <ac:grpSpMk id="127" creationId="{679A83C9-19B6-C41F-5CF6-CACB8B9EC8D3}"/>
          </ac:grpSpMkLst>
        </pc:grpChg>
        <pc:grpChg chg="add del mod">
          <ac:chgData name="Isabelle Plank" userId="a1289ac7-07bb-4c5c-b82e-95f954aebe03" providerId="ADAL" clId="{1EE0B497-F77D-41A0-A0A0-E37151357CD2}" dt="2022-07-05T09:43:01.926" v="6545"/>
          <ac:grpSpMkLst>
            <pc:docMk/>
            <pc:sldMk cId="123830675" sldId="262"/>
            <ac:grpSpMk id="132" creationId="{65B1A03C-9C7C-B2D7-AAAA-DC827D96215E}"/>
          </ac:grpSpMkLst>
        </pc:grpChg>
        <pc:grpChg chg="add del mod">
          <ac:chgData name="Isabelle Plank" userId="a1289ac7-07bb-4c5c-b82e-95f954aebe03" providerId="ADAL" clId="{1EE0B497-F77D-41A0-A0A0-E37151357CD2}" dt="2022-07-05T09:43:01.926" v="6545"/>
          <ac:grpSpMkLst>
            <pc:docMk/>
            <pc:sldMk cId="123830675" sldId="262"/>
            <ac:grpSpMk id="137" creationId="{D2203C39-8C62-6E1C-39A2-3BB90D160C2A}"/>
          </ac:grpSpMkLst>
        </pc:grpChg>
        <pc:grpChg chg="add del mod">
          <ac:chgData name="Isabelle Plank" userId="a1289ac7-07bb-4c5c-b82e-95f954aebe03" providerId="ADAL" clId="{1EE0B497-F77D-41A0-A0A0-E37151357CD2}" dt="2022-07-05T09:43:01.926" v="6545"/>
          <ac:grpSpMkLst>
            <pc:docMk/>
            <pc:sldMk cId="123830675" sldId="262"/>
            <ac:grpSpMk id="147" creationId="{220CD9F6-A992-F6D9-8A78-9636B8BAA51C}"/>
          </ac:grpSpMkLst>
        </pc:grpChg>
        <pc:grpChg chg="add del mod">
          <ac:chgData name="Isabelle Plank" userId="a1289ac7-07bb-4c5c-b82e-95f954aebe03" providerId="ADAL" clId="{1EE0B497-F77D-41A0-A0A0-E37151357CD2}" dt="2022-07-05T09:43:01.926" v="6545"/>
          <ac:grpSpMkLst>
            <pc:docMk/>
            <pc:sldMk cId="123830675" sldId="262"/>
            <ac:grpSpMk id="154" creationId="{3037EAF7-E989-87F0-C373-1BE098E5CF3C}"/>
          </ac:grpSpMkLst>
        </pc:grpChg>
        <pc:grpChg chg="add del mod">
          <ac:chgData name="Isabelle Plank" userId="a1289ac7-07bb-4c5c-b82e-95f954aebe03" providerId="ADAL" clId="{1EE0B497-F77D-41A0-A0A0-E37151357CD2}" dt="2022-07-05T09:43:01.926" v="6545"/>
          <ac:grpSpMkLst>
            <pc:docMk/>
            <pc:sldMk cId="123830675" sldId="262"/>
            <ac:grpSpMk id="161" creationId="{90BE6171-71E8-277C-12C1-09382433DDCE}"/>
          </ac:grpSpMkLst>
        </pc:grpChg>
        <pc:grpChg chg="add del mod">
          <ac:chgData name="Isabelle Plank" userId="a1289ac7-07bb-4c5c-b82e-95f954aebe03" providerId="ADAL" clId="{1EE0B497-F77D-41A0-A0A0-E37151357CD2}" dt="2022-07-05T09:43:01.926" v="6545"/>
          <ac:grpSpMkLst>
            <pc:docMk/>
            <pc:sldMk cId="123830675" sldId="262"/>
            <ac:grpSpMk id="169" creationId="{6AC4F5E0-AEED-5C31-233A-3ED0C34304CE}"/>
          </ac:grpSpMkLst>
        </pc:grpChg>
        <pc:grpChg chg="add del mod">
          <ac:chgData name="Isabelle Plank" userId="a1289ac7-07bb-4c5c-b82e-95f954aebe03" providerId="ADAL" clId="{1EE0B497-F77D-41A0-A0A0-E37151357CD2}" dt="2022-07-05T09:43:01.926" v="6545"/>
          <ac:grpSpMkLst>
            <pc:docMk/>
            <pc:sldMk cId="123830675" sldId="262"/>
            <ac:grpSpMk id="173" creationId="{0F1828E7-31B7-0214-1D7D-45936C371631}"/>
          </ac:grpSpMkLst>
        </pc:grpChg>
        <pc:grpChg chg="add del mod">
          <ac:chgData name="Isabelle Plank" userId="a1289ac7-07bb-4c5c-b82e-95f954aebe03" providerId="ADAL" clId="{1EE0B497-F77D-41A0-A0A0-E37151357CD2}" dt="2022-07-05T09:43:01.926" v="6545"/>
          <ac:grpSpMkLst>
            <pc:docMk/>
            <pc:sldMk cId="123830675" sldId="262"/>
            <ac:grpSpMk id="181" creationId="{30154EAD-CCC1-2E15-682E-9E2B15257E94}"/>
          </ac:grpSpMkLst>
        </pc:grpChg>
        <pc:grpChg chg="add del mod">
          <ac:chgData name="Isabelle Plank" userId="a1289ac7-07bb-4c5c-b82e-95f954aebe03" providerId="ADAL" clId="{1EE0B497-F77D-41A0-A0A0-E37151357CD2}" dt="2022-07-05T09:43:01.926" v="6545"/>
          <ac:grpSpMkLst>
            <pc:docMk/>
            <pc:sldMk cId="123830675" sldId="262"/>
            <ac:grpSpMk id="185" creationId="{D83A6ECD-F25B-6396-7F77-175C2AF43770}"/>
          </ac:grpSpMkLst>
        </pc:grpChg>
        <pc:grpChg chg="add del mod">
          <ac:chgData name="Isabelle Plank" userId="a1289ac7-07bb-4c5c-b82e-95f954aebe03" providerId="ADAL" clId="{1EE0B497-F77D-41A0-A0A0-E37151357CD2}" dt="2022-07-05T09:43:01.926" v="6545"/>
          <ac:grpSpMkLst>
            <pc:docMk/>
            <pc:sldMk cId="123830675" sldId="262"/>
            <ac:grpSpMk id="190" creationId="{F9FE19A6-B4F5-667A-D589-C8D14006DAF1}"/>
          </ac:grpSpMkLst>
        </pc:grpChg>
        <pc:grpChg chg="add del mod">
          <ac:chgData name="Isabelle Plank" userId="a1289ac7-07bb-4c5c-b82e-95f954aebe03" providerId="ADAL" clId="{1EE0B497-F77D-41A0-A0A0-E37151357CD2}" dt="2022-07-05T09:43:01.926" v="6545"/>
          <ac:grpSpMkLst>
            <pc:docMk/>
            <pc:sldMk cId="123830675" sldId="262"/>
            <ac:grpSpMk id="195" creationId="{C7D61994-33D7-B9F1-3899-F93D2679AD60}"/>
          </ac:grpSpMkLst>
        </pc:grpChg>
        <pc:grpChg chg="add del mod">
          <ac:chgData name="Isabelle Plank" userId="a1289ac7-07bb-4c5c-b82e-95f954aebe03" providerId="ADAL" clId="{1EE0B497-F77D-41A0-A0A0-E37151357CD2}" dt="2022-07-05T09:43:01.926" v="6545"/>
          <ac:grpSpMkLst>
            <pc:docMk/>
            <pc:sldMk cId="123830675" sldId="262"/>
            <ac:grpSpMk id="201" creationId="{72E84FBE-8971-07EF-B254-EDAE34A2BD0C}"/>
          </ac:grpSpMkLst>
        </pc:grpChg>
        <pc:grpChg chg="add del mod">
          <ac:chgData name="Isabelle Plank" userId="a1289ac7-07bb-4c5c-b82e-95f954aebe03" providerId="ADAL" clId="{1EE0B497-F77D-41A0-A0A0-E37151357CD2}" dt="2022-07-05T09:43:01.926" v="6545"/>
          <ac:grpSpMkLst>
            <pc:docMk/>
            <pc:sldMk cId="123830675" sldId="262"/>
            <ac:grpSpMk id="216" creationId="{E24B919F-499E-15A7-C090-52F495CCD713}"/>
          </ac:grpSpMkLst>
        </pc:grpChg>
        <pc:grpChg chg="add del mod">
          <ac:chgData name="Isabelle Plank" userId="a1289ac7-07bb-4c5c-b82e-95f954aebe03" providerId="ADAL" clId="{1EE0B497-F77D-41A0-A0A0-E37151357CD2}" dt="2022-07-05T09:43:01.926" v="6545"/>
          <ac:grpSpMkLst>
            <pc:docMk/>
            <pc:sldMk cId="123830675" sldId="262"/>
            <ac:grpSpMk id="231" creationId="{EE4FFB2B-8218-45AC-266E-D41505D4C721}"/>
          </ac:grpSpMkLst>
        </pc:grpChg>
        <pc:grpChg chg="add del mod">
          <ac:chgData name="Isabelle Plank" userId="a1289ac7-07bb-4c5c-b82e-95f954aebe03" providerId="ADAL" clId="{1EE0B497-F77D-41A0-A0A0-E37151357CD2}" dt="2022-07-05T09:43:25.113" v="6597"/>
          <ac:grpSpMkLst>
            <pc:docMk/>
            <pc:sldMk cId="123830675" sldId="262"/>
            <ac:grpSpMk id="245" creationId="{A8055897-B227-FDB9-FB44-95F8BEA26AFC}"/>
          </ac:grpSpMkLst>
        </pc:grpChg>
        <pc:grpChg chg="add del mod">
          <ac:chgData name="Isabelle Plank" userId="a1289ac7-07bb-4c5c-b82e-95f954aebe03" providerId="ADAL" clId="{1EE0B497-F77D-41A0-A0A0-E37151357CD2}" dt="2022-07-05T09:43:25.113" v="6597"/>
          <ac:grpSpMkLst>
            <pc:docMk/>
            <pc:sldMk cId="123830675" sldId="262"/>
            <ac:grpSpMk id="250" creationId="{12008286-699A-317E-F126-7F1549BF77A5}"/>
          </ac:grpSpMkLst>
        </pc:grpChg>
        <pc:grpChg chg="add del mod">
          <ac:chgData name="Isabelle Plank" userId="a1289ac7-07bb-4c5c-b82e-95f954aebe03" providerId="ADAL" clId="{1EE0B497-F77D-41A0-A0A0-E37151357CD2}" dt="2022-07-05T09:43:25.113" v="6597"/>
          <ac:grpSpMkLst>
            <pc:docMk/>
            <pc:sldMk cId="123830675" sldId="262"/>
            <ac:grpSpMk id="257" creationId="{2CD3598A-5836-9F37-5EC9-FDF6A43ED016}"/>
          </ac:grpSpMkLst>
        </pc:grpChg>
        <pc:grpChg chg="add del mod">
          <ac:chgData name="Isabelle Plank" userId="a1289ac7-07bb-4c5c-b82e-95f954aebe03" providerId="ADAL" clId="{1EE0B497-F77D-41A0-A0A0-E37151357CD2}" dt="2022-07-05T09:43:25.113" v="6597"/>
          <ac:grpSpMkLst>
            <pc:docMk/>
            <pc:sldMk cId="123830675" sldId="262"/>
            <ac:grpSpMk id="262" creationId="{1B4E29C7-FD44-9DC9-FC2C-824007C36018}"/>
          </ac:grpSpMkLst>
        </pc:grpChg>
        <pc:grpChg chg="add del mod ord">
          <ac:chgData name="Isabelle Plank" userId="a1289ac7-07bb-4c5c-b82e-95f954aebe03" providerId="ADAL" clId="{1EE0B497-F77D-41A0-A0A0-E37151357CD2}" dt="2022-07-05T09:43:30.657" v="7129"/>
          <ac:grpSpMkLst>
            <pc:docMk/>
            <pc:sldMk cId="123830675" sldId="262"/>
            <ac:grpSpMk id="272" creationId="{0D2C167F-CE7E-3800-3C10-1B31D3588EC3}"/>
          </ac:grpSpMkLst>
        </pc:grpChg>
        <pc:grpChg chg="add del mod ord">
          <ac:chgData name="Isabelle Plank" userId="a1289ac7-07bb-4c5c-b82e-95f954aebe03" providerId="ADAL" clId="{1EE0B497-F77D-41A0-A0A0-E37151357CD2}" dt="2022-07-05T09:43:30.657" v="7129"/>
          <ac:grpSpMkLst>
            <pc:docMk/>
            <pc:sldMk cId="123830675" sldId="262"/>
            <ac:grpSpMk id="277" creationId="{2E4003EB-9793-9711-186F-FC485DB548A8}"/>
          </ac:grpSpMkLst>
        </pc:grpChg>
        <pc:grpChg chg="add del mod ord">
          <ac:chgData name="Isabelle Plank" userId="a1289ac7-07bb-4c5c-b82e-95f954aebe03" providerId="ADAL" clId="{1EE0B497-F77D-41A0-A0A0-E37151357CD2}" dt="2022-07-05T09:43:30.657" v="7129"/>
          <ac:grpSpMkLst>
            <pc:docMk/>
            <pc:sldMk cId="123830675" sldId="262"/>
            <ac:grpSpMk id="282" creationId="{3D3E9D94-DBD0-3583-D2AF-8D5A0F3FF6B7}"/>
          </ac:grpSpMkLst>
        </pc:grpChg>
        <pc:grpChg chg="add del mod ord">
          <ac:chgData name="Isabelle Plank" userId="a1289ac7-07bb-4c5c-b82e-95f954aebe03" providerId="ADAL" clId="{1EE0B497-F77D-41A0-A0A0-E37151357CD2}" dt="2022-07-05T09:43:30.657" v="7129"/>
          <ac:grpSpMkLst>
            <pc:docMk/>
            <pc:sldMk cId="123830675" sldId="262"/>
            <ac:grpSpMk id="292" creationId="{F7D00550-30EF-D970-1E8D-D96DCCEC4F91}"/>
          </ac:grpSpMkLst>
        </pc:grpChg>
        <pc:grpChg chg="add del mod ord">
          <ac:chgData name="Isabelle Plank" userId="a1289ac7-07bb-4c5c-b82e-95f954aebe03" providerId="ADAL" clId="{1EE0B497-F77D-41A0-A0A0-E37151357CD2}" dt="2022-07-05T09:43:29.418" v="6992"/>
          <ac:grpSpMkLst>
            <pc:docMk/>
            <pc:sldMk cId="123830675" sldId="262"/>
            <ac:grpSpMk id="299" creationId="{A1DF29F7-556A-BA4B-3D5A-A26B715E0714}"/>
          </ac:grpSpMkLst>
        </pc:grpChg>
        <pc:grpChg chg="add del mod ord">
          <ac:chgData name="Isabelle Plank" userId="a1289ac7-07bb-4c5c-b82e-95f954aebe03" providerId="ADAL" clId="{1EE0B497-F77D-41A0-A0A0-E37151357CD2}" dt="2022-07-05T09:43:29.418" v="6992"/>
          <ac:grpSpMkLst>
            <pc:docMk/>
            <pc:sldMk cId="123830675" sldId="262"/>
            <ac:grpSpMk id="304" creationId="{1D44C736-B4BC-FF8F-374B-B7E64C12A6F7}"/>
          </ac:grpSpMkLst>
        </pc:grpChg>
        <pc:grpChg chg="add del mod ord">
          <ac:chgData name="Isabelle Plank" userId="a1289ac7-07bb-4c5c-b82e-95f954aebe03" providerId="ADAL" clId="{1EE0B497-F77D-41A0-A0A0-E37151357CD2}" dt="2022-07-05T09:43:29.418" v="6992"/>
          <ac:grpSpMkLst>
            <pc:docMk/>
            <pc:sldMk cId="123830675" sldId="262"/>
            <ac:grpSpMk id="311" creationId="{D0CF49F3-37C1-0D47-62F6-559AF621716E}"/>
          </ac:grpSpMkLst>
        </pc:grpChg>
        <pc:grpChg chg="add del mod ord">
          <ac:chgData name="Isabelle Plank" userId="a1289ac7-07bb-4c5c-b82e-95f954aebe03" providerId="ADAL" clId="{1EE0B497-F77D-41A0-A0A0-E37151357CD2}" dt="2022-07-05T09:43:29.418" v="6992"/>
          <ac:grpSpMkLst>
            <pc:docMk/>
            <pc:sldMk cId="123830675" sldId="262"/>
            <ac:grpSpMk id="316" creationId="{6451FEE5-D224-78D1-D802-6252115BB941}"/>
          </ac:grpSpMkLst>
        </pc:grpChg>
        <pc:grpChg chg="add mod">
          <ac:chgData name="Isabelle Plank" userId="a1289ac7-07bb-4c5c-b82e-95f954aebe03" providerId="ADAL" clId="{1EE0B497-F77D-41A0-A0A0-E37151357CD2}" dt="2022-07-05T09:43:38.427" v="7131" actId="571"/>
          <ac:grpSpMkLst>
            <pc:docMk/>
            <pc:sldMk cId="123830675" sldId="262"/>
            <ac:grpSpMk id="326" creationId="{12FAE3BD-DA34-6A19-3345-132721D33BE1}"/>
          </ac:grpSpMkLst>
        </pc:grpChg>
        <pc:grpChg chg="add del mod ord">
          <ac:chgData name="Isabelle Plank" userId="a1289ac7-07bb-4c5c-b82e-95f954aebe03" providerId="ADAL" clId="{1EE0B497-F77D-41A0-A0A0-E37151357CD2}" dt="2022-07-05T09:43:41.036" v="7402"/>
          <ac:grpSpMkLst>
            <pc:docMk/>
            <pc:sldMk cId="123830675" sldId="262"/>
            <ac:grpSpMk id="331" creationId="{672A7EB4-0946-EED5-DFEE-C9A92FDA32DC}"/>
          </ac:grpSpMkLst>
        </pc:grpChg>
        <pc:grpChg chg="add del mod ord">
          <ac:chgData name="Isabelle Plank" userId="a1289ac7-07bb-4c5c-b82e-95f954aebe03" providerId="ADAL" clId="{1EE0B497-F77D-41A0-A0A0-E37151357CD2}" dt="2022-07-05T09:43:41.036" v="7402"/>
          <ac:grpSpMkLst>
            <pc:docMk/>
            <pc:sldMk cId="123830675" sldId="262"/>
            <ac:grpSpMk id="336" creationId="{3D38D8F3-D9C5-FC8D-C70C-AF3ED784BE04}"/>
          </ac:grpSpMkLst>
        </pc:grpChg>
        <pc:grpChg chg="add del mod ord">
          <ac:chgData name="Isabelle Plank" userId="a1289ac7-07bb-4c5c-b82e-95f954aebe03" providerId="ADAL" clId="{1EE0B497-F77D-41A0-A0A0-E37151357CD2}" dt="2022-07-05T09:43:41.036" v="7402"/>
          <ac:grpSpMkLst>
            <pc:docMk/>
            <pc:sldMk cId="123830675" sldId="262"/>
            <ac:grpSpMk id="341" creationId="{D537925F-CAFE-F53F-EBB9-9B22CD493372}"/>
          </ac:grpSpMkLst>
        </pc:grpChg>
        <pc:grpChg chg="add del mod ord">
          <ac:chgData name="Isabelle Plank" userId="a1289ac7-07bb-4c5c-b82e-95f954aebe03" providerId="ADAL" clId="{1EE0B497-F77D-41A0-A0A0-E37151357CD2}" dt="2022-07-05T09:43:41.036" v="7402"/>
          <ac:grpSpMkLst>
            <pc:docMk/>
            <pc:sldMk cId="123830675" sldId="262"/>
            <ac:grpSpMk id="351" creationId="{92D697BF-52A2-C92E-DDC7-3FE13FDDD70B}"/>
          </ac:grpSpMkLst>
        </pc:grpChg>
        <pc:grpChg chg="add del mod ord">
          <ac:chgData name="Isabelle Plank" userId="a1289ac7-07bb-4c5c-b82e-95f954aebe03" providerId="ADAL" clId="{1EE0B497-F77D-41A0-A0A0-E37151357CD2}" dt="2022-07-05T09:43:41.099" v="7481"/>
          <ac:grpSpMkLst>
            <pc:docMk/>
            <pc:sldMk cId="123830675" sldId="262"/>
            <ac:grpSpMk id="358" creationId="{42FBC5DE-D07C-98C2-71A9-6BC930EC8E7C}"/>
          </ac:grpSpMkLst>
        </pc:grpChg>
        <pc:grpChg chg="add del mod ord">
          <ac:chgData name="Isabelle Plank" userId="a1289ac7-07bb-4c5c-b82e-95f954aebe03" providerId="ADAL" clId="{1EE0B497-F77D-41A0-A0A0-E37151357CD2}" dt="2022-07-05T09:43:41.099" v="7481"/>
          <ac:grpSpMkLst>
            <pc:docMk/>
            <pc:sldMk cId="123830675" sldId="262"/>
            <ac:grpSpMk id="363" creationId="{08CD944E-F850-069B-C9CC-880B9F944579}"/>
          </ac:grpSpMkLst>
        </pc:grpChg>
        <pc:grpChg chg="add del mod ord">
          <ac:chgData name="Isabelle Plank" userId="a1289ac7-07bb-4c5c-b82e-95f954aebe03" providerId="ADAL" clId="{1EE0B497-F77D-41A0-A0A0-E37151357CD2}" dt="2022-07-05T09:43:41.099" v="7481"/>
          <ac:grpSpMkLst>
            <pc:docMk/>
            <pc:sldMk cId="123830675" sldId="262"/>
            <ac:grpSpMk id="370" creationId="{95239005-9196-8C00-AB29-FDF61B3DFC03}"/>
          </ac:grpSpMkLst>
        </pc:grpChg>
        <pc:grpChg chg="add del mod ord">
          <ac:chgData name="Isabelle Plank" userId="a1289ac7-07bb-4c5c-b82e-95f954aebe03" providerId="ADAL" clId="{1EE0B497-F77D-41A0-A0A0-E37151357CD2}" dt="2022-07-05T09:43:41.099" v="7481"/>
          <ac:grpSpMkLst>
            <pc:docMk/>
            <pc:sldMk cId="123830675" sldId="262"/>
            <ac:grpSpMk id="375" creationId="{98593414-3DCA-BCF1-D926-0DC8299474A3}"/>
          </ac:grpSpMkLst>
        </pc:grpChg>
        <pc:grpChg chg="add del mod">
          <ac:chgData name="Isabelle Plank" userId="a1289ac7-07bb-4c5c-b82e-95f954aebe03" providerId="ADAL" clId="{1EE0B497-F77D-41A0-A0A0-E37151357CD2}" dt="2022-07-05T09:43:47.241" v="7543"/>
          <ac:grpSpMkLst>
            <pc:docMk/>
            <pc:sldMk cId="123830675" sldId="262"/>
            <ac:grpSpMk id="385" creationId="{31A3A430-FB5D-45FB-EDE0-4A1D82025562}"/>
          </ac:grpSpMkLst>
        </pc:grpChg>
        <pc:grpChg chg="add del mod">
          <ac:chgData name="Isabelle Plank" userId="a1289ac7-07bb-4c5c-b82e-95f954aebe03" providerId="ADAL" clId="{1EE0B497-F77D-41A0-A0A0-E37151357CD2}" dt="2022-07-05T09:43:47.241" v="7543"/>
          <ac:grpSpMkLst>
            <pc:docMk/>
            <pc:sldMk cId="123830675" sldId="262"/>
            <ac:grpSpMk id="392" creationId="{E93DAE42-DD4F-540A-69D7-9CA6D6DE514D}"/>
          </ac:grpSpMkLst>
        </pc:grpChg>
        <pc:grpChg chg="add del mod">
          <ac:chgData name="Isabelle Plank" userId="a1289ac7-07bb-4c5c-b82e-95f954aebe03" providerId="ADAL" clId="{1EE0B497-F77D-41A0-A0A0-E37151357CD2}" dt="2022-07-05T09:43:47.241" v="7543"/>
          <ac:grpSpMkLst>
            <pc:docMk/>
            <pc:sldMk cId="123830675" sldId="262"/>
            <ac:grpSpMk id="400" creationId="{13C1B580-2B67-2225-DB82-072BA972C298}"/>
          </ac:grpSpMkLst>
        </pc:grpChg>
        <pc:grpChg chg="add del mod ord">
          <ac:chgData name="Isabelle Plank" userId="a1289ac7-07bb-4c5c-b82e-95f954aebe03" providerId="ADAL" clId="{1EE0B497-F77D-41A0-A0A0-E37151357CD2}" dt="2022-07-05T09:43:52.195" v="8089"/>
          <ac:grpSpMkLst>
            <pc:docMk/>
            <pc:sldMk cId="123830675" sldId="262"/>
            <ac:grpSpMk id="406" creationId="{898DFB81-92FD-FAAC-EAB8-519CCF5F117D}"/>
          </ac:grpSpMkLst>
        </pc:grpChg>
        <pc:grpChg chg="add del mod ord">
          <ac:chgData name="Isabelle Plank" userId="a1289ac7-07bb-4c5c-b82e-95f954aebe03" providerId="ADAL" clId="{1EE0B497-F77D-41A0-A0A0-E37151357CD2}" dt="2022-07-05T09:43:52.195" v="8089"/>
          <ac:grpSpMkLst>
            <pc:docMk/>
            <pc:sldMk cId="123830675" sldId="262"/>
            <ac:grpSpMk id="413" creationId="{C30C6A7E-96F5-303B-344C-86496B7E5233}"/>
          </ac:grpSpMkLst>
        </pc:grpChg>
        <pc:grpChg chg="add del mod ord">
          <ac:chgData name="Isabelle Plank" userId="a1289ac7-07bb-4c5c-b82e-95f954aebe03" providerId="ADAL" clId="{1EE0B497-F77D-41A0-A0A0-E37151357CD2}" dt="2022-07-05T09:43:52.195" v="8089"/>
          <ac:grpSpMkLst>
            <pc:docMk/>
            <pc:sldMk cId="123830675" sldId="262"/>
            <ac:grpSpMk id="421" creationId="{7FE43867-E024-4C1A-05EC-6ACADA71C1A0}"/>
          </ac:grpSpMkLst>
        </pc:grpChg>
        <pc:grpChg chg="add del mod ord">
          <ac:chgData name="Isabelle Plank" userId="a1289ac7-07bb-4c5c-b82e-95f954aebe03" providerId="ADAL" clId="{1EE0B497-F77D-41A0-A0A0-E37151357CD2}" dt="2022-07-05T09:43:51.195" v="7950"/>
          <ac:grpSpMkLst>
            <pc:docMk/>
            <pc:sldMk cId="123830675" sldId="262"/>
            <ac:grpSpMk id="426" creationId="{52BC3A90-F54D-0DED-1E28-3AE0E0425955}"/>
          </ac:grpSpMkLst>
        </pc:grpChg>
        <pc:grpChg chg="add del mod ord">
          <ac:chgData name="Isabelle Plank" userId="a1289ac7-07bb-4c5c-b82e-95f954aebe03" providerId="ADAL" clId="{1EE0B497-F77D-41A0-A0A0-E37151357CD2}" dt="2022-07-05T09:43:51.195" v="7950"/>
          <ac:grpSpMkLst>
            <pc:docMk/>
            <pc:sldMk cId="123830675" sldId="262"/>
            <ac:grpSpMk id="433" creationId="{4C04CE44-CD07-6626-F99C-BBEF3A567D7C}"/>
          </ac:grpSpMkLst>
        </pc:grpChg>
        <pc:grpChg chg="add del mod ord">
          <ac:chgData name="Isabelle Plank" userId="a1289ac7-07bb-4c5c-b82e-95f954aebe03" providerId="ADAL" clId="{1EE0B497-F77D-41A0-A0A0-E37151357CD2}" dt="2022-07-05T09:43:51.195" v="7950"/>
          <ac:grpSpMkLst>
            <pc:docMk/>
            <pc:sldMk cId="123830675" sldId="262"/>
            <ac:grpSpMk id="441" creationId="{39A0CD68-E54B-B1ED-D4D9-22AECB27D717}"/>
          </ac:grpSpMkLst>
        </pc:grpChg>
        <pc:grpChg chg="add del mod ord">
          <ac:chgData name="Isabelle Plank" userId="a1289ac7-07bb-4c5c-b82e-95f954aebe03" providerId="ADAL" clId="{1EE0B497-F77D-41A0-A0A0-E37151357CD2}" dt="2022-07-05T09:43:55.827" v="8367"/>
          <ac:grpSpMkLst>
            <pc:docMk/>
            <pc:sldMk cId="123830675" sldId="262"/>
            <ac:grpSpMk id="446" creationId="{5F1BB8E9-8E66-7D6C-FA08-D680222DEE05}"/>
          </ac:grpSpMkLst>
        </pc:grpChg>
        <pc:grpChg chg="add del mod ord">
          <ac:chgData name="Isabelle Plank" userId="a1289ac7-07bb-4c5c-b82e-95f954aebe03" providerId="ADAL" clId="{1EE0B497-F77D-41A0-A0A0-E37151357CD2}" dt="2022-07-05T09:43:55.827" v="8367"/>
          <ac:grpSpMkLst>
            <pc:docMk/>
            <pc:sldMk cId="123830675" sldId="262"/>
            <ac:grpSpMk id="453" creationId="{57DF8FF5-D336-1D4C-F290-8157CA0C6BBA}"/>
          </ac:grpSpMkLst>
        </pc:grpChg>
        <pc:grpChg chg="add del mod ord">
          <ac:chgData name="Isabelle Plank" userId="a1289ac7-07bb-4c5c-b82e-95f954aebe03" providerId="ADAL" clId="{1EE0B497-F77D-41A0-A0A0-E37151357CD2}" dt="2022-07-05T09:43:55.827" v="8367"/>
          <ac:grpSpMkLst>
            <pc:docMk/>
            <pc:sldMk cId="123830675" sldId="262"/>
            <ac:grpSpMk id="461" creationId="{24BC0585-57CC-7092-009D-BB46FE7E4BDD}"/>
          </ac:grpSpMkLst>
        </pc:grpChg>
        <pc:grpChg chg="add del mod ord">
          <ac:chgData name="Isabelle Plank" userId="a1289ac7-07bb-4c5c-b82e-95f954aebe03" providerId="ADAL" clId="{1EE0B497-F77D-41A0-A0A0-E37151357CD2}" dt="2022-07-05T09:43:56.281" v="8453"/>
          <ac:grpSpMkLst>
            <pc:docMk/>
            <pc:sldMk cId="123830675" sldId="262"/>
            <ac:grpSpMk id="466" creationId="{4C7F0750-DE9B-9580-1391-314A3EB1379A}"/>
          </ac:grpSpMkLst>
        </pc:grpChg>
        <pc:grpChg chg="add del mod ord">
          <ac:chgData name="Isabelle Plank" userId="a1289ac7-07bb-4c5c-b82e-95f954aebe03" providerId="ADAL" clId="{1EE0B497-F77D-41A0-A0A0-E37151357CD2}" dt="2022-07-05T09:43:56.281" v="8453"/>
          <ac:grpSpMkLst>
            <pc:docMk/>
            <pc:sldMk cId="123830675" sldId="262"/>
            <ac:grpSpMk id="474" creationId="{0A8B181C-06EC-BF0F-6EAC-5A8C28A98D07}"/>
          </ac:grpSpMkLst>
        </pc:grpChg>
        <pc:grpChg chg="add del mod ord">
          <ac:chgData name="Isabelle Plank" userId="a1289ac7-07bb-4c5c-b82e-95f954aebe03" providerId="ADAL" clId="{1EE0B497-F77D-41A0-A0A0-E37151357CD2}" dt="2022-07-05T09:43:56.281" v="8453"/>
          <ac:grpSpMkLst>
            <pc:docMk/>
            <pc:sldMk cId="123830675" sldId="262"/>
            <ac:grpSpMk id="482" creationId="{6C90F282-1A31-AE5B-4480-B585DC6F0AE7}"/>
          </ac:grpSpMkLst>
        </pc:grpChg>
        <pc:grpChg chg="add mod">
          <ac:chgData name="Isabelle Plank" userId="a1289ac7-07bb-4c5c-b82e-95f954aebe03" providerId="ADAL" clId="{1EE0B497-F77D-41A0-A0A0-E37151357CD2}" dt="2022-07-05T09:44:00.549" v="8455" actId="571"/>
          <ac:grpSpMkLst>
            <pc:docMk/>
            <pc:sldMk cId="123830675" sldId="262"/>
            <ac:grpSpMk id="486" creationId="{9EA833BB-4EEC-20D0-5D00-F07414221760}"/>
          </ac:grpSpMkLst>
        </pc:grpChg>
        <pc:grpChg chg="add mod">
          <ac:chgData name="Isabelle Plank" userId="a1289ac7-07bb-4c5c-b82e-95f954aebe03" providerId="ADAL" clId="{1EE0B497-F77D-41A0-A0A0-E37151357CD2}" dt="2022-07-05T09:44:00.549" v="8455" actId="571"/>
          <ac:grpSpMkLst>
            <pc:docMk/>
            <pc:sldMk cId="123830675" sldId="262"/>
            <ac:grpSpMk id="494" creationId="{330E5EA8-AA4A-C379-9FF0-958FDEF8D92B}"/>
          </ac:grpSpMkLst>
        </pc:grpChg>
        <pc:grpChg chg="add del mod">
          <ac:chgData name="Isabelle Plank" userId="a1289ac7-07bb-4c5c-b82e-95f954aebe03" providerId="ADAL" clId="{1EE0B497-F77D-41A0-A0A0-E37151357CD2}" dt="2022-07-05T09:44:04.036" v="8503"/>
          <ac:grpSpMkLst>
            <pc:docMk/>
            <pc:sldMk cId="123830675" sldId="262"/>
            <ac:grpSpMk id="499" creationId="{007A63C6-08B1-D9F0-1E8A-5C279C327485}"/>
          </ac:grpSpMkLst>
        </pc:grpChg>
        <pc:grpChg chg="add del mod">
          <ac:chgData name="Isabelle Plank" userId="a1289ac7-07bb-4c5c-b82e-95f954aebe03" providerId="ADAL" clId="{1EE0B497-F77D-41A0-A0A0-E37151357CD2}" dt="2022-07-05T09:44:04.036" v="8503"/>
          <ac:grpSpMkLst>
            <pc:docMk/>
            <pc:sldMk cId="123830675" sldId="262"/>
            <ac:grpSpMk id="507" creationId="{086D5722-5F6C-053C-DC78-1FC1ED34B75C}"/>
          </ac:grpSpMkLst>
        </pc:grpChg>
        <pc:grpChg chg="add del mod">
          <ac:chgData name="Isabelle Plank" userId="a1289ac7-07bb-4c5c-b82e-95f954aebe03" providerId="ADAL" clId="{1EE0B497-F77D-41A0-A0A0-E37151357CD2}" dt="2022-07-05T09:44:04.036" v="8503"/>
          <ac:grpSpMkLst>
            <pc:docMk/>
            <pc:sldMk cId="123830675" sldId="262"/>
            <ac:grpSpMk id="512" creationId="{0D7C8A25-158A-4D74-C1AD-D72D329C0652}"/>
          </ac:grpSpMkLst>
        </pc:grpChg>
        <pc:grpChg chg="add del mod">
          <ac:chgData name="Isabelle Plank" userId="a1289ac7-07bb-4c5c-b82e-95f954aebe03" providerId="ADAL" clId="{1EE0B497-F77D-41A0-A0A0-E37151357CD2}" dt="2022-07-05T09:44:04.036" v="8503"/>
          <ac:grpSpMkLst>
            <pc:docMk/>
            <pc:sldMk cId="123830675" sldId="262"/>
            <ac:grpSpMk id="516" creationId="{67F0E676-F72A-0712-BE88-4802E825AAF1}"/>
          </ac:grpSpMkLst>
        </pc:grpChg>
        <pc:grpChg chg="add del mod ord">
          <ac:chgData name="Isabelle Plank" userId="a1289ac7-07bb-4c5c-b82e-95f954aebe03" providerId="ADAL" clId="{1EE0B497-F77D-41A0-A0A0-E37151357CD2}" dt="2022-07-05T09:44:04.893" v="8774"/>
          <ac:grpSpMkLst>
            <pc:docMk/>
            <pc:sldMk cId="123830675" sldId="262"/>
            <ac:grpSpMk id="521" creationId="{75E42E95-1508-DDC7-8E54-7315D1A26BCF}"/>
          </ac:grpSpMkLst>
        </pc:grpChg>
        <pc:grpChg chg="add del mod ord">
          <ac:chgData name="Isabelle Plank" userId="a1289ac7-07bb-4c5c-b82e-95f954aebe03" providerId="ADAL" clId="{1EE0B497-F77D-41A0-A0A0-E37151357CD2}" dt="2022-07-05T09:44:04.893" v="8774"/>
          <ac:grpSpMkLst>
            <pc:docMk/>
            <pc:sldMk cId="123830675" sldId="262"/>
            <ac:grpSpMk id="529" creationId="{C51B8A0C-E989-6404-2C60-8AE66B29A0FB}"/>
          </ac:grpSpMkLst>
        </pc:grpChg>
        <pc:grpChg chg="add del mod ord">
          <ac:chgData name="Isabelle Plank" userId="a1289ac7-07bb-4c5c-b82e-95f954aebe03" providerId="ADAL" clId="{1EE0B497-F77D-41A0-A0A0-E37151357CD2}" dt="2022-07-05T09:44:04.893" v="8774"/>
          <ac:grpSpMkLst>
            <pc:docMk/>
            <pc:sldMk cId="123830675" sldId="262"/>
            <ac:grpSpMk id="533" creationId="{94870FC4-46BA-2770-35C6-C65E93DF437F}"/>
          </ac:grpSpMkLst>
        </pc:grpChg>
        <pc:grpChg chg="add del mod ord">
          <ac:chgData name="Isabelle Plank" userId="a1289ac7-07bb-4c5c-b82e-95f954aebe03" providerId="ADAL" clId="{1EE0B497-F77D-41A0-A0A0-E37151357CD2}" dt="2022-07-05T09:44:04.893" v="8774"/>
          <ac:grpSpMkLst>
            <pc:docMk/>
            <pc:sldMk cId="123830675" sldId="262"/>
            <ac:grpSpMk id="538" creationId="{F90A90D1-2528-85B6-73A2-591AC7BDF296}"/>
          </ac:grpSpMkLst>
        </pc:grpChg>
        <pc:grpChg chg="add del mod ord">
          <ac:chgData name="Isabelle Plank" userId="a1289ac7-07bb-4c5c-b82e-95f954aebe03" providerId="ADAL" clId="{1EE0B497-F77D-41A0-A0A0-E37151357CD2}" dt="2022-07-05T09:44:04.952" v="8853"/>
          <ac:grpSpMkLst>
            <pc:docMk/>
            <pc:sldMk cId="123830675" sldId="262"/>
            <ac:grpSpMk id="543" creationId="{6D8A13BC-7213-2D4E-3BC1-4311FA065676}"/>
          </ac:grpSpMkLst>
        </pc:grpChg>
        <pc:grpChg chg="add del mod ord">
          <ac:chgData name="Isabelle Plank" userId="a1289ac7-07bb-4c5c-b82e-95f954aebe03" providerId="ADAL" clId="{1EE0B497-F77D-41A0-A0A0-E37151357CD2}" dt="2022-07-05T09:44:04.952" v="8853"/>
          <ac:grpSpMkLst>
            <pc:docMk/>
            <pc:sldMk cId="123830675" sldId="262"/>
            <ac:grpSpMk id="551" creationId="{2C104AF0-8043-F05E-5ED0-B7BB3EF3B75E}"/>
          </ac:grpSpMkLst>
        </pc:grpChg>
        <pc:grpChg chg="add del mod ord">
          <ac:chgData name="Isabelle Plank" userId="a1289ac7-07bb-4c5c-b82e-95f954aebe03" providerId="ADAL" clId="{1EE0B497-F77D-41A0-A0A0-E37151357CD2}" dt="2022-07-05T09:44:04.952" v="8853"/>
          <ac:grpSpMkLst>
            <pc:docMk/>
            <pc:sldMk cId="123830675" sldId="262"/>
            <ac:grpSpMk id="556" creationId="{8E61EE8C-6C9C-F849-B8B2-3D8CF7D84922}"/>
          </ac:grpSpMkLst>
        </pc:grpChg>
        <pc:grpChg chg="add del mod ord">
          <ac:chgData name="Isabelle Plank" userId="a1289ac7-07bb-4c5c-b82e-95f954aebe03" providerId="ADAL" clId="{1EE0B497-F77D-41A0-A0A0-E37151357CD2}" dt="2022-07-05T09:44:04.952" v="8853"/>
          <ac:grpSpMkLst>
            <pc:docMk/>
            <pc:sldMk cId="123830675" sldId="262"/>
            <ac:grpSpMk id="560" creationId="{52EE700C-B172-3EF5-D1F2-04C1624EC3E5}"/>
          </ac:grpSpMkLst>
        </pc:grpChg>
        <pc:grpChg chg="add del mod">
          <ac:chgData name="Isabelle Plank" userId="a1289ac7-07bb-4c5c-b82e-95f954aebe03" providerId="ADAL" clId="{1EE0B497-F77D-41A0-A0A0-E37151357CD2}" dt="2022-07-05T09:44:08.536" v="8901"/>
          <ac:grpSpMkLst>
            <pc:docMk/>
            <pc:sldMk cId="123830675" sldId="262"/>
            <ac:grpSpMk id="565" creationId="{1261C88F-C677-DAA3-F3CE-0D797FC15C38}"/>
          </ac:grpSpMkLst>
        </pc:grpChg>
        <pc:grpChg chg="add del mod">
          <ac:chgData name="Isabelle Plank" userId="a1289ac7-07bb-4c5c-b82e-95f954aebe03" providerId="ADAL" clId="{1EE0B497-F77D-41A0-A0A0-E37151357CD2}" dt="2022-07-05T09:44:08.536" v="8901"/>
          <ac:grpSpMkLst>
            <pc:docMk/>
            <pc:sldMk cId="123830675" sldId="262"/>
            <ac:grpSpMk id="571" creationId="{D0682BCA-A601-EA80-2B5E-77A97FA04B5F}"/>
          </ac:grpSpMkLst>
        </pc:grpChg>
        <pc:grpChg chg="add del mod">
          <ac:chgData name="Isabelle Plank" userId="a1289ac7-07bb-4c5c-b82e-95f954aebe03" providerId="ADAL" clId="{1EE0B497-F77D-41A0-A0A0-E37151357CD2}" dt="2022-07-05T09:44:08.536" v="8901"/>
          <ac:grpSpMkLst>
            <pc:docMk/>
            <pc:sldMk cId="123830675" sldId="262"/>
            <ac:grpSpMk id="584" creationId="{59D8DAAD-5E7E-D9B1-6119-A1DA3ED47165}"/>
          </ac:grpSpMkLst>
        </pc:grpChg>
        <pc:grpChg chg="add del mod">
          <ac:chgData name="Isabelle Plank" userId="a1289ac7-07bb-4c5c-b82e-95f954aebe03" providerId="ADAL" clId="{1EE0B497-F77D-41A0-A0A0-E37151357CD2}" dt="2022-07-05T09:44:08.536" v="8901"/>
          <ac:grpSpMkLst>
            <pc:docMk/>
            <pc:sldMk cId="123830675" sldId="262"/>
            <ac:grpSpMk id="599" creationId="{C8DF34A0-FEAD-787D-B2BF-AED695C19265}"/>
          </ac:grpSpMkLst>
        </pc:grpChg>
        <pc:grpChg chg="add del mod ord">
          <ac:chgData name="Isabelle Plank" userId="a1289ac7-07bb-4c5c-b82e-95f954aebe03" providerId="ADAL" clId="{1EE0B497-F77D-41A0-A0A0-E37151357CD2}" dt="2022-07-05T09:44:09.212" v="9172"/>
          <ac:grpSpMkLst>
            <pc:docMk/>
            <pc:sldMk cId="123830675" sldId="262"/>
            <ac:grpSpMk id="614" creationId="{34520BDA-D00C-8E59-CFE0-97340FDE0673}"/>
          </ac:grpSpMkLst>
        </pc:grpChg>
        <pc:grpChg chg="add del mod ord">
          <ac:chgData name="Isabelle Plank" userId="a1289ac7-07bb-4c5c-b82e-95f954aebe03" providerId="ADAL" clId="{1EE0B497-F77D-41A0-A0A0-E37151357CD2}" dt="2022-07-05T09:44:09.212" v="9172"/>
          <ac:grpSpMkLst>
            <pc:docMk/>
            <pc:sldMk cId="123830675" sldId="262"/>
            <ac:grpSpMk id="620" creationId="{A04861F1-6F3D-E977-1703-60B75B14B366}"/>
          </ac:grpSpMkLst>
        </pc:grpChg>
        <pc:grpChg chg="add del mod ord">
          <ac:chgData name="Isabelle Plank" userId="a1289ac7-07bb-4c5c-b82e-95f954aebe03" providerId="ADAL" clId="{1EE0B497-F77D-41A0-A0A0-E37151357CD2}" dt="2022-07-05T09:44:09.212" v="9172"/>
          <ac:grpSpMkLst>
            <pc:docMk/>
            <pc:sldMk cId="123830675" sldId="262"/>
            <ac:grpSpMk id="635" creationId="{60864523-8374-1CB3-E77E-71102E7CE3F4}"/>
          </ac:grpSpMkLst>
        </pc:grpChg>
        <pc:grpChg chg="add del mod ord">
          <ac:chgData name="Isabelle Plank" userId="a1289ac7-07bb-4c5c-b82e-95f954aebe03" providerId="ADAL" clId="{1EE0B497-F77D-41A0-A0A0-E37151357CD2}" dt="2022-07-05T09:44:09.212" v="9172"/>
          <ac:grpSpMkLst>
            <pc:docMk/>
            <pc:sldMk cId="123830675" sldId="262"/>
            <ac:grpSpMk id="650" creationId="{181794B9-7AAE-0380-9E51-141CC9F4CF1A}"/>
          </ac:grpSpMkLst>
        </pc:grpChg>
        <pc:grpChg chg="add del mod ord">
          <ac:chgData name="Isabelle Plank" userId="a1289ac7-07bb-4c5c-b82e-95f954aebe03" providerId="ADAL" clId="{1EE0B497-F77D-41A0-A0A0-E37151357CD2}" dt="2022-07-05T09:44:09.264" v="9251"/>
          <ac:grpSpMkLst>
            <pc:docMk/>
            <pc:sldMk cId="123830675" sldId="262"/>
            <ac:grpSpMk id="663" creationId="{EA68D35A-09AB-60F3-D166-7075B3F034BB}"/>
          </ac:grpSpMkLst>
        </pc:grpChg>
        <pc:grpChg chg="add del mod ord">
          <ac:chgData name="Isabelle Plank" userId="a1289ac7-07bb-4c5c-b82e-95f954aebe03" providerId="ADAL" clId="{1EE0B497-F77D-41A0-A0A0-E37151357CD2}" dt="2022-07-05T09:44:09.264" v="9251"/>
          <ac:grpSpMkLst>
            <pc:docMk/>
            <pc:sldMk cId="123830675" sldId="262"/>
            <ac:grpSpMk id="669" creationId="{5B1291BF-3456-D90F-8621-E856D2F84992}"/>
          </ac:grpSpMkLst>
        </pc:grpChg>
        <pc:grpChg chg="add del mod ord">
          <ac:chgData name="Isabelle Plank" userId="a1289ac7-07bb-4c5c-b82e-95f954aebe03" providerId="ADAL" clId="{1EE0B497-F77D-41A0-A0A0-E37151357CD2}" dt="2022-07-05T09:44:09.264" v="9251"/>
          <ac:grpSpMkLst>
            <pc:docMk/>
            <pc:sldMk cId="123830675" sldId="262"/>
            <ac:grpSpMk id="682" creationId="{0AE4C777-A9B3-2080-7E40-88F4E2AC6BFC}"/>
          </ac:grpSpMkLst>
        </pc:grpChg>
        <pc:grpChg chg="add del mod ord">
          <ac:chgData name="Isabelle Plank" userId="a1289ac7-07bb-4c5c-b82e-95f954aebe03" providerId="ADAL" clId="{1EE0B497-F77D-41A0-A0A0-E37151357CD2}" dt="2022-07-05T09:44:09.264" v="9251"/>
          <ac:grpSpMkLst>
            <pc:docMk/>
            <pc:sldMk cId="123830675" sldId="262"/>
            <ac:grpSpMk id="697" creationId="{B8CD83FE-E18D-B8BA-FE50-F5876F439387}"/>
          </ac:grpSpMkLst>
        </pc:grpChg>
        <pc:grpChg chg="add del mod">
          <ac:chgData name="Isabelle Plank" userId="a1289ac7-07bb-4c5c-b82e-95f954aebe03" providerId="ADAL" clId="{1EE0B497-F77D-41A0-A0A0-E37151357CD2}" dt="2022-07-05T09:44:13.725" v="9299"/>
          <ac:grpSpMkLst>
            <pc:docMk/>
            <pc:sldMk cId="123830675" sldId="262"/>
            <ac:grpSpMk id="712" creationId="{96D2C266-7083-6AA8-2064-5B972A889FDE}"/>
          </ac:grpSpMkLst>
        </pc:grpChg>
        <pc:grpChg chg="add del mod">
          <ac:chgData name="Isabelle Plank" userId="a1289ac7-07bb-4c5c-b82e-95f954aebe03" providerId="ADAL" clId="{1EE0B497-F77D-41A0-A0A0-E37151357CD2}" dt="2022-07-05T09:44:13.725" v="9299"/>
          <ac:grpSpMkLst>
            <pc:docMk/>
            <pc:sldMk cId="123830675" sldId="262"/>
            <ac:grpSpMk id="722" creationId="{74B1C924-45F0-FAE6-212A-0CBE02149326}"/>
          </ac:grpSpMkLst>
        </pc:grpChg>
        <pc:grpChg chg="add del mod">
          <ac:chgData name="Isabelle Plank" userId="a1289ac7-07bb-4c5c-b82e-95f954aebe03" providerId="ADAL" clId="{1EE0B497-F77D-41A0-A0A0-E37151357CD2}" dt="2022-07-05T09:44:13.725" v="9299"/>
          <ac:grpSpMkLst>
            <pc:docMk/>
            <pc:sldMk cId="123830675" sldId="262"/>
            <ac:grpSpMk id="725" creationId="{E2468AD4-A1EF-37E5-A708-19753AF74D56}"/>
          </ac:grpSpMkLst>
        </pc:grpChg>
        <pc:grpChg chg="add del mod">
          <ac:chgData name="Isabelle Plank" userId="a1289ac7-07bb-4c5c-b82e-95f954aebe03" providerId="ADAL" clId="{1EE0B497-F77D-41A0-A0A0-E37151357CD2}" dt="2022-07-05T09:44:13.725" v="9299"/>
          <ac:grpSpMkLst>
            <pc:docMk/>
            <pc:sldMk cId="123830675" sldId="262"/>
            <ac:grpSpMk id="730" creationId="{3C98524E-8BD8-41E5-1F4D-B8720544ACDE}"/>
          </ac:grpSpMkLst>
        </pc:grpChg>
        <pc:grpChg chg="add del mod">
          <ac:chgData name="Isabelle Plank" userId="a1289ac7-07bb-4c5c-b82e-95f954aebe03" providerId="ADAL" clId="{1EE0B497-F77D-41A0-A0A0-E37151357CD2}" dt="2022-07-05T09:44:17.568" v="9368"/>
          <ac:grpSpMkLst>
            <pc:docMk/>
            <pc:sldMk cId="123830675" sldId="262"/>
            <ac:grpSpMk id="745" creationId="{15FA17AF-2EE1-26C6-0A86-407459CBAE9A}"/>
          </ac:grpSpMkLst>
        </pc:grpChg>
        <pc:grpChg chg="add del mod">
          <ac:chgData name="Isabelle Plank" userId="a1289ac7-07bb-4c5c-b82e-95f954aebe03" providerId="ADAL" clId="{1EE0B497-F77D-41A0-A0A0-E37151357CD2}" dt="2022-07-05T09:44:17.568" v="9368"/>
          <ac:grpSpMkLst>
            <pc:docMk/>
            <pc:sldMk cId="123830675" sldId="262"/>
            <ac:grpSpMk id="750" creationId="{8C18B4EB-E7BF-6F92-AFD6-8BB22790214B}"/>
          </ac:grpSpMkLst>
        </pc:grpChg>
        <pc:grpChg chg="add del mod">
          <ac:chgData name="Isabelle Plank" userId="a1289ac7-07bb-4c5c-b82e-95f954aebe03" providerId="ADAL" clId="{1EE0B497-F77D-41A0-A0A0-E37151357CD2}" dt="2022-07-05T09:44:17.568" v="9368"/>
          <ac:grpSpMkLst>
            <pc:docMk/>
            <pc:sldMk cId="123830675" sldId="262"/>
            <ac:grpSpMk id="758" creationId="{E0CF7497-7406-9E15-4A82-7A4385D3A865}"/>
          </ac:grpSpMkLst>
        </pc:grpChg>
        <pc:grpChg chg="add del mod">
          <ac:chgData name="Isabelle Plank" userId="a1289ac7-07bb-4c5c-b82e-95f954aebe03" providerId="ADAL" clId="{1EE0B497-F77D-41A0-A0A0-E37151357CD2}" dt="2022-07-05T09:44:17.568" v="9368"/>
          <ac:grpSpMkLst>
            <pc:docMk/>
            <pc:sldMk cId="123830675" sldId="262"/>
            <ac:grpSpMk id="762" creationId="{B32D7762-4201-7659-BB48-6DDCB6FF647B}"/>
          </ac:grpSpMkLst>
        </pc:grpChg>
        <pc:grpChg chg="add del mod">
          <ac:chgData name="Isabelle Plank" userId="a1289ac7-07bb-4c5c-b82e-95f954aebe03" providerId="ADAL" clId="{1EE0B497-F77D-41A0-A0A0-E37151357CD2}" dt="2022-07-05T09:44:21.622" v="9416"/>
          <ac:grpSpMkLst>
            <pc:docMk/>
            <pc:sldMk cId="123830675" sldId="262"/>
            <ac:grpSpMk id="777" creationId="{5616C3B1-8F59-A34B-4978-AEFE28CC1849}"/>
          </ac:grpSpMkLst>
        </pc:grpChg>
        <pc:grpChg chg="add del mod">
          <ac:chgData name="Isabelle Plank" userId="a1289ac7-07bb-4c5c-b82e-95f954aebe03" providerId="ADAL" clId="{1EE0B497-F77D-41A0-A0A0-E37151357CD2}" dt="2022-07-05T09:44:21.622" v="9416"/>
          <ac:grpSpMkLst>
            <pc:docMk/>
            <pc:sldMk cId="123830675" sldId="262"/>
            <ac:grpSpMk id="782" creationId="{49212636-3BB9-D464-AEAB-F1C95B87AD32}"/>
          </ac:grpSpMkLst>
        </pc:grpChg>
        <pc:grpChg chg="add del mod">
          <ac:chgData name="Isabelle Plank" userId="a1289ac7-07bb-4c5c-b82e-95f954aebe03" providerId="ADAL" clId="{1EE0B497-F77D-41A0-A0A0-E37151357CD2}" dt="2022-07-05T09:44:21.622" v="9416"/>
          <ac:grpSpMkLst>
            <pc:docMk/>
            <pc:sldMk cId="123830675" sldId="262"/>
            <ac:grpSpMk id="790" creationId="{42928E6E-0B06-1368-E1BE-47633A2475E3}"/>
          </ac:grpSpMkLst>
        </pc:grpChg>
        <pc:grpChg chg="add del mod">
          <ac:chgData name="Isabelle Plank" userId="a1289ac7-07bb-4c5c-b82e-95f954aebe03" providerId="ADAL" clId="{1EE0B497-F77D-41A0-A0A0-E37151357CD2}" dt="2022-07-05T09:44:21.622" v="9416"/>
          <ac:grpSpMkLst>
            <pc:docMk/>
            <pc:sldMk cId="123830675" sldId="262"/>
            <ac:grpSpMk id="794" creationId="{00A18C1E-4C9F-B862-67F1-8F5F14F37838}"/>
          </ac:grpSpMkLst>
        </pc:grpChg>
        <pc:grpChg chg="add del mod">
          <ac:chgData name="Isabelle Plank" userId="a1289ac7-07bb-4c5c-b82e-95f954aebe03" providerId="ADAL" clId="{1EE0B497-F77D-41A0-A0A0-E37151357CD2}" dt="2022-07-05T09:44:26.063" v="9478"/>
          <ac:grpSpMkLst>
            <pc:docMk/>
            <pc:sldMk cId="123830675" sldId="262"/>
            <ac:grpSpMk id="809" creationId="{85ED6ED5-0958-2FBB-426B-35948D7CB2A8}"/>
          </ac:grpSpMkLst>
        </pc:grpChg>
        <pc:grpChg chg="add del mod">
          <ac:chgData name="Isabelle Plank" userId="a1289ac7-07bb-4c5c-b82e-95f954aebe03" providerId="ADAL" clId="{1EE0B497-F77D-41A0-A0A0-E37151357CD2}" dt="2022-07-05T09:44:26.063" v="9478"/>
          <ac:grpSpMkLst>
            <pc:docMk/>
            <pc:sldMk cId="123830675" sldId="262"/>
            <ac:grpSpMk id="817" creationId="{19B31C9E-BF4A-B7F7-317D-694430D48A01}"/>
          </ac:grpSpMkLst>
        </pc:grpChg>
        <pc:grpChg chg="add del mod">
          <ac:chgData name="Isabelle Plank" userId="a1289ac7-07bb-4c5c-b82e-95f954aebe03" providerId="ADAL" clId="{1EE0B497-F77D-41A0-A0A0-E37151357CD2}" dt="2022-07-05T09:44:26.063" v="9478"/>
          <ac:grpSpMkLst>
            <pc:docMk/>
            <pc:sldMk cId="123830675" sldId="262"/>
            <ac:grpSpMk id="822" creationId="{9BF9D852-09D6-6BB1-64AA-546FF8BB23BB}"/>
          </ac:grpSpMkLst>
        </pc:grpChg>
        <pc:grpChg chg="add del mod">
          <ac:chgData name="Isabelle Plank" userId="a1289ac7-07bb-4c5c-b82e-95f954aebe03" providerId="ADAL" clId="{1EE0B497-F77D-41A0-A0A0-E37151357CD2}" dt="2022-07-05T09:44:27.298" v="9540"/>
          <ac:grpSpMkLst>
            <pc:docMk/>
            <pc:sldMk cId="123830675" sldId="262"/>
            <ac:grpSpMk id="837" creationId="{0C46502E-4142-EB24-3247-D628E014C201}"/>
          </ac:grpSpMkLst>
        </pc:grpChg>
        <pc:grpChg chg="add del mod">
          <ac:chgData name="Isabelle Plank" userId="a1289ac7-07bb-4c5c-b82e-95f954aebe03" providerId="ADAL" clId="{1EE0B497-F77D-41A0-A0A0-E37151357CD2}" dt="2022-07-05T09:44:27.298" v="9540"/>
          <ac:grpSpMkLst>
            <pc:docMk/>
            <pc:sldMk cId="123830675" sldId="262"/>
            <ac:grpSpMk id="845" creationId="{F9288EB7-6907-FC9E-C9E9-148BEEEDA650}"/>
          </ac:grpSpMkLst>
        </pc:grpChg>
        <pc:grpChg chg="add del mod">
          <ac:chgData name="Isabelle Plank" userId="a1289ac7-07bb-4c5c-b82e-95f954aebe03" providerId="ADAL" clId="{1EE0B497-F77D-41A0-A0A0-E37151357CD2}" dt="2022-07-05T09:44:27.298" v="9540"/>
          <ac:grpSpMkLst>
            <pc:docMk/>
            <pc:sldMk cId="123830675" sldId="262"/>
            <ac:grpSpMk id="850" creationId="{C2F69D01-A7A3-4405-4220-593478B15858}"/>
          </ac:grpSpMkLst>
        </pc:grpChg>
        <pc:grpChg chg="add del mod">
          <ac:chgData name="Isabelle Plank" userId="a1289ac7-07bb-4c5c-b82e-95f954aebe03" providerId="ADAL" clId="{1EE0B497-F77D-41A0-A0A0-E37151357CD2}" dt="2022-07-05T09:44:33.558" v="9588"/>
          <ac:grpSpMkLst>
            <pc:docMk/>
            <pc:sldMk cId="123830675" sldId="262"/>
            <ac:grpSpMk id="865" creationId="{0E24F587-B8CB-6752-3CF9-0B463E279FFD}"/>
          </ac:grpSpMkLst>
        </pc:grpChg>
        <pc:grpChg chg="add del mod">
          <ac:chgData name="Isabelle Plank" userId="a1289ac7-07bb-4c5c-b82e-95f954aebe03" providerId="ADAL" clId="{1EE0B497-F77D-41A0-A0A0-E37151357CD2}" dt="2022-07-05T09:44:33.558" v="9588"/>
          <ac:grpSpMkLst>
            <pc:docMk/>
            <pc:sldMk cId="123830675" sldId="262"/>
            <ac:grpSpMk id="870" creationId="{830B8093-B8C6-8CEE-3BCB-CE58251A94D5}"/>
          </ac:grpSpMkLst>
        </pc:grpChg>
        <pc:grpChg chg="add del mod">
          <ac:chgData name="Isabelle Plank" userId="a1289ac7-07bb-4c5c-b82e-95f954aebe03" providerId="ADAL" clId="{1EE0B497-F77D-41A0-A0A0-E37151357CD2}" dt="2022-07-05T09:44:33.558" v="9588"/>
          <ac:grpSpMkLst>
            <pc:docMk/>
            <pc:sldMk cId="123830675" sldId="262"/>
            <ac:grpSpMk id="877" creationId="{D1FACDE6-B5D8-B049-65F6-BFEF38D9B39B}"/>
          </ac:grpSpMkLst>
        </pc:grpChg>
        <pc:grpChg chg="add del mod">
          <ac:chgData name="Isabelle Plank" userId="a1289ac7-07bb-4c5c-b82e-95f954aebe03" providerId="ADAL" clId="{1EE0B497-F77D-41A0-A0A0-E37151357CD2}" dt="2022-07-05T09:44:33.558" v="9588"/>
          <ac:grpSpMkLst>
            <pc:docMk/>
            <pc:sldMk cId="123830675" sldId="262"/>
            <ac:grpSpMk id="883" creationId="{29555E4E-0FFA-022F-F194-5B7DF1439737}"/>
          </ac:grpSpMkLst>
        </pc:grpChg>
        <pc:picChg chg="add del mod">
          <ac:chgData name="Isabelle Plank" userId="a1289ac7-07bb-4c5c-b82e-95f954aebe03" providerId="ADAL" clId="{1EE0B497-F77D-41A0-A0A0-E37151357CD2}" dt="2022-07-05T09:25:45.345" v="6196" actId="27803"/>
          <ac:picMkLst>
            <pc:docMk/>
            <pc:sldMk cId="123830675" sldId="262"/>
            <ac:picMk id="7" creationId="{F327F66A-9499-508F-8961-461C10CB45AA}"/>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4088877852" sldId="263"/>
        </pc:sldMkLst>
        <pc:spChg chg="mod ord">
          <ac:chgData name="Isabelle Plank" userId="a1289ac7-07bb-4c5c-b82e-95f954aebe03" providerId="ADAL" clId="{1EE0B497-F77D-41A0-A0A0-E37151357CD2}" dt="2022-07-08T12:29:56.736" v="11363" actId="700"/>
          <ac:spMkLst>
            <pc:docMk/>
            <pc:sldMk cId="4088877852" sldId="263"/>
            <ac:spMk id="2" creationId="{B0C1975D-5346-8554-B9D3-CB019A1CD4F0}"/>
          </ac:spMkLst>
        </pc:spChg>
        <pc:spChg chg="mod ord">
          <ac:chgData name="Isabelle Plank" userId="a1289ac7-07bb-4c5c-b82e-95f954aebe03" providerId="ADAL" clId="{1EE0B497-F77D-41A0-A0A0-E37151357CD2}" dt="2022-07-08T12:29:56.736" v="11363" actId="700"/>
          <ac:spMkLst>
            <pc:docMk/>
            <pc:sldMk cId="4088877852" sldId="263"/>
            <ac:spMk id="3" creationId="{8F4A595F-5A45-1F61-18E8-DE5575CE5ED6}"/>
          </ac:spMkLst>
        </pc:spChg>
        <pc:spChg chg="mod ord">
          <ac:chgData name="Isabelle Plank" userId="a1289ac7-07bb-4c5c-b82e-95f954aebe03" providerId="ADAL" clId="{1EE0B497-F77D-41A0-A0A0-E37151357CD2}" dt="2022-07-08T12:29:56.736" v="11363" actId="700"/>
          <ac:spMkLst>
            <pc:docMk/>
            <pc:sldMk cId="4088877852" sldId="263"/>
            <ac:spMk id="4" creationId="{AACDEE6C-5846-8F61-662D-C36D8273353C}"/>
          </ac:spMkLst>
        </pc:spChg>
        <pc:spChg chg="del">
          <ac:chgData name="Isabelle Plank" userId="a1289ac7-07bb-4c5c-b82e-95f954aebe03" providerId="ADAL" clId="{1EE0B497-F77D-41A0-A0A0-E37151357CD2}" dt="2022-07-08T10:13:14.231" v="11042" actId="700"/>
          <ac:spMkLst>
            <pc:docMk/>
            <pc:sldMk cId="4088877852" sldId="263"/>
            <ac:spMk id="5" creationId="{CF5401AC-7F3E-B94C-9F13-56264E3C5FA8}"/>
          </ac:spMkLst>
        </pc:spChg>
        <pc:spChg chg="add del mod ord">
          <ac:chgData name="Isabelle Plank" userId="a1289ac7-07bb-4c5c-b82e-95f954aebe03" providerId="ADAL" clId="{1EE0B497-F77D-41A0-A0A0-E37151357CD2}" dt="2022-07-08T12:29:56.736" v="11363" actId="700"/>
          <ac:spMkLst>
            <pc:docMk/>
            <pc:sldMk cId="4088877852" sldId="263"/>
            <ac:spMk id="6" creationId="{B3640158-AACC-06AA-C1D6-827CA562731D}"/>
          </ac:spMkLst>
        </pc:spChg>
        <pc:spChg chg="add mod ord">
          <ac:chgData name="Isabelle Plank" userId="a1289ac7-07bb-4c5c-b82e-95f954aebe03" providerId="ADAL" clId="{1EE0B497-F77D-41A0-A0A0-E37151357CD2}" dt="2022-07-08T12:29:56.736" v="11363" actId="700"/>
          <ac:spMkLst>
            <pc:docMk/>
            <pc:sldMk cId="4088877852" sldId="263"/>
            <ac:spMk id="8" creationId="{7FCC60BA-52AA-5AA5-32F8-A076DBADA50D}"/>
          </ac:spMkLst>
        </pc:spChg>
        <pc:picChg chg="add mod">
          <ac:chgData name="Isabelle Plank" userId="a1289ac7-07bb-4c5c-b82e-95f954aebe03" providerId="ADAL" clId="{1EE0B497-F77D-41A0-A0A0-E37151357CD2}" dt="2022-07-05T09:55:22.166" v="9622" actId="1076"/>
          <ac:picMkLst>
            <pc:docMk/>
            <pc:sldMk cId="4088877852" sldId="263"/>
            <ac:picMk id="7" creationId="{7FBA774D-A80D-C001-5089-912E5BC97303}"/>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2075970118" sldId="264"/>
        </pc:sldMkLst>
        <pc:spChg chg="mod ord">
          <ac:chgData name="Isabelle Plank" userId="a1289ac7-07bb-4c5c-b82e-95f954aebe03" providerId="ADAL" clId="{1EE0B497-F77D-41A0-A0A0-E37151357CD2}" dt="2022-07-08T12:29:56.736" v="11363" actId="700"/>
          <ac:spMkLst>
            <pc:docMk/>
            <pc:sldMk cId="2075970118" sldId="264"/>
            <ac:spMk id="2" creationId="{45B6B032-D999-6764-E150-C5A1E74AC1AE}"/>
          </ac:spMkLst>
        </pc:spChg>
        <pc:spChg chg="mod ord">
          <ac:chgData name="Isabelle Plank" userId="a1289ac7-07bb-4c5c-b82e-95f954aebe03" providerId="ADAL" clId="{1EE0B497-F77D-41A0-A0A0-E37151357CD2}" dt="2022-07-08T12:29:56.736" v="11363" actId="700"/>
          <ac:spMkLst>
            <pc:docMk/>
            <pc:sldMk cId="2075970118" sldId="264"/>
            <ac:spMk id="3" creationId="{8DC78F84-FDE6-58AC-4134-67C1A0D0E1C3}"/>
          </ac:spMkLst>
        </pc:spChg>
        <pc:spChg chg="mod ord">
          <ac:chgData name="Isabelle Plank" userId="a1289ac7-07bb-4c5c-b82e-95f954aebe03" providerId="ADAL" clId="{1EE0B497-F77D-41A0-A0A0-E37151357CD2}" dt="2022-07-08T12:29:56.736" v="11363" actId="700"/>
          <ac:spMkLst>
            <pc:docMk/>
            <pc:sldMk cId="2075970118" sldId="264"/>
            <ac:spMk id="4" creationId="{51B8A089-774E-A4E2-ACD8-2C0AB244544C}"/>
          </ac:spMkLst>
        </pc:spChg>
        <pc:spChg chg="del">
          <ac:chgData name="Isabelle Plank" userId="a1289ac7-07bb-4c5c-b82e-95f954aebe03" providerId="ADAL" clId="{1EE0B497-F77D-41A0-A0A0-E37151357CD2}" dt="2022-07-08T10:13:14.231" v="11042" actId="700"/>
          <ac:spMkLst>
            <pc:docMk/>
            <pc:sldMk cId="2075970118" sldId="264"/>
            <ac:spMk id="5" creationId="{A0253B96-71B3-375C-D3C1-7923CD69CA00}"/>
          </ac:spMkLst>
        </pc:spChg>
        <pc:spChg chg="add del mod ord">
          <ac:chgData name="Isabelle Plank" userId="a1289ac7-07bb-4c5c-b82e-95f954aebe03" providerId="ADAL" clId="{1EE0B497-F77D-41A0-A0A0-E37151357CD2}" dt="2022-07-08T12:29:56.736" v="11363" actId="700"/>
          <ac:spMkLst>
            <pc:docMk/>
            <pc:sldMk cId="2075970118" sldId="264"/>
            <ac:spMk id="6" creationId="{18C7D88D-AD08-8F2D-659C-3E00E718FBFB}"/>
          </ac:spMkLst>
        </pc:spChg>
        <pc:spChg chg="add mod ord">
          <ac:chgData name="Isabelle Plank" userId="a1289ac7-07bb-4c5c-b82e-95f954aebe03" providerId="ADAL" clId="{1EE0B497-F77D-41A0-A0A0-E37151357CD2}" dt="2022-07-08T12:29:56.736" v="11363" actId="700"/>
          <ac:spMkLst>
            <pc:docMk/>
            <pc:sldMk cId="2075970118" sldId="264"/>
            <ac:spMk id="8" creationId="{ED4919EF-A05A-9E7A-E82A-2192B9B632CA}"/>
          </ac:spMkLst>
        </pc:spChg>
        <pc:spChg chg="mod">
          <ac:chgData name="Isabelle Plank" userId="a1289ac7-07bb-4c5c-b82e-95f954aebe03" providerId="ADAL" clId="{1EE0B497-F77D-41A0-A0A0-E37151357CD2}" dt="2022-07-05T09:58:26.518" v="9820" actId="27803"/>
          <ac:spMkLst>
            <pc:docMk/>
            <pc:sldMk cId="2075970118" sldId="264"/>
            <ac:spMk id="11" creationId="{4471E2E7-EAD3-54DA-4410-1AF592047EFC}"/>
          </ac:spMkLst>
        </pc:spChg>
        <pc:spChg chg="mod">
          <ac:chgData name="Isabelle Plank" userId="a1289ac7-07bb-4c5c-b82e-95f954aebe03" providerId="ADAL" clId="{1EE0B497-F77D-41A0-A0A0-E37151357CD2}" dt="2022-07-05T09:58:26.518" v="9820" actId="27803"/>
          <ac:spMkLst>
            <pc:docMk/>
            <pc:sldMk cId="2075970118" sldId="264"/>
            <ac:spMk id="12" creationId="{28E3572D-AE71-A9A8-D798-522E41F2CA8C}"/>
          </ac:spMkLst>
        </pc:spChg>
        <pc:spChg chg="mod">
          <ac:chgData name="Isabelle Plank" userId="a1289ac7-07bb-4c5c-b82e-95f954aebe03" providerId="ADAL" clId="{1EE0B497-F77D-41A0-A0A0-E37151357CD2}" dt="2022-07-05T09:58:26.518" v="9820" actId="27803"/>
          <ac:spMkLst>
            <pc:docMk/>
            <pc:sldMk cId="2075970118" sldId="264"/>
            <ac:spMk id="13" creationId="{7B0CE5B4-5A2D-4276-10F3-410B7DC7B584}"/>
          </ac:spMkLst>
        </pc:spChg>
        <pc:spChg chg="mod">
          <ac:chgData name="Isabelle Plank" userId="a1289ac7-07bb-4c5c-b82e-95f954aebe03" providerId="ADAL" clId="{1EE0B497-F77D-41A0-A0A0-E37151357CD2}" dt="2022-07-05T09:58:26.518" v="9820" actId="27803"/>
          <ac:spMkLst>
            <pc:docMk/>
            <pc:sldMk cId="2075970118" sldId="264"/>
            <ac:spMk id="14" creationId="{B8DB7531-1E12-6F17-27FF-C5972204476E}"/>
          </ac:spMkLst>
        </pc:spChg>
        <pc:spChg chg="mod">
          <ac:chgData name="Isabelle Plank" userId="a1289ac7-07bb-4c5c-b82e-95f954aebe03" providerId="ADAL" clId="{1EE0B497-F77D-41A0-A0A0-E37151357CD2}" dt="2022-07-05T09:58:26.518" v="9820" actId="27803"/>
          <ac:spMkLst>
            <pc:docMk/>
            <pc:sldMk cId="2075970118" sldId="264"/>
            <ac:spMk id="15" creationId="{994CC3C6-AAFB-F496-17F3-841030140864}"/>
          </ac:spMkLst>
        </pc:spChg>
        <pc:spChg chg="mod">
          <ac:chgData name="Isabelle Plank" userId="a1289ac7-07bb-4c5c-b82e-95f954aebe03" providerId="ADAL" clId="{1EE0B497-F77D-41A0-A0A0-E37151357CD2}" dt="2022-07-05T09:58:26.518" v="9820" actId="27803"/>
          <ac:spMkLst>
            <pc:docMk/>
            <pc:sldMk cId="2075970118" sldId="264"/>
            <ac:spMk id="16" creationId="{51D29AB0-99DD-D232-FE6A-53F638E46046}"/>
          </ac:spMkLst>
        </pc:spChg>
        <pc:spChg chg="mod">
          <ac:chgData name="Isabelle Plank" userId="a1289ac7-07bb-4c5c-b82e-95f954aebe03" providerId="ADAL" clId="{1EE0B497-F77D-41A0-A0A0-E37151357CD2}" dt="2022-07-05T09:58:26.518" v="9820" actId="27803"/>
          <ac:spMkLst>
            <pc:docMk/>
            <pc:sldMk cId="2075970118" sldId="264"/>
            <ac:spMk id="17" creationId="{CB1514D3-A970-E2CA-2EC5-93585A63A6F6}"/>
          </ac:spMkLst>
        </pc:spChg>
        <pc:spChg chg="mod">
          <ac:chgData name="Isabelle Plank" userId="a1289ac7-07bb-4c5c-b82e-95f954aebe03" providerId="ADAL" clId="{1EE0B497-F77D-41A0-A0A0-E37151357CD2}" dt="2022-07-05T09:58:26.518" v="9820" actId="27803"/>
          <ac:spMkLst>
            <pc:docMk/>
            <pc:sldMk cId="2075970118" sldId="264"/>
            <ac:spMk id="18" creationId="{2EEA35DB-8B01-24D2-FA3B-6AF969F0745D}"/>
          </ac:spMkLst>
        </pc:spChg>
        <pc:spChg chg="mod">
          <ac:chgData name="Isabelle Plank" userId="a1289ac7-07bb-4c5c-b82e-95f954aebe03" providerId="ADAL" clId="{1EE0B497-F77D-41A0-A0A0-E37151357CD2}" dt="2022-07-05T09:58:26.518" v="9820" actId="27803"/>
          <ac:spMkLst>
            <pc:docMk/>
            <pc:sldMk cId="2075970118" sldId="264"/>
            <ac:spMk id="20" creationId="{53973E35-916C-EF40-42EE-508D7B002C7F}"/>
          </ac:spMkLst>
        </pc:spChg>
        <pc:spChg chg="mod">
          <ac:chgData name="Isabelle Plank" userId="a1289ac7-07bb-4c5c-b82e-95f954aebe03" providerId="ADAL" clId="{1EE0B497-F77D-41A0-A0A0-E37151357CD2}" dt="2022-07-05T09:58:26.518" v="9820" actId="27803"/>
          <ac:spMkLst>
            <pc:docMk/>
            <pc:sldMk cId="2075970118" sldId="264"/>
            <ac:spMk id="21" creationId="{4998BAF9-EC57-B7B5-C9A3-3E572C775C97}"/>
          </ac:spMkLst>
        </pc:spChg>
        <pc:spChg chg="mod">
          <ac:chgData name="Isabelle Plank" userId="a1289ac7-07bb-4c5c-b82e-95f954aebe03" providerId="ADAL" clId="{1EE0B497-F77D-41A0-A0A0-E37151357CD2}" dt="2022-07-05T09:58:26.518" v="9820" actId="27803"/>
          <ac:spMkLst>
            <pc:docMk/>
            <pc:sldMk cId="2075970118" sldId="264"/>
            <ac:spMk id="22" creationId="{006F5937-E5CC-8AC7-4722-AAD8CCFD0694}"/>
          </ac:spMkLst>
        </pc:spChg>
        <pc:spChg chg="mod">
          <ac:chgData name="Isabelle Plank" userId="a1289ac7-07bb-4c5c-b82e-95f954aebe03" providerId="ADAL" clId="{1EE0B497-F77D-41A0-A0A0-E37151357CD2}" dt="2022-07-05T09:58:26.518" v="9820" actId="27803"/>
          <ac:spMkLst>
            <pc:docMk/>
            <pc:sldMk cId="2075970118" sldId="264"/>
            <ac:spMk id="23" creationId="{5A102503-239D-CEB1-4D71-995FA24A9FF8}"/>
          </ac:spMkLst>
        </pc:spChg>
        <pc:spChg chg="mod">
          <ac:chgData name="Isabelle Plank" userId="a1289ac7-07bb-4c5c-b82e-95f954aebe03" providerId="ADAL" clId="{1EE0B497-F77D-41A0-A0A0-E37151357CD2}" dt="2022-07-05T09:58:26.518" v="9820" actId="27803"/>
          <ac:spMkLst>
            <pc:docMk/>
            <pc:sldMk cId="2075970118" sldId="264"/>
            <ac:spMk id="25" creationId="{080AB86A-C56E-DCC7-1605-F6F8A04528C3}"/>
          </ac:spMkLst>
        </pc:spChg>
        <pc:spChg chg="mod">
          <ac:chgData name="Isabelle Plank" userId="a1289ac7-07bb-4c5c-b82e-95f954aebe03" providerId="ADAL" clId="{1EE0B497-F77D-41A0-A0A0-E37151357CD2}" dt="2022-07-05T09:58:26.518" v="9820" actId="27803"/>
          <ac:spMkLst>
            <pc:docMk/>
            <pc:sldMk cId="2075970118" sldId="264"/>
            <ac:spMk id="26" creationId="{A5AFF4DF-1325-5768-9D1A-83C75AF3CDBD}"/>
          </ac:spMkLst>
        </pc:spChg>
        <pc:spChg chg="mod">
          <ac:chgData name="Isabelle Plank" userId="a1289ac7-07bb-4c5c-b82e-95f954aebe03" providerId="ADAL" clId="{1EE0B497-F77D-41A0-A0A0-E37151357CD2}" dt="2022-07-05T09:58:26.518" v="9820" actId="27803"/>
          <ac:spMkLst>
            <pc:docMk/>
            <pc:sldMk cId="2075970118" sldId="264"/>
            <ac:spMk id="27" creationId="{F0A50E3C-464F-5A12-D2F6-28BE359274BB}"/>
          </ac:spMkLst>
        </pc:spChg>
        <pc:spChg chg="mod">
          <ac:chgData name="Isabelle Plank" userId="a1289ac7-07bb-4c5c-b82e-95f954aebe03" providerId="ADAL" clId="{1EE0B497-F77D-41A0-A0A0-E37151357CD2}" dt="2022-07-05T09:58:26.518" v="9820" actId="27803"/>
          <ac:spMkLst>
            <pc:docMk/>
            <pc:sldMk cId="2075970118" sldId="264"/>
            <ac:spMk id="28" creationId="{D8BCE1DF-B380-F8F7-978B-CED319A2C38A}"/>
          </ac:spMkLst>
        </pc:spChg>
        <pc:spChg chg="mod">
          <ac:chgData name="Isabelle Plank" userId="a1289ac7-07bb-4c5c-b82e-95f954aebe03" providerId="ADAL" clId="{1EE0B497-F77D-41A0-A0A0-E37151357CD2}" dt="2022-07-05T09:58:26.518" v="9820" actId="27803"/>
          <ac:spMkLst>
            <pc:docMk/>
            <pc:sldMk cId="2075970118" sldId="264"/>
            <ac:spMk id="29" creationId="{B57A1C82-C45D-26F4-6A6D-38AD5528C9D3}"/>
          </ac:spMkLst>
        </pc:spChg>
        <pc:spChg chg="mod">
          <ac:chgData name="Isabelle Plank" userId="a1289ac7-07bb-4c5c-b82e-95f954aebe03" providerId="ADAL" clId="{1EE0B497-F77D-41A0-A0A0-E37151357CD2}" dt="2022-07-05T09:58:26.518" v="9820" actId="27803"/>
          <ac:spMkLst>
            <pc:docMk/>
            <pc:sldMk cId="2075970118" sldId="264"/>
            <ac:spMk id="30" creationId="{35C159FA-80FC-38F3-6B83-42971147E2A8}"/>
          </ac:spMkLst>
        </pc:spChg>
        <pc:spChg chg="mod">
          <ac:chgData name="Isabelle Plank" userId="a1289ac7-07bb-4c5c-b82e-95f954aebe03" providerId="ADAL" clId="{1EE0B497-F77D-41A0-A0A0-E37151357CD2}" dt="2022-07-05T09:58:26.518" v="9820" actId="27803"/>
          <ac:spMkLst>
            <pc:docMk/>
            <pc:sldMk cId="2075970118" sldId="264"/>
            <ac:spMk id="32" creationId="{C6C40C14-4C5C-D377-BC6D-0A23BAC8C397}"/>
          </ac:spMkLst>
        </pc:spChg>
        <pc:spChg chg="mod">
          <ac:chgData name="Isabelle Plank" userId="a1289ac7-07bb-4c5c-b82e-95f954aebe03" providerId="ADAL" clId="{1EE0B497-F77D-41A0-A0A0-E37151357CD2}" dt="2022-07-05T09:58:26.518" v="9820" actId="27803"/>
          <ac:spMkLst>
            <pc:docMk/>
            <pc:sldMk cId="2075970118" sldId="264"/>
            <ac:spMk id="33" creationId="{AC51D4CE-1B06-B1AD-16BE-71A6060E3DC4}"/>
          </ac:spMkLst>
        </pc:spChg>
        <pc:spChg chg="mod">
          <ac:chgData name="Isabelle Plank" userId="a1289ac7-07bb-4c5c-b82e-95f954aebe03" providerId="ADAL" clId="{1EE0B497-F77D-41A0-A0A0-E37151357CD2}" dt="2022-07-05T09:58:26.518" v="9820" actId="27803"/>
          <ac:spMkLst>
            <pc:docMk/>
            <pc:sldMk cId="2075970118" sldId="264"/>
            <ac:spMk id="34" creationId="{ADF2F4E8-6EA5-AD31-0D8A-CD7AC5ACDF6F}"/>
          </ac:spMkLst>
        </pc:spChg>
        <pc:spChg chg="mod">
          <ac:chgData name="Isabelle Plank" userId="a1289ac7-07bb-4c5c-b82e-95f954aebe03" providerId="ADAL" clId="{1EE0B497-F77D-41A0-A0A0-E37151357CD2}" dt="2022-07-05T09:58:26.518" v="9820" actId="27803"/>
          <ac:spMkLst>
            <pc:docMk/>
            <pc:sldMk cId="2075970118" sldId="264"/>
            <ac:spMk id="35" creationId="{BF398EB1-236F-61FF-38E1-7B6E8F08D6AC}"/>
          </ac:spMkLst>
        </pc:spChg>
        <pc:spChg chg="mod">
          <ac:chgData name="Isabelle Plank" userId="a1289ac7-07bb-4c5c-b82e-95f954aebe03" providerId="ADAL" clId="{1EE0B497-F77D-41A0-A0A0-E37151357CD2}" dt="2022-07-05T09:58:26.518" v="9820" actId="27803"/>
          <ac:spMkLst>
            <pc:docMk/>
            <pc:sldMk cId="2075970118" sldId="264"/>
            <ac:spMk id="36" creationId="{D55E27AA-6445-F182-D5D1-3126D5418627}"/>
          </ac:spMkLst>
        </pc:spChg>
        <pc:spChg chg="mod">
          <ac:chgData name="Isabelle Plank" userId="a1289ac7-07bb-4c5c-b82e-95f954aebe03" providerId="ADAL" clId="{1EE0B497-F77D-41A0-A0A0-E37151357CD2}" dt="2022-07-05T09:58:26.518" v="9820" actId="27803"/>
          <ac:spMkLst>
            <pc:docMk/>
            <pc:sldMk cId="2075970118" sldId="264"/>
            <ac:spMk id="37" creationId="{4758E693-B8AB-C04A-2449-D0A69EBC72FA}"/>
          </ac:spMkLst>
        </pc:spChg>
        <pc:spChg chg="mod">
          <ac:chgData name="Isabelle Plank" userId="a1289ac7-07bb-4c5c-b82e-95f954aebe03" providerId="ADAL" clId="{1EE0B497-F77D-41A0-A0A0-E37151357CD2}" dt="2022-07-05T09:58:26.518" v="9820" actId="27803"/>
          <ac:spMkLst>
            <pc:docMk/>
            <pc:sldMk cId="2075970118" sldId="264"/>
            <ac:spMk id="38" creationId="{E840FA07-EEA5-7924-E893-EC30E0A93F6B}"/>
          </ac:spMkLst>
        </pc:spChg>
        <pc:spChg chg="mod">
          <ac:chgData name="Isabelle Plank" userId="a1289ac7-07bb-4c5c-b82e-95f954aebe03" providerId="ADAL" clId="{1EE0B497-F77D-41A0-A0A0-E37151357CD2}" dt="2022-07-05T09:58:26.518" v="9820" actId="27803"/>
          <ac:spMkLst>
            <pc:docMk/>
            <pc:sldMk cId="2075970118" sldId="264"/>
            <ac:spMk id="39" creationId="{313456D1-1CFD-9B8B-6AB7-17887116A93B}"/>
          </ac:spMkLst>
        </pc:spChg>
        <pc:spChg chg="mod">
          <ac:chgData name="Isabelle Plank" userId="a1289ac7-07bb-4c5c-b82e-95f954aebe03" providerId="ADAL" clId="{1EE0B497-F77D-41A0-A0A0-E37151357CD2}" dt="2022-07-05T09:58:26.518" v="9820" actId="27803"/>
          <ac:spMkLst>
            <pc:docMk/>
            <pc:sldMk cId="2075970118" sldId="264"/>
            <ac:spMk id="40" creationId="{7ADCE4DD-82C5-A546-5050-827D97D1E88F}"/>
          </ac:spMkLst>
        </pc:spChg>
        <pc:spChg chg="mod">
          <ac:chgData name="Isabelle Plank" userId="a1289ac7-07bb-4c5c-b82e-95f954aebe03" providerId="ADAL" clId="{1EE0B497-F77D-41A0-A0A0-E37151357CD2}" dt="2022-07-05T09:58:26.518" v="9820" actId="27803"/>
          <ac:spMkLst>
            <pc:docMk/>
            <pc:sldMk cId="2075970118" sldId="264"/>
            <ac:spMk id="41" creationId="{B3FB721E-5525-2E20-2419-F0BC4AE96023}"/>
          </ac:spMkLst>
        </pc:spChg>
        <pc:spChg chg="mod">
          <ac:chgData name="Isabelle Plank" userId="a1289ac7-07bb-4c5c-b82e-95f954aebe03" providerId="ADAL" clId="{1EE0B497-F77D-41A0-A0A0-E37151357CD2}" dt="2022-07-05T09:58:26.518" v="9820" actId="27803"/>
          <ac:spMkLst>
            <pc:docMk/>
            <pc:sldMk cId="2075970118" sldId="264"/>
            <ac:spMk id="42" creationId="{B42A5B88-126D-EEFB-FB2D-E34D9E7A2CD1}"/>
          </ac:spMkLst>
        </pc:spChg>
        <pc:spChg chg="mod">
          <ac:chgData name="Isabelle Plank" userId="a1289ac7-07bb-4c5c-b82e-95f954aebe03" providerId="ADAL" clId="{1EE0B497-F77D-41A0-A0A0-E37151357CD2}" dt="2022-07-05T09:58:26.518" v="9820" actId="27803"/>
          <ac:spMkLst>
            <pc:docMk/>
            <pc:sldMk cId="2075970118" sldId="264"/>
            <ac:spMk id="44" creationId="{0969087F-A77A-C618-6DDA-5CD605C5E591}"/>
          </ac:spMkLst>
        </pc:spChg>
        <pc:spChg chg="mod">
          <ac:chgData name="Isabelle Plank" userId="a1289ac7-07bb-4c5c-b82e-95f954aebe03" providerId="ADAL" clId="{1EE0B497-F77D-41A0-A0A0-E37151357CD2}" dt="2022-07-05T09:58:26.518" v="9820" actId="27803"/>
          <ac:spMkLst>
            <pc:docMk/>
            <pc:sldMk cId="2075970118" sldId="264"/>
            <ac:spMk id="45" creationId="{90B5ECD0-967C-809A-2EE7-78DD69E9A0D3}"/>
          </ac:spMkLst>
        </pc:spChg>
        <pc:spChg chg="mod">
          <ac:chgData name="Isabelle Plank" userId="a1289ac7-07bb-4c5c-b82e-95f954aebe03" providerId="ADAL" clId="{1EE0B497-F77D-41A0-A0A0-E37151357CD2}" dt="2022-07-05T09:58:26.518" v="9820" actId="27803"/>
          <ac:spMkLst>
            <pc:docMk/>
            <pc:sldMk cId="2075970118" sldId="264"/>
            <ac:spMk id="46" creationId="{1C36A61B-E665-7E55-CFAC-B253CAE79294}"/>
          </ac:spMkLst>
        </pc:spChg>
        <pc:spChg chg="mod">
          <ac:chgData name="Isabelle Plank" userId="a1289ac7-07bb-4c5c-b82e-95f954aebe03" providerId="ADAL" clId="{1EE0B497-F77D-41A0-A0A0-E37151357CD2}" dt="2022-07-05T09:58:26.518" v="9820" actId="27803"/>
          <ac:spMkLst>
            <pc:docMk/>
            <pc:sldMk cId="2075970118" sldId="264"/>
            <ac:spMk id="47" creationId="{5246CA58-034E-5044-24A4-00935DED12A5}"/>
          </ac:spMkLst>
        </pc:spChg>
        <pc:spChg chg="mod">
          <ac:chgData name="Isabelle Plank" userId="a1289ac7-07bb-4c5c-b82e-95f954aebe03" providerId="ADAL" clId="{1EE0B497-F77D-41A0-A0A0-E37151357CD2}" dt="2022-07-05T09:58:26.518" v="9820" actId="27803"/>
          <ac:spMkLst>
            <pc:docMk/>
            <pc:sldMk cId="2075970118" sldId="264"/>
            <ac:spMk id="48" creationId="{661864D3-7C5A-9F5E-D3CF-BC10BDCFBCC9}"/>
          </ac:spMkLst>
        </pc:spChg>
        <pc:spChg chg="mod">
          <ac:chgData name="Isabelle Plank" userId="a1289ac7-07bb-4c5c-b82e-95f954aebe03" providerId="ADAL" clId="{1EE0B497-F77D-41A0-A0A0-E37151357CD2}" dt="2022-07-05T09:58:26.518" v="9820" actId="27803"/>
          <ac:spMkLst>
            <pc:docMk/>
            <pc:sldMk cId="2075970118" sldId="264"/>
            <ac:spMk id="49" creationId="{E5ED34CA-5272-DB35-5145-832DEB4418B9}"/>
          </ac:spMkLst>
        </pc:spChg>
        <pc:spChg chg="mod">
          <ac:chgData name="Isabelle Plank" userId="a1289ac7-07bb-4c5c-b82e-95f954aebe03" providerId="ADAL" clId="{1EE0B497-F77D-41A0-A0A0-E37151357CD2}" dt="2022-07-05T09:58:26.518" v="9820" actId="27803"/>
          <ac:spMkLst>
            <pc:docMk/>
            <pc:sldMk cId="2075970118" sldId="264"/>
            <ac:spMk id="50" creationId="{A331F9FF-8F1B-2E33-51AD-68A25E316E77}"/>
          </ac:spMkLst>
        </pc:spChg>
        <pc:spChg chg="mod">
          <ac:chgData name="Isabelle Plank" userId="a1289ac7-07bb-4c5c-b82e-95f954aebe03" providerId="ADAL" clId="{1EE0B497-F77D-41A0-A0A0-E37151357CD2}" dt="2022-07-05T09:58:26.518" v="9820" actId="27803"/>
          <ac:spMkLst>
            <pc:docMk/>
            <pc:sldMk cId="2075970118" sldId="264"/>
            <ac:spMk id="51" creationId="{8B87D3F3-7CDA-F73D-2315-DB201194EAE5}"/>
          </ac:spMkLst>
        </pc:spChg>
        <pc:spChg chg="mod">
          <ac:chgData name="Isabelle Plank" userId="a1289ac7-07bb-4c5c-b82e-95f954aebe03" providerId="ADAL" clId="{1EE0B497-F77D-41A0-A0A0-E37151357CD2}" dt="2022-07-05T09:58:26.518" v="9820" actId="27803"/>
          <ac:spMkLst>
            <pc:docMk/>
            <pc:sldMk cId="2075970118" sldId="264"/>
            <ac:spMk id="52" creationId="{F2BFB189-DD92-7E04-0947-E704C513743B}"/>
          </ac:spMkLst>
        </pc:spChg>
        <pc:spChg chg="mod">
          <ac:chgData name="Isabelle Plank" userId="a1289ac7-07bb-4c5c-b82e-95f954aebe03" providerId="ADAL" clId="{1EE0B497-F77D-41A0-A0A0-E37151357CD2}" dt="2022-07-05T09:58:26.518" v="9820" actId="27803"/>
          <ac:spMkLst>
            <pc:docMk/>
            <pc:sldMk cId="2075970118" sldId="264"/>
            <ac:spMk id="53" creationId="{8CFD8357-054B-B96B-732C-B9AA397864D0}"/>
          </ac:spMkLst>
        </pc:spChg>
        <pc:spChg chg="mod">
          <ac:chgData name="Isabelle Plank" userId="a1289ac7-07bb-4c5c-b82e-95f954aebe03" providerId="ADAL" clId="{1EE0B497-F77D-41A0-A0A0-E37151357CD2}" dt="2022-07-05T09:58:26.518" v="9820" actId="27803"/>
          <ac:spMkLst>
            <pc:docMk/>
            <pc:sldMk cId="2075970118" sldId="264"/>
            <ac:spMk id="54" creationId="{4E1272BD-1007-9848-A062-E3495A0F349A}"/>
          </ac:spMkLst>
        </pc:spChg>
        <pc:spChg chg="mod">
          <ac:chgData name="Isabelle Plank" userId="a1289ac7-07bb-4c5c-b82e-95f954aebe03" providerId="ADAL" clId="{1EE0B497-F77D-41A0-A0A0-E37151357CD2}" dt="2022-07-05T09:58:26.518" v="9820" actId="27803"/>
          <ac:spMkLst>
            <pc:docMk/>
            <pc:sldMk cId="2075970118" sldId="264"/>
            <ac:spMk id="55" creationId="{7FE9600B-8047-DC51-63B9-4FE2B372A7C8}"/>
          </ac:spMkLst>
        </pc:spChg>
        <pc:spChg chg="mod">
          <ac:chgData name="Isabelle Plank" userId="a1289ac7-07bb-4c5c-b82e-95f954aebe03" providerId="ADAL" clId="{1EE0B497-F77D-41A0-A0A0-E37151357CD2}" dt="2022-07-05T09:58:26.518" v="9820" actId="27803"/>
          <ac:spMkLst>
            <pc:docMk/>
            <pc:sldMk cId="2075970118" sldId="264"/>
            <ac:spMk id="56" creationId="{F14D8737-8198-AA61-CB39-7ECEA14DA8DC}"/>
          </ac:spMkLst>
        </pc:spChg>
        <pc:spChg chg="mod">
          <ac:chgData name="Isabelle Plank" userId="a1289ac7-07bb-4c5c-b82e-95f954aebe03" providerId="ADAL" clId="{1EE0B497-F77D-41A0-A0A0-E37151357CD2}" dt="2022-07-05T09:58:26.518" v="9820" actId="27803"/>
          <ac:spMkLst>
            <pc:docMk/>
            <pc:sldMk cId="2075970118" sldId="264"/>
            <ac:spMk id="57" creationId="{769A8962-271E-1A07-4BB7-2E0E1FC9332B}"/>
          </ac:spMkLst>
        </pc:spChg>
        <pc:spChg chg="mod">
          <ac:chgData name="Isabelle Plank" userId="a1289ac7-07bb-4c5c-b82e-95f954aebe03" providerId="ADAL" clId="{1EE0B497-F77D-41A0-A0A0-E37151357CD2}" dt="2022-07-05T09:58:26.518" v="9820" actId="27803"/>
          <ac:spMkLst>
            <pc:docMk/>
            <pc:sldMk cId="2075970118" sldId="264"/>
            <ac:spMk id="58" creationId="{40389B56-94C5-DB01-3CFF-C264B0F0BA3A}"/>
          </ac:spMkLst>
        </pc:spChg>
        <pc:spChg chg="mod">
          <ac:chgData name="Isabelle Plank" userId="a1289ac7-07bb-4c5c-b82e-95f954aebe03" providerId="ADAL" clId="{1EE0B497-F77D-41A0-A0A0-E37151357CD2}" dt="2022-07-05T09:58:26.518" v="9820" actId="27803"/>
          <ac:spMkLst>
            <pc:docMk/>
            <pc:sldMk cId="2075970118" sldId="264"/>
            <ac:spMk id="59" creationId="{BD64AA35-FD8F-BBF1-C449-F588916A9425}"/>
          </ac:spMkLst>
        </pc:spChg>
        <pc:spChg chg="mod">
          <ac:chgData name="Isabelle Plank" userId="a1289ac7-07bb-4c5c-b82e-95f954aebe03" providerId="ADAL" clId="{1EE0B497-F77D-41A0-A0A0-E37151357CD2}" dt="2022-07-05T09:58:26.518" v="9820" actId="27803"/>
          <ac:spMkLst>
            <pc:docMk/>
            <pc:sldMk cId="2075970118" sldId="264"/>
            <ac:spMk id="60" creationId="{860EAF19-4BB5-3465-E4E9-BCD4835886C1}"/>
          </ac:spMkLst>
        </pc:spChg>
        <pc:spChg chg="mod">
          <ac:chgData name="Isabelle Plank" userId="a1289ac7-07bb-4c5c-b82e-95f954aebe03" providerId="ADAL" clId="{1EE0B497-F77D-41A0-A0A0-E37151357CD2}" dt="2022-07-05T09:58:26.518" v="9820" actId="27803"/>
          <ac:spMkLst>
            <pc:docMk/>
            <pc:sldMk cId="2075970118" sldId="264"/>
            <ac:spMk id="61" creationId="{9D4D1E05-14A6-4124-7A93-780C0B9D2B23}"/>
          </ac:spMkLst>
        </pc:spChg>
        <pc:spChg chg="mod">
          <ac:chgData name="Isabelle Plank" userId="a1289ac7-07bb-4c5c-b82e-95f954aebe03" providerId="ADAL" clId="{1EE0B497-F77D-41A0-A0A0-E37151357CD2}" dt="2022-07-05T09:58:26.518" v="9820" actId="27803"/>
          <ac:spMkLst>
            <pc:docMk/>
            <pc:sldMk cId="2075970118" sldId="264"/>
            <ac:spMk id="62" creationId="{226336E6-73BB-4411-3AA6-BA13C3F81C8D}"/>
          </ac:spMkLst>
        </pc:spChg>
        <pc:spChg chg="mod">
          <ac:chgData name="Isabelle Plank" userId="a1289ac7-07bb-4c5c-b82e-95f954aebe03" providerId="ADAL" clId="{1EE0B497-F77D-41A0-A0A0-E37151357CD2}" dt="2022-07-05T09:58:26.518" v="9820" actId="27803"/>
          <ac:spMkLst>
            <pc:docMk/>
            <pc:sldMk cId="2075970118" sldId="264"/>
            <ac:spMk id="63" creationId="{4B87A3D2-BE7D-30C6-28E7-D0911B1F162E}"/>
          </ac:spMkLst>
        </pc:spChg>
        <pc:spChg chg="mod">
          <ac:chgData name="Isabelle Plank" userId="a1289ac7-07bb-4c5c-b82e-95f954aebe03" providerId="ADAL" clId="{1EE0B497-F77D-41A0-A0A0-E37151357CD2}" dt="2022-07-05T09:58:26.518" v="9820" actId="27803"/>
          <ac:spMkLst>
            <pc:docMk/>
            <pc:sldMk cId="2075970118" sldId="264"/>
            <ac:spMk id="64" creationId="{780D81DA-4602-ABE6-B4AB-F8CACF144282}"/>
          </ac:spMkLst>
        </pc:spChg>
        <pc:spChg chg="mod">
          <ac:chgData name="Isabelle Plank" userId="a1289ac7-07bb-4c5c-b82e-95f954aebe03" providerId="ADAL" clId="{1EE0B497-F77D-41A0-A0A0-E37151357CD2}" dt="2022-07-05T09:58:26.518" v="9820" actId="27803"/>
          <ac:spMkLst>
            <pc:docMk/>
            <pc:sldMk cId="2075970118" sldId="264"/>
            <ac:spMk id="65" creationId="{BE759087-374E-5814-8DDE-74242CFC72D8}"/>
          </ac:spMkLst>
        </pc:spChg>
        <pc:spChg chg="mod">
          <ac:chgData name="Isabelle Plank" userId="a1289ac7-07bb-4c5c-b82e-95f954aebe03" providerId="ADAL" clId="{1EE0B497-F77D-41A0-A0A0-E37151357CD2}" dt="2022-07-05T09:58:26.518" v="9820" actId="27803"/>
          <ac:spMkLst>
            <pc:docMk/>
            <pc:sldMk cId="2075970118" sldId="264"/>
            <ac:spMk id="66" creationId="{42592A29-6283-D454-638F-BA8DF7769BE7}"/>
          </ac:spMkLst>
        </pc:spChg>
        <pc:spChg chg="mod">
          <ac:chgData name="Isabelle Plank" userId="a1289ac7-07bb-4c5c-b82e-95f954aebe03" providerId="ADAL" clId="{1EE0B497-F77D-41A0-A0A0-E37151357CD2}" dt="2022-07-05T09:58:26.518" v="9820" actId="27803"/>
          <ac:spMkLst>
            <pc:docMk/>
            <pc:sldMk cId="2075970118" sldId="264"/>
            <ac:spMk id="68" creationId="{630A5871-5D28-7D61-B4F0-FC652DCE1069}"/>
          </ac:spMkLst>
        </pc:spChg>
        <pc:spChg chg="mod">
          <ac:chgData name="Isabelle Plank" userId="a1289ac7-07bb-4c5c-b82e-95f954aebe03" providerId="ADAL" clId="{1EE0B497-F77D-41A0-A0A0-E37151357CD2}" dt="2022-07-05T09:58:26.518" v="9820" actId="27803"/>
          <ac:spMkLst>
            <pc:docMk/>
            <pc:sldMk cId="2075970118" sldId="264"/>
            <ac:spMk id="69" creationId="{58B7415C-5989-652C-12D7-3AA0262639C5}"/>
          </ac:spMkLst>
        </pc:spChg>
        <pc:spChg chg="mod">
          <ac:chgData name="Isabelle Plank" userId="a1289ac7-07bb-4c5c-b82e-95f954aebe03" providerId="ADAL" clId="{1EE0B497-F77D-41A0-A0A0-E37151357CD2}" dt="2022-07-05T09:58:26.518" v="9820" actId="27803"/>
          <ac:spMkLst>
            <pc:docMk/>
            <pc:sldMk cId="2075970118" sldId="264"/>
            <ac:spMk id="70" creationId="{56486B97-01AE-7F5D-7365-3F11E2137D69}"/>
          </ac:spMkLst>
        </pc:spChg>
        <pc:spChg chg="mod">
          <ac:chgData name="Isabelle Plank" userId="a1289ac7-07bb-4c5c-b82e-95f954aebe03" providerId="ADAL" clId="{1EE0B497-F77D-41A0-A0A0-E37151357CD2}" dt="2022-07-05T09:58:26.518" v="9820" actId="27803"/>
          <ac:spMkLst>
            <pc:docMk/>
            <pc:sldMk cId="2075970118" sldId="264"/>
            <ac:spMk id="71" creationId="{C7A37B76-56A0-48B1-935D-B8D4B04A77AD}"/>
          </ac:spMkLst>
        </pc:spChg>
        <pc:spChg chg="mod">
          <ac:chgData name="Isabelle Plank" userId="a1289ac7-07bb-4c5c-b82e-95f954aebe03" providerId="ADAL" clId="{1EE0B497-F77D-41A0-A0A0-E37151357CD2}" dt="2022-07-05T09:58:26.518" v="9820" actId="27803"/>
          <ac:spMkLst>
            <pc:docMk/>
            <pc:sldMk cId="2075970118" sldId="264"/>
            <ac:spMk id="72" creationId="{BA8EF562-F270-40C2-023E-B605F8DF3D9A}"/>
          </ac:spMkLst>
        </pc:spChg>
        <pc:spChg chg="mod">
          <ac:chgData name="Isabelle Plank" userId="a1289ac7-07bb-4c5c-b82e-95f954aebe03" providerId="ADAL" clId="{1EE0B497-F77D-41A0-A0A0-E37151357CD2}" dt="2022-07-05T09:58:26.518" v="9820" actId="27803"/>
          <ac:spMkLst>
            <pc:docMk/>
            <pc:sldMk cId="2075970118" sldId="264"/>
            <ac:spMk id="73" creationId="{7F884B9D-7761-773B-A3C2-76C20B28AFAF}"/>
          </ac:spMkLst>
        </pc:spChg>
        <pc:spChg chg="mod">
          <ac:chgData name="Isabelle Plank" userId="a1289ac7-07bb-4c5c-b82e-95f954aebe03" providerId="ADAL" clId="{1EE0B497-F77D-41A0-A0A0-E37151357CD2}" dt="2022-07-05T09:58:26.518" v="9820" actId="27803"/>
          <ac:spMkLst>
            <pc:docMk/>
            <pc:sldMk cId="2075970118" sldId="264"/>
            <ac:spMk id="74" creationId="{3D88C122-6BFE-172E-6FB3-A9E9FEB4FF6D}"/>
          </ac:spMkLst>
        </pc:spChg>
        <pc:spChg chg="mod">
          <ac:chgData name="Isabelle Plank" userId="a1289ac7-07bb-4c5c-b82e-95f954aebe03" providerId="ADAL" clId="{1EE0B497-F77D-41A0-A0A0-E37151357CD2}" dt="2022-07-05T09:58:26.518" v="9820" actId="27803"/>
          <ac:spMkLst>
            <pc:docMk/>
            <pc:sldMk cId="2075970118" sldId="264"/>
            <ac:spMk id="76" creationId="{D1F75DB1-E8E7-E1BD-908E-1C9E16DF0F6A}"/>
          </ac:spMkLst>
        </pc:spChg>
        <pc:spChg chg="mod">
          <ac:chgData name="Isabelle Plank" userId="a1289ac7-07bb-4c5c-b82e-95f954aebe03" providerId="ADAL" clId="{1EE0B497-F77D-41A0-A0A0-E37151357CD2}" dt="2022-07-05T09:58:26.518" v="9820" actId="27803"/>
          <ac:spMkLst>
            <pc:docMk/>
            <pc:sldMk cId="2075970118" sldId="264"/>
            <ac:spMk id="77" creationId="{099CA470-2E00-D920-93ED-FBCBAC32EA2F}"/>
          </ac:spMkLst>
        </pc:spChg>
        <pc:spChg chg="mod">
          <ac:chgData name="Isabelle Plank" userId="a1289ac7-07bb-4c5c-b82e-95f954aebe03" providerId="ADAL" clId="{1EE0B497-F77D-41A0-A0A0-E37151357CD2}" dt="2022-07-05T09:58:26.518" v="9820" actId="27803"/>
          <ac:spMkLst>
            <pc:docMk/>
            <pc:sldMk cId="2075970118" sldId="264"/>
            <ac:spMk id="78" creationId="{94F11E2F-DFCB-F0C0-FE6E-B31A7FFA58E9}"/>
          </ac:spMkLst>
        </pc:spChg>
        <pc:spChg chg="mod">
          <ac:chgData name="Isabelle Plank" userId="a1289ac7-07bb-4c5c-b82e-95f954aebe03" providerId="ADAL" clId="{1EE0B497-F77D-41A0-A0A0-E37151357CD2}" dt="2022-07-05T09:58:26.518" v="9820" actId="27803"/>
          <ac:spMkLst>
            <pc:docMk/>
            <pc:sldMk cId="2075970118" sldId="264"/>
            <ac:spMk id="79" creationId="{E99545E7-9EEB-8BFE-FFB2-DF767CF4AE0F}"/>
          </ac:spMkLst>
        </pc:spChg>
        <pc:spChg chg="mod">
          <ac:chgData name="Isabelle Plank" userId="a1289ac7-07bb-4c5c-b82e-95f954aebe03" providerId="ADAL" clId="{1EE0B497-F77D-41A0-A0A0-E37151357CD2}" dt="2022-07-05T09:58:26.518" v="9820" actId="27803"/>
          <ac:spMkLst>
            <pc:docMk/>
            <pc:sldMk cId="2075970118" sldId="264"/>
            <ac:spMk id="80" creationId="{BE5503FF-64AE-73DB-59F1-068C6FEFAC9C}"/>
          </ac:spMkLst>
        </pc:spChg>
        <pc:spChg chg="mod">
          <ac:chgData name="Isabelle Plank" userId="a1289ac7-07bb-4c5c-b82e-95f954aebe03" providerId="ADAL" clId="{1EE0B497-F77D-41A0-A0A0-E37151357CD2}" dt="2022-07-05T09:58:26.518" v="9820" actId="27803"/>
          <ac:spMkLst>
            <pc:docMk/>
            <pc:sldMk cId="2075970118" sldId="264"/>
            <ac:spMk id="81" creationId="{28FC2533-BCF0-409C-B1FC-67449F0DE93C}"/>
          </ac:spMkLst>
        </pc:spChg>
        <pc:spChg chg="mod">
          <ac:chgData name="Isabelle Plank" userId="a1289ac7-07bb-4c5c-b82e-95f954aebe03" providerId="ADAL" clId="{1EE0B497-F77D-41A0-A0A0-E37151357CD2}" dt="2022-07-05T09:58:26.518" v="9820" actId="27803"/>
          <ac:spMkLst>
            <pc:docMk/>
            <pc:sldMk cId="2075970118" sldId="264"/>
            <ac:spMk id="82" creationId="{F9D91E84-4800-A5F9-5CFA-F0E961F0E628}"/>
          </ac:spMkLst>
        </pc:spChg>
        <pc:spChg chg="mod">
          <ac:chgData name="Isabelle Plank" userId="a1289ac7-07bb-4c5c-b82e-95f954aebe03" providerId="ADAL" clId="{1EE0B497-F77D-41A0-A0A0-E37151357CD2}" dt="2022-07-05T09:58:26.518" v="9820" actId="27803"/>
          <ac:spMkLst>
            <pc:docMk/>
            <pc:sldMk cId="2075970118" sldId="264"/>
            <ac:spMk id="83" creationId="{C9476311-8CFB-CDF8-DB40-659EC861BFF2}"/>
          </ac:spMkLst>
        </pc:spChg>
        <pc:spChg chg="mod">
          <ac:chgData name="Isabelle Plank" userId="a1289ac7-07bb-4c5c-b82e-95f954aebe03" providerId="ADAL" clId="{1EE0B497-F77D-41A0-A0A0-E37151357CD2}" dt="2022-07-05T09:58:26.518" v="9820" actId="27803"/>
          <ac:spMkLst>
            <pc:docMk/>
            <pc:sldMk cId="2075970118" sldId="264"/>
            <ac:spMk id="84" creationId="{7598AA91-EAA7-46DC-52F4-750422FBD20D}"/>
          </ac:spMkLst>
        </pc:spChg>
        <pc:spChg chg="mod">
          <ac:chgData name="Isabelle Plank" userId="a1289ac7-07bb-4c5c-b82e-95f954aebe03" providerId="ADAL" clId="{1EE0B497-F77D-41A0-A0A0-E37151357CD2}" dt="2022-07-05T09:58:26.518" v="9820" actId="27803"/>
          <ac:spMkLst>
            <pc:docMk/>
            <pc:sldMk cId="2075970118" sldId="264"/>
            <ac:spMk id="85" creationId="{FFC94333-31BF-A891-D7F1-1EBC08589182}"/>
          </ac:spMkLst>
        </pc:spChg>
        <pc:spChg chg="mod">
          <ac:chgData name="Isabelle Plank" userId="a1289ac7-07bb-4c5c-b82e-95f954aebe03" providerId="ADAL" clId="{1EE0B497-F77D-41A0-A0A0-E37151357CD2}" dt="2022-07-05T09:58:26.518" v="9820" actId="27803"/>
          <ac:spMkLst>
            <pc:docMk/>
            <pc:sldMk cId="2075970118" sldId="264"/>
            <ac:spMk id="86" creationId="{FC7790C8-D00D-5B26-5850-8AC5B12B110F}"/>
          </ac:spMkLst>
        </pc:spChg>
        <pc:spChg chg="mod">
          <ac:chgData name="Isabelle Plank" userId="a1289ac7-07bb-4c5c-b82e-95f954aebe03" providerId="ADAL" clId="{1EE0B497-F77D-41A0-A0A0-E37151357CD2}" dt="2022-07-05T09:58:26.518" v="9820" actId="27803"/>
          <ac:spMkLst>
            <pc:docMk/>
            <pc:sldMk cId="2075970118" sldId="264"/>
            <ac:spMk id="87" creationId="{3BE4B0E7-EEEA-6FB9-FE42-AE547522FE3E}"/>
          </ac:spMkLst>
        </pc:spChg>
        <pc:spChg chg="mod">
          <ac:chgData name="Isabelle Plank" userId="a1289ac7-07bb-4c5c-b82e-95f954aebe03" providerId="ADAL" clId="{1EE0B497-F77D-41A0-A0A0-E37151357CD2}" dt="2022-07-05T09:58:26.518" v="9820" actId="27803"/>
          <ac:spMkLst>
            <pc:docMk/>
            <pc:sldMk cId="2075970118" sldId="264"/>
            <ac:spMk id="88" creationId="{3F412BDE-5B5E-6C94-78FB-A288F65E1C66}"/>
          </ac:spMkLst>
        </pc:spChg>
        <pc:spChg chg="mod">
          <ac:chgData name="Isabelle Plank" userId="a1289ac7-07bb-4c5c-b82e-95f954aebe03" providerId="ADAL" clId="{1EE0B497-F77D-41A0-A0A0-E37151357CD2}" dt="2022-07-05T09:58:26.518" v="9820" actId="27803"/>
          <ac:spMkLst>
            <pc:docMk/>
            <pc:sldMk cId="2075970118" sldId="264"/>
            <ac:spMk id="89" creationId="{35C268F1-C2E9-3218-A5B2-487A13DBFCA8}"/>
          </ac:spMkLst>
        </pc:spChg>
        <pc:spChg chg="mod">
          <ac:chgData name="Isabelle Plank" userId="a1289ac7-07bb-4c5c-b82e-95f954aebe03" providerId="ADAL" clId="{1EE0B497-F77D-41A0-A0A0-E37151357CD2}" dt="2022-07-05T09:58:26.518" v="9820" actId="27803"/>
          <ac:spMkLst>
            <pc:docMk/>
            <pc:sldMk cId="2075970118" sldId="264"/>
            <ac:spMk id="92" creationId="{D7D8DA42-94E2-63C2-9CC9-1AA16B7035C8}"/>
          </ac:spMkLst>
        </pc:spChg>
        <pc:spChg chg="mod">
          <ac:chgData name="Isabelle Plank" userId="a1289ac7-07bb-4c5c-b82e-95f954aebe03" providerId="ADAL" clId="{1EE0B497-F77D-41A0-A0A0-E37151357CD2}" dt="2022-07-05T09:58:26.518" v="9820" actId="27803"/>
          <ac:spMkLst>
            <pc:docMk/>
            <pc:sldMk cId="2075970118" sldId="264"/>
            <ac:spMk id="93" creationId="{498D45B9-09A5-2239-ECEE-4999FF76276C}"/>
          </ac:spMkLst>
        </pc:spChg>
        <pc:spChg chg="mod">
          <ac:chgData name="Isabelle Plank" userId="a1289ac7-07bb-4c5c-b82e-95f954aebe03" providerId="ADAL" clId="{1EE0B497-F77D-41A0-A0A0-E37151357CD2}" dt="2022-07-05T09:58:26.518" v="9820" actId="27803"/>
          <ac:spMkLst>
            <pc:docMk/>
            <pc:sldMk cId="2075970118" sldId="264"/>
            <ac:spMk id="94" creationId="{07B6239D-96BF-3A2F-1C1B-FE49F9C22718}"/>
          </ac:spMkLst>
        </pc:spChg>
        <pc:spChg chg="mod">
          <ac:chgData name="Isabelle Plank" userId="a1289ac7-07bb-4c5c-b82e-95f954aebe03" providerId="ADAL" clId="{1EE0B497-F77D-41A0-A0A0-E37151357CD2}" dt="2022-07-05T09:58:26.518" v="9820" actId="27803"/>
          <ac:spMkLst>
            <pc:docMk/>
            <pc:sldMk cId="2075970118" sldId="264"/>
            <ac:spMk id="95" creationId="{DBC2276E-FFFC-2071-45EF-7569BBEC870B}"/>
          </ac:spMkLst>
        </pc:spChg>
        <pc:spChg chg="mod">
          <ac:chgData name="Isabelle Plank" userId="a1289ac7-07bb-4c5c-b82e-95f954aebe03" providerId="ADAL" clId="{1EE0B497-F77D-41A0-A0A0-E37151357CD2}" dt="2022-07-05T09:58:26.518" v="9820" actId="27803"/>
          <ac:spMkLst>
            <pc:docMk/>
            <pc:sldMk cId="2075970118" sldId="264"/>
            <ac:spMk id="96" creationId="{F1BBFD8E-43C8-E7DF-721F-A26B0148EDF8}"/>
          </ac:spMkLst>
        </pc:spChg>
        <pc:spChg chg="mod">
          <ac:chgData name="Isabelle Plank" userId="a1289ac7-07bb-4c5c-b82e-95f954aebe03" providerId="ADAL" clId="{1EE0B497-F77D-41A0-A0A0-E37151357CD2}" dt="2022-07-05T09:58:26.518" v="9820" actId="27803"/>
          <ac:spMkLst>
            <pc:docMk/>
            <pc:sldMk cId="2075970118" sldId="264"/>
            <ac:spMk id="97" creationId="{4E61767A-65B4-FA7C-2F0E-DFAEDCFCEB7B}"/>
          </ac:spMkLst>
        </pc:spChg>
        <pc:spChg chg="mod">
          <ac:chgData name="Isabelle Plank" userId="a1289ac7-07bb-4c5c-b82e-95f954aebe03" providerId="ADAL" clId="{1EE0B497-F77D-41A0-A0A0-E37151357CD2}" dt="2022-07-05T09:58:26.518" v="9820" actId="27803"/>
          <ac:spMkLst>
            <pc:docMk/>
            <pc:sldMk cId="2075970118" sldId="264"/>
            <ac:spMk id="98" creationId="{1F9DDE85-8746-2C1E-B699-7C10B09F4849}"/>
          </ac:spMkLst>
        </pc:spChg>
        <pc:spChg chg="mod">
          <ac:chgData name="Isabelle Plank" userId="a1289ac7-07bb-4c5c-b82e-95f954aebe03" providerId="ADAL" clId="{1EE0B497-F77D-41A0-A0A0-E37151357CD2}" dt="2022-07-05T09:58:26.518" v="9820" actId="27803"/>
          <ac:spMkLst>
            <pc:docMk/>
            <pc:sldMk cId="2075970118" sldId="264"/>
            <ac:spMk id="99" creationId="{7655378B-0836-F1BF-86D7-24AD49FDB0CD}"/>
          </ac:spMkLst>
        </pc:spChg>
        <pc:spChg chg="mod">
          <ac:chgData name="Isabelle Plank" userId="a1289ac7-07bb-4c5c-b82e-95f954aebe03" providerId="ADAL" clId="{1EE0B497-F77D-41A0-A0A0-E37151357CD2}" dt="2022-07-05T09:58:26.518" v="9820" actId="27803"/>
          <ac:spMkLst>
            <pc:docMk/>
            <pc:sldMk cId="2075970118" sldId="264"/>
            <ac:spMk id="101" creationId="{9072CCDF-6F58-4899-A791-0E9E817B55A6}"/>
          </ac:spMkLst>
        </pc:spChg>
        <pc:spChg chg="mod">
          <ac:chgData name="Isabelle Plank" userId="a1289ac7-07bb-4c5c-b82e-95f954aebe03" providerId="ADAL" clId="{1EE0B497-F77D-41A0-A0A0-E37151357CD2}" dt="2022-07-05T09:58:26.518" v="9820" actId="27803"/>
          <ac:spMkLst>
            <pc:docMk/>
            <pc:sldMk cId="2075970118" sldId="264"/>
            <ac:spMk id="102" creationId="{9A1D569F-644C-F7F5-BED1-02B42FEAF366}"/>
          </ac:spMkLst>
        </pc:spChg>
        <pc:spChg chg="mod">
          <ac:chgData name="Isabelle Plank" userId="a1289ac7-07bb-4c5c-b82e-95f954aebe03" providerId="ADAL" clId="{1EE0B497-F77D-41A0-A0A0-E37151357CD2}" dt="2022-07-05T09:58:26.518" v="9820" actId="27803"/>
          <ac:spMkLst>
            <pc:docMk/>
            <pc:sldMk cId="2075970118" sldId="264"/>
            <ac:spMk id="103" creationId="{40D848DA-2D20-33C7-E667-D206BA30490E}"/>
          </ac:spMkLst>
        </pc:spChg>
        <pc:spChg chg="mod">
          <ac:chgData name="Isabelle Plank" userId="a1289ac7-07bb-4c5c-b82e-95f954aebe03" providerId="ADAL" clId="{1EE0B497-F77D-41A0-A0A0-E37151357CD2}" dt="2022-07-05T09:58:26.518" v="9820" actId="27803"/>
          <ac:spMkLst>
            <pc:docMk/>
            <pc:sldMk cId="2075970118" sldId="264"/>
            <ac:spMk id="104" creationId="{227EDCFF-041B-F039-8DB9-45BF36BE8E1A}"/>
          </ac:spMkLst>
        </pc:spChg>
        <pc:spChg chg="mod">
          <ac:chgData name="Isabelle Plank" userId="a1289ac7-07bb-4c5c-b82e-95f954aebe03" providerId="ADAL" clId="{1EE0B497-F77D-41A0-A0A0-E37151357CD2}" dt="2022-07-05T09:58:26.518" v="9820" actId="27803"/>
          <ac:spMkLst>
            <pc:docMk/>
            <pc:sldMk cId="2075970118" sldId="264"/>
            <ac:spMk id="105" creationId="{7181C72C-7CB7-1A3C-0B0A-4778E3F574E7}"/>
          </ac:spMkLst>
        </pc:spChg>
        <pc:spChg chg="mod">
          <ac:chgData name="Isabelle Plank" userId="a1289ac7-07bb-4c5c-b82e-95f954aebe03" providerId="ADAL" clId="{1EE0B497-F77D-41A0-A0A0-E37151357CD2}" dt="2022-07-05T09:58:26.518" v="9820" actId="27803"/>
          <ac:spMkLst>
            <pc:docMk/>
            <pc:sldMk cId="2075970118" sldId="264"/>
            <ac:spMk id="107" creationId="{8AD9F000-966D-DC74-CFA8-8F97ED2932F2}"/>
          </ac:spMkLst>
        </pc:spChg>
        <pc:spChg chg="mod">
          <ac:chgData name="Isabelle Plank" userId="a1289ac7-07bb-4c5c-b82e-95f954aebe03" providerId="ADAL" clId="{1EE0B497-F77D-41A0-A0A0-E37151357CD2}" dt="2022-07-05T09:58:26.518" v="9820" actId="27803"/>
          <ac:spMkLst>
            <pc:docMk/>
            <pc:sldMk cId="2075970118" sldId="264"/>
            <ac:spMk id="108" creationId="{E1CCC3C4-0B9F-7C51-1712-C5ECA9B2563B}"/>
          </ac:spMkLst>
        </pc:spChg>
        <pc:spChg chg="mod">
          <ac:chgData name="Isabelle Plank" userId="a1289ac7-07bb-4c5c-b82e-95f954aebe03" providerId="ADAL" clId="{1EE0B497-F77D-41A0-A0A0-E37151357CD2}" dt="2022-07-05T09:58:26.518" v="9820" actId="27803"/>
          <ac:spMkLst>
            <pc:docMk/>
            <pc:sldMk cId="2075970118" sldId="264"/>
            <ac:spMk id="109" creationId="{FA03E367-592C-1A1F-96C0-7E5E10520A2D}"/>
          </ac:spMkLst>
        </pc:spChg>
        <pc:spChg chg="mod">
          <ac:chgData name="Isabelle Plank" userId="a1289ac7-07bb-4c5c-b82e-95f954aebe03" providerId="ADAL" clId="{1EE0B497-F77D-41A0-A0A0-E37151357CD2}" dt="2022-07-05T09:58:26.518" v="9820" actId="27803"/>
          <ac:spMkLst>
            <pc:docMk/>
            <pc:sldMk cId="2075970118" sldId="264"/>
            <ac:spMk id="110" creationId="{C58A4E18-FBE1-9672-8EFE-B6F883BDCCC1}"/>
          </ac:spMkLst>
        </pc:spChg>
        <pc:spChg chg="mod">
          <ac:chgData name="Isabelle Plank" userId="a1289ac7-07bb-4c5c-b82e-95f954aebe03" providerId="ADAL" clId="{1EE0B497-F77D-41A0-A0A0-E37151357CD2}" dt="2022-07-05T09:58:26.518" v="9820" actId="27803"/>
          <ac:spMkLst>
            <pc:docMk/>
            <pc:sldMk cId="2075970118" sldId="264"/>
            <ac:spMk id="112" creationId="{C49CC391-4790-DB5E-1CDA-4FC13C5CE6F6}"/>
          </ac:spMkLst>
        </pc:spChg>
        <pc:spChg chg="mod">
          <ac:chgData name="Isabelle Plank" userId="a1289ac7-07bb-4c5c-b82e-95f954aebe03" providerId="ADAL" clId="{1EE0B497-F77D-41A0-A0A0-E37151357CD2}" dt="2022-07-05T09:58:26.518" v="9820" actId="27803"/>
          <ac:spMkLst>
            <pc:docMk/>
            <pc:sldMk cId="2075970118" sldId="264"/>
            <ac:spMk id="113" creationId="{98BF5711-30CB-7424-F1E8-9A545265699C}"/>
          </ac:spMkLst>
        </pc:spChg>
        <pc:spChg chg="mod">
          <ac:chgData name="Isabelle Plank" userId="a1289ac7-07bb-4c5c-b82e-95f954aebe03" providerId="ADAL" clId="{1EE0B497-F77D-41A0-A0A0-E37151357CD2}" dt="2022-07-05T09:58:26.518" v="9820" actId="27803"/>
          <ac:spMkLst>
            <pc:docMk/>
            <pc:sldMk cId="2075970118" sldId="264"/>
            <ac:spMk id="114" creationId="{7F74F78E-BBE1-D83B-6607-640F75D96612}"/>
          </ac:spMkLst>
        </pc:spChg>
        <pc:spChg chg="mod">
          <ac:chgData name="Isabelle Plank" userId="a1289ac7-07bb-4c5c-b82e-95f954aebe03" providerId="ADAL" clId="{1EE0B497-F77D-41A0-A0A0-E37151357CD2}" dt="2022-07-05T09:58:26.518" v="9820" actId="27803"/>
          <ac:spMkLst>
            <pc:docMk/>
            <pc:sldMk cId="2075970118" sldId="264"/>
            <ac:spMk id="115" creationId="{44E26714-0AF9-CF8F-F93B-8B06D1658A62}"/>
          </ac:spMkLst>
        </pc:spChg>
        <pc:spChg chg="mod">
          <ac:chgData name="Isabelle Plank" userId="a1289ac7-07bb-4c5c-b82e-95f954aebe03" providerId="ADAL" clId="{1EE0B497-F77D-41A0-A0A0-E37151357CD2}" dt="2022-07-05T09:58:26.518" v="9820" actId="27803"/>
          <ac:spMkLst>
            <pc:docMk/>
            <pc:sldMk cId="2075970118" sldId="264"/>
            <ac:spMk id="116" creationId="{7D4ACACB-62F0-55B0-84DE-4B5C0A2BE593}"/>
          </ac:spMkLst>
        </pc:spChg>
        <pc:spChg chg="mod">
          <ac:chgData name="Isabelle Plank" userId="a1289ac7-07bb-4c5c-b82e-95f954aebe03" providerId="ADAL" clId="{1EE0B497-F77D-41A0-A0A0-E37151357CD2}" dt="2022-07-05T09:58:26.518" v="9820" actId="27803"/>
          <ac:spMkLst>
            <pc:docMk/>
            <pc:sldMk cId="2075970118" sldId="264"/>
            <ac:spMk id="117" creationId="{62008741-BE88-2707-A551-CAF2FBE2A2CB}"/>
          </ac:spMkLst>
        </pc:spChg>
        <pc:spChg chg="mod">
          <ac:chgData name="Isabelle Plank" userId="a1289ac7-07bb-4c5c-b82e-95f954aebe03" providerId="ADAL" clId="{1EE0B497-F77D-41A0-A0A0-E37151357CD2}" dt="2022-07-05T09:58:26.518" v="9820" actId="27803"/>
          <ac:spMkLst>
            <pc:docMk/>
            <pc:sldMk cId="2075970118" sldId="264"/>
            <ac:spMk id="120" creationId="{5C09A801-36CE-E983-A3CA-C3E77DEEFC50}"/>
          </ac:spMkLst>
        </pc:spChg>
        <pc:spChg chg="mod">
          <ac:chgData name="Isabelle Plank" userId="a1289ac7-07bb-4c5c-b82e-95f954aebe03" providerId="ADAL" clId="{1EE0B497-F77D-41A0-A0A0-E37151357CD2}" dt="2022-07-05T09:58:26.518" v="9820" actId="27803"/>
          <ac:spMkLst>
            <pc:docMk/>
            <pc:sldMk cId="2075970118" sldId="264"/>
            <ac:spMk id="121" creationId="{2665F013-E32D-0E32-2CD5-F549A8F0C08C}"/>
          </ac:spMkLst>
        </pc:spChg>
        <pc:spChg chg="mod">
          <ac:chgData name="Isabelle Plank" userId="a1289ac7-07bb-4c5c-b82e-95f954aebe03" providerId="ADAL" clId="{1EE0B497-F77D-41A0-A0A0-E37151357CD2}" dt="2022-07-05T09:58:26.518" v="9820" actId="27803"/>
          <ac:spMkLst>
            <pc:docMk/>
            <pc:sldMk cId="2075970118" sldId="264"/>
            <ac:spMk id="122" creationId="{479E5003-75F0-AA24-D868-21F0C5E8ADC4}"/>
          </ac:spMkLst>
        </pc:spChg>
        <pc:spChg chg="mod">
          <ac:chgData name="Isabelle Plank" userId="a1289ac7-07bb-4c5c-b82e-95f954aebe03" providerId="ADAL" clId="{1EE0B497-F77D-41A0-A0A0-E37151357CD2}" dt="2022-07-05T09:58:26.518" v="9820" actId="27803"/>
          <ac:spMkLst>
            <pc:docMk/>
            <pc:sldMk cId="2075970118" sldId="264"/>
            <ac:spMk id="123" creationId="{CFFD8ACF-740F-75F8-7FB1-1825DC88531C}"/>
          </ac:spMkLst>
        </pc:spChg>
        <pc:spChg chg="mod">
          <ac:chgData name="Isabelle Plank" userId="a1289ac7-07bb-4c5c-b82e-95f954aebe03" providerId="ADAL" clId="{1EE0B497-F77D-41A0-A0A0-E37151357CD2}" dt="2022-07-05T09:58:26.518" v="9820" actId="27803"/>
          <ac:spMkLst>
            <pc:docMk/>
            <pc:sldMk cId="2075970118" sldId="264"/>
            <ac:spMk id="124" creationId="{AF452A5B-C880-60DC-D9FD-515A33D17AA9}"/>
          </ac:spMkLst>
        </pc:spChg>
        <pc:spChg chg="mod">
          <ac:chgData name="Isabelle Plank" userId="a1289ac7-07bb-4c5c-b82e-95f954aebe03" providerId="ADAL" clId="{1EE0B497-F77D-41A0-A0A0-E37151357CD2}" dt="2022-07-05T09:58:26.518" v="9820" actId="27803"/>
          <ac:spMkLst>
            <pc:docMk/>
            <pc:sldMk cId="2075970118" sldId="264"/>
            <ac:spMk id="125" creationId="{02C30120-D53D-1C9A-9A30-03F013A59DBF}"/>
          </ac:spMkLst>
        </pc:spChg>
        <pc:spChg chg="mod">
          <ac:chgData name="Isabelle Plank" userId="a1289ac7-07bb-4c5c-b82e-95f954aebe03" providerId="ADAL" clId="{1EE0B497-F77D-41A0-A0A0-E37151357CD2}" dt="2022-07-05T09:58:26.518" v="9820" actId="27803"/>
          <ac:spMkLst>
            <pc:docMk/>
            <pc:sldMk cId="2075970118" sldId="264"/>
            <ac:spMk id="126" creationId="{8A114BEE-7B0F-91F2-0586-3515B222E6DB}"/>
          </ac:spMkLst>
        </pc:spChg>
        <pc:spChg chg="mod">
          <ac:chgData name="Isabelle Plank" userId="a1289ac7-07bb-4c5c-b82e-95f954aebe03" providerId="ADAL" clId="{1EE0B497-F77D-41A0-A0A0-E37151357CD2}" dt="2022-07-05T09:58:26.518" v="9820" actId="27803"/>
          <ac:spMkLst>
            <pc:docMk/>
            <pc:sldMk cId="2075970118" sldId="264"/>
            <ac:spMk id="128" creationId="{E0F0A2D4-6E5E-0DE3-DCB5-7D22B1755D77}"/>
          </ac:spMkLst>
        </pc:spChg>
        <pc:spChg chg="mod">
          <ac:chgData name="Isabelle Plank" userId="a1289ac7-07bb-4c5c-b82e-95f954aebe03" providerId="ADAL" clId="{1EE0B497-F77D-41A0-A0A0-E37151357CD2}" dt="2022-07-05T09:58:26.518" v="9820" actId="27803"/>
          <ac:spMkLst>
            <pc:docMk/>
            <pc:sldMk cId="2075970118" sldId="264"/>
            <ac:spMk id="129" creationId="{E8BA834F-92EC-E78A-A8B5-E5ECF64D1842}"/>
          </ac:spMkLst>
        </pc:spChg>
        <pc:spChg chg="mod">
          <ac:chgData name="Isabelle Plank" userId="a1289ac7-07bb-4c5c-b82e-95f954aebe03" providerId="ADAL" clId="{1EE0B497-F77D-41A0-A0A0-E37151357CD2}" dt="2022-07-05T09:58:26.518" v="9820" actId="27803"/>
          <ac:spMkLst>
            <pc:docMk/>
            <pc:sldMk cId="2075970118" sldId="264"/>
            <ac:spMk id="130" creationId="{0C1E5B99-2B44-FE29-45E0-6E485C8DE6AF}"/>
          </ac:spMkLst>
        </pc:spChg>
        <pc:spChg chg="mod">
          <ac:chgData name="Isabelle Plank" userId="a1289ac7-07bb-4c5c-b82e-95f954aebe03" providerId="ADAL" clId="{1EE0B497-F77D-41A0-A0A0-E37151357CD2}" dt="2022-07-05T09:58:26.518" v="9820" actId="27803"/>
          <ac:spMkLst>
            <pc:docMk/>
            <pc:sldMk cId="2075970118" sldId="264"/>
            <ac:spMk id="131" creationId="{B5CAE061-E166-52A0-2A2C-E2D8CC6C2910}"/>
          </ac:spMkLst>
        </pc:spChg>
        <pc:spChg chg="mod">
          <ac:chgData name="Isabelle Plank" userId="a1289ac7-07bb-4c5c-b82e-95f954aebe03" providerId="ADAL" clId="{1EE0B497-F77D-41A0-A0A0-E37151357CD2}" dt="2022-07-05T09:58:26.518" v="9820" actId="27803"/>
          <ac:spMkLst>
            <pc:docMk/>
            <pc:sldMk cId="2075970118" sldId="264"/>
            <ac:spMk id="132" creationId="{372FA06E-F173-96ED-6103-17980DCF1EC8}"/>
          </ac:spMkLst>
        </pc:spChg>
        <pc:spChg chg="mod">
          <ac:chgData name="Isabelle Plank" userId="a1289ac7-07bb-4c5c-b82e-95f954aebe03" providerId="ADAL" clId="{1EE0B497-F77D-41A0-A0A0-E37151357CD2}" dt="2022-07-05T09:58:26.518" v="9820" actId="27803"/>
          <ac:spMkLst>
            <pc:docMk/>
            <pc:sldMk cId="2075970118" sldId="264"/>
            <ac:spMk id="133" creationId="{BFA986E2-282B-E5C9-5B3F-CB4B52A4BA3A}"/>
          </ac:spMkLst>
        </pc:spChg>
        <pc:spChg chg="mod">
          <ac:chgData name="Isabelle Plank" userId="a1289ac7-07bb-4c5c-b82e-95f954aebe03" providerId="ADAL" clId="{1EE0B497-F77D-41A0-A0A0-E37151357CD2}" dt="2022-07-05T09:58:26.518" v="9820" actId="27803"/>
          <ac:spMkLst>
            <pc:docMk/>
            <pc:sldMk cId="2075970118" sldId="264"/>
            <ac:spMk id="135" creationId="{F90EE2BA-C26A-D2DB-CEF7-378E303307A5}"/>
          </ac:spMkLst>
        </pc:spChg>
        <pc:spChg chg="mod">
          <ac:chgData name="Isabelle Plank" userId="a1289ac7-07bb-4c5c-b82e-95f954aebe03" providerId="ADAL" clId="{1EE0B497-F77D-41A0-A0A0-E37151357CD2}" dt="2022-07-05T09:58:26.518" v="9820" actId="27803"/>
          <ac:spMkLst>
            <pc:docMk/>
            <pc:sldMk cId="2075970118" sldId="264"/>
            <ac:spMk id="136" creationId="{D3951AA1-B988-E94E-36D8-78AD900C37B2}"/>
          </ac:spMkLst>
        </pc:spChg>
        <pc:spChg chg="mod">
          <ac:chgData name="Isabelle Plank" userId="a1289ac7-07bb-4c5c-b82e-95f954aebe03" providerId="ADAL" clId="{1EE0B497-F77D-41A0-A0A0-E37151357CD2}" dt="2022-07-05T09:58:26.518" v="9820" actId="27803"/>
          <ac:spMkLst>
            <pc:docMk/>
            <pc:sldMk cId="2075970118" sldId="264"/>
            <ac:spMk id="137" creationId="{4A56CEF0-2427-E369-09F6-1AB8CE0A42BE}"/>
          </ac:spMkLst>
        </pc:spChg>
        <pc:spChg chg="mod">
          <ac:chgData name="Isabelle Plank" userId="a1289ac7-07bb-4c5c-b82e-95f954aebe03" providerId="ADAL" clId="{1EE0B497-F77D-41A0-A0A0-E37151357CD2}" dt="2022-07-05T09:58:26.518" v="9820" actId="27803"/>
          <ac:spMkLst>
            <pc:docMk/>
            <pc:sldMk cId="2075970118" sldId="264"/>
            <ac:spMk id="138" creationId="{13454CB7-D770-2F40-0CDD-BFDF2DB936FF}"/>
          </ac:spMkLst>
        </pc:spChg>
        <pc:spChg chg="mod">
          <ac:chgData name="Isabelle Plank" userId="a1289ac7-07bb-4c5c-b82e-95f954aebe03" providerId="ADAL" clId="{1EE0B497-F77D-41A0-A0A0-E37151357CD2}" dt="2022-07-05T09:58:26.518" v="9820" actId="27803"/>
          <ac:spMkLst>
            <pc:docMk/>
            <pc:sldMk cId="2075970118" sldId="264"/>
            <ac:spMk id="139" creationId="{FCBD706D-7672-0620-43FF-72FC67A594BC}"/>
          </ac:spMkLst>
        </pc:spChg>
        <pc:spChg chg="mod">
          <ac:chgData name="Isabelle Plank" userId="a1289ac7-07bb-4c5c-b82e-95f954aebe03" providerId="ADAL" clId="{1EE0B497-F77D-41A0-A0A0-E37151357CD2}" dt="2022-07-05T09:58:26.518" v="9820" actId="27803"/>
          <ac:spMkLst>
            <pc:docMk/>
            <pc:sldMk cId="2075970118" sldId="264"/>
            <ac:spMk id="141" creationId="{3D30B0CA-D933-0D5F-686F-78331B79D467}"/>
          </ac:spMkLst>
        </pc:spChg>
        <pc:spChg chg="mod">
          <ac:chgData name="Isabelle Plank" userId="a1289ac7-07bb-4c5c-b82e-95f954aebe03" providerId="ADAL" clId="{1EE0B497-F77D-41A0-A0A0-E37151357CD2}" dt="2022-07-05T09:58:26.518" v="9820" actId="27803"/>
          <ac:spMkLst>
            <pc:docMk/>
            <pc:sldMk cId="2075970118" sldId="264"/>
            <ac:spMk id="142" creationId="{EB65FC15-DBAA-0863-C125-CF4F775B78EB}"/>
          </ac:spMkLst>
        </pc:spChg>
        <pc:spChg chg="mod">
          <ac:chgData name="Isabelle Plank" userId="a1289ac7-07bb-4c5c-b82e-95f954aebe03" providerId="ADAL" clId="{1EE0B497-F77D-41A0-A0A0-E37151357CD2}" dt="2022-07-05T09:58:26.518" v="9820" actId="27803"/>
          <ac:spMkLst>
            <pc:docMk/>
            <pc:sldMk cId="2075970118" sldId="264"/>
            <ac:spMk id="143" creationId="{D3FAF91C-C628-F6BC-8769-9F13D46D4CF0}"/>
          </ac:spMkLst>
        </pc:spChg>
        <pc:spChg chg="mod">
          <ac:chgData name="Isabelle Plank" userId="a1289ac7-07bb-4c5c-b82e-95f954aebe03" providerId="ADAL" clId="{1EE0B497-F77D-41A0-A0A0-E37151357CD2}" dt="2022-07-05T09:58:26.518" v="9820" actId="27803"/>
          <ac:spMkLst>
            <pc:docMk/>
            <pc:sldMk cId="2075970118" sldId="264"/>
            <ac:spMk id="144" creationId="{0A999879-AD89-3FE1-C9E4-9D5841647DA2}"/>
          </ac:spMkLst>
        </pc:spChg>
        <pc:spChg chg="mod">
          <ac:chgData name="Isabelle Plank" userId="a1289ac7-07bb-4c5c-b82e-95f954aebe03" providerId="ADAL" clId="{1EE0B497-F77D-41A0-A0A0-E37151357CD2}" dt="2022-07-05T09:58:26.518" v="9820" actId="27803"/>
          <ac:spMkLst>
            <pc:docMk/>
            <pc:sldMk cId="2075970118" sldId="264"/>
            <ac:spMk id="147" creationId="{0F510D74-1B71-A186-9F53-4040F2120EEA}"/>
          </ac:spMkLst>
        </pc:spChg>
        <pc:spChg chg="mod">
          <ac:chgData name="Isabelle Plank" userId="a1289ac7-07bb-4c5c-b82e-95f954aebe03" providerId="ADAL" clId="{1EE0B497-F77D-41A0-A0A0-E37151357CD2}" dt="2022-07-05T09:58:26.518" v="9820" actId="27803"/>
          <ac:spMkLst>
            <pc:docMk/>
            <pc:sldMk cId="2075970118" sldId="264"/>
            <ac:spMk id="148" creationId="{A0DD716E-35B8-D3A3-FA8C-F166C7E77EDC}"/>
          </ac:spMkLst>
        </pc:spChg>
        <pc:spChg chg="mod">
          <ac:chgData name="Isabelle Plank" userId="a1289ac7-07bb-4c5c-b82e-95f954aebe03" providerId="ADAL" clId="{1EE0B497-F77D-41A0-A0A0-E37151357CD2}" dt="2022-07-05T09:58:26.518" v="9820" actId="27803"/>
          <ac:spMkLst>
            <pc:docMk/>
            <pc:sldMk cId="2075970118" sldId="264"/>
            <ac:spMk id="149" creationId="{C727561B-6E0A-D01F-A7B6-CAA0CF433967}"/>
          </ac:spMkLst>
        </pc:spChg>
        <pc:spChg chg="mod">
          <ac:chgData name="Isabelle Plank" userId="a1289ac7-07bb-4c5c-b82e-95f954aebe03" providerId="ADAL" clId="{1EE0B497-F77D-41A0-A0A0-E37151357CD2}" dt="2022-07-05T09:58:26.518" v="9820" actId="27803"/>
          <ac:spMkLst>
            <pc:docMk/>
            <pc:sldMk cId="2075970118" sldId="264"/>
            <ac:spMk id="150" creationId="{E21F9BF3-9373-659B-BE2D-701753988B86}"/>
          </ac:spMkLst>
        </pc:spChg>
        <pc:spChg chg="mod">
          <ac:chgData name="Isabelle Plank" userId="a1289ac7-07bb-4c5c-b82e-95f954aebe03" providerId="ADAL" clId="{1EE0B497-F77D-41A0-A0A0-E37151357CD2}" dt="2022-07-05T09:58:26.518" v="9820" actId="27803"/>
          <ac:spMkLst>
            <pc:docMk/>
            <pc:sldMk cId="2075970118" sldId="264"/>
            <ac:spMk id="151" creationId="{B202755C-0B37-5106-9169-0703BA9C1D8F}"/>
          </ac:spMkLst>
        </pc:spChg>
        <pc:spChg chg="mod">
          <ac:chgData name="Isabelle Plank" userId="a1289ac7-07bb-4c5c-b82e-95f954aebe03" providerId="ADAL" clId="{1EE0B497-F77D-41A0-A0A0-E37151357CD2}" dt="2022-07-05T09:58:26.518" v="9820" actId="27803"/>
          <ac:spMkLst>
            <pc:docMk/>
            <pc:sldMk cId="2075970118" sldId="264"/>
            <ac:spMk id="152" creationId="{A6C7EB7A-A7AF-1954-CC39-D806324B324C}"/>
          </ac:spMkLst>
        </pc:spChg>
        <pc:spChg chg="mod">
          <ac:chgData name="Isabelle Plank" userId="a1289ac7-07bb-4c5c-b82e-95f954aebe03" providerId="ADAL" clId="{1EE0B497-F77D-41A0-A0A0-E37151357CD2}" dt="2022-07-05T09:58:26.518" v="9820" actId="27803"/>
          <ac:spMkLst>
            <pc:docMk/>
            <pc:sldMk cId="2075970118" sldId="264"/>
            <ac:spMk id="153" creationId="{BD890A59-C541-2BA9-2549-3D4A9ADB4052}"/>
          </ac:spMkLst>
        </pc:spChg>
        <pc:spChg chg="mod">
          <ac:chgData name="Isabelle Plank" userId="a1289ac7-07bb-4c5c-b82e-95f954aebe03" providerId="ADAL" clId="{1EE0B497-F77D-41A0-A0A0-E37151357CD2}" dt="2022-07-05T09:58:26.518" v="9820" actId="27803"/>
          <ac:spMkLst>
            <pc:docMk/>
            <pc:sldMk cId="2075970118" sldId="264"/>
            <ac:spMk id="154" creationId="{6B01EE3D-8076-D255-2018-8CD77724D86A}"/>
          </ac:spMkLst>
        </pc:spChg>
        <pc:spChg chg="mod">
          <ac:chgData name="Isabelle Plank" userId="a1289ac7-07bb-4c5c-b82e-95f954aebe03" providerId="ADAL" clId="{1EE0B497-F77D-41A0-A0A0-E37151357CD2}" dt="2022-07-05T09:58:26.518" v="9820" actId="27803"/>
          <ac:spMkLst>
            <pc:docMk/>
            <pc:sldMk cId="2075970118" sldId="264"/>
            <ac:spMk id="157" creationId="{72A08928-A76C-02D4-D7F8-7C4BBFC0F37E}"/>
          </ac:spMkLst>
        </pc:spChg>
        <pc:spChg chg="mod">
          <ac:chgData name="Isabelle Plank" userId="a1289ac7-07bb-4c5c-b82e-95f954aebe03" providerId="ADAL" clId="{1EE0B497-F77D-41A0-A0A0-E37151357CD2}" dt="2022-07-05T09:58:26.518" v="9820" actId="27803"/>
          <ac:spMkLst>
            <pc:docMk/>
            <pc:sldMk cId="2075970118" sldId="264"/>
            <ac:spMk id="158" creationId="{C9F5AF9E-247D-FA7F-D8DE-D5FA298E4C0F}"/>
          </ac:spMkLst>
        </pc:spChg>
        <pc:spChg chg="mod">
          <ac:chgData name="Isabelle Plank" userId="a1289ac7-07bb-4c5c-b82e-95f954aebe03" providerId="ADAL" clId="{1EE0B497-F77D-41A0-A0A0-E37151357CD2}" dt="2022-07-05T09:58:26.518" v="9820" actId="27803"/>
          <ac:spMkLst>
            <pc:docMk/>
            <pc:sldMk cId="2075970118" sldId="264"/>
            <ac:spMk id="159" creationId="{30D96461-ED7C-5878-5EF0-6ED17B1B94AE}"/>
          </ac:spMkLst>
        </pc:spChg>
        <pc:spChg chg="mod">
          <ac:chgData name="Isabelle Plank" userId="a1289ac7-07bb-4c5c-b82e-95f954aebe03" providerId="ADAL" clId="{1EE0B497-F77D-41A0-A0A0-E37151357CD2}" dt="2022-07-05T09:58:26.518" v="9820" actId="27803"/>
          <ac:spMkLst>
            <pc:docMk/>
            <pc:sldMk cId="2075970118" sldId="264"/>
            <ac:spMk id="160" creationId="{AE302515-B582-1C98-BDBE-FDFE9D075C3F}"/>
          </ac:spMkLst>
        </pc:spChg>
        <pc:spChg chg="mod">
          <ac:chgData name="Isabelle Plank" userId="a1289ac7-07bb-4c5c-b82e-95f954aebe03" providerId="ADAL" clId="{1EE0B497-F77D-41A0-A0A0-E37151357CD2}" dt="2022-07-05T09:58:26.518" v="9820" actId="27803"/>
          <ac:spMkLst>
            <pc:docMk/>
            <pc:sldMk cId="2075970118" sldId="264"/>
            <ac:spMk id="161" creationId="{284DC997-FAF6-DF63-F412-C364264A389E}"/>
          </ac:spMkLst>
        </pc:spChg>
        <pc:spChg chg="mod">
          <ac:chgData name="Isabelle Plank" userId="a1289ac7-07bb-4c5c-b82e-95f954aebe03" providerId="ADAL" clId="{1EE0B497-F77D-41A0-A0A0-E37151357CD2}" dt="2022-07-05T09:58:26.518" v="9820" actId="27803"/>
          <ac:spMkLst>
            <pc:docMk/>
            <pc:sldMk cId="2075970118" sldId="264"/>
            <ac:spMk id="162" creationId="{B7400C7C-A7D4-BFF1-0897-B6461858F572}"/>
          </ac:spMkLst>
        </pc:spChg>
        <pc:spChg chg="mod">
          <ac:chgData name="Isabelle Plank" userId="a1289ac7-07bb-4c5c-b82e-95f954aebe03" providerId="ADAL" clId="{1EE0B497-F77D-41A0-A0A0-E37151357CD2}" dt="2022-07-05T09:58:26.518" v="9820" actId="27803"/>
          <ac:spMkLst>
            <pc:docMk/>
            <pc:sldMk cId="2075970118" sldId="264"/>
            <ac:spMk id="163" creationId="{370DA0F9-58DC-6923-5B50-B3E3CE52BFDB}"/>
          </ac:spMkLst>
        </pc:spChg>
        <pc:spChg chg="mod">
          <ac:chgData name="Isabelle Plank" userId="a1289ac7-07bb-4c5c-b82e-95f954aebe03" providerId="ADAL" clId="{1EE0B497-F77D-41A0-A0A0-E37151357CD2}" dt="2022-07-05T09:58:26.518" v="9820" actId="27803"/>
          <ac:spMkLst>
            <pc:docMk/>
            <pc:sldMk cId="2075970118" sldId="264"/>
            <ac:spMk id="164" creationId="{69F79C47-47C9-F885-1967-D7F2A53870EF}"/>
          </ac:spMkLst>
        </pc:spChg>
        <pc:spChg chg="mod">
          <ac:chgData name="Isabelle Plank" userId="a1289ac7-07bb-4c5c-b82e-95f954aebe03" providerId="ADAL" clId="{1EE0B497-F77D-41A0-A0A0-E37151357CD2}" dt="2022-07-05T09:58:26.518" v="9820" actId="27803"/>
          <ac:spMkLst>
            <pc:docMk/>
            <pc:sldMk cId="2075970118" sldId="264"/>
            <ac:spMk id="166" creationId="{992E692B-3E3A-4317-9DC1-B2E3AE1C58EF}"/>
          </ac:spMkLst>
        </pc:spChg>
        <pc:spChg chg="mod">
          <ac:chgData name="Isabelle Plank" userId="a1289ac7-07bb-4c5c-b82e-95f954aebe03" providerId="ADAL" clId="{1EE0B497-F77D-41A0-A0A0-E37151357CD2}" dt="2022-07-05T09:58:26.518" v="9820" actId="27803"/>
          <ac:spMkLst>
            <pc:docMk/>
            <pc:sldMk cId="2075970118" sldId="264"/>
            <ac:spMk id="167" creationId="{BF147C64-B340-744E-BDBE-2597D3E8D4EE}"/>
          </ac:spMkLst>
        </pc:spChg>
        <pc:spChg chg="mod">
          <ac:chgData name="Isabelle Plank" userId="a1289ac7-07bb-4c5c-b82e-95f954aebe03" providerId="ADAL" clId="{1EE0B497-F77D-41A0-A0A0-E37151357CD2}" dt="2022-07-05T09:58:26.518" v="9820" actId="27803"/>
          <ac:spMkLst>
            <pc:docMk/>
            <pc:sldMk cId="2075970118" sldId="264"/>
            <ac:spMk id="168" creationId="{4E8C38F7-A334-6E61-C364-7D1BF93CC13E}"/>
          </ac:spMkLst>
        </pc:spChg>
        <pc:spChg chg="mod">
          <ac:chgData name="Isabelle Plank" userId="a1289ac7-07bb-4c5c-b82e-95f954aebe03" providerId="ADAL" clId="{1EE0B497-F77D-41A0-A0A0-E37151357CD2}" dt="2022-07-05T09:58:26.518" v="9820" actId="27803"/>
          <ac:spMkLst>
            <pc:docMk/>
            <pc:sldMk cId="2075970118" sldId="264"/>
            <ac:spMk id="169" creationId="{96741869-06C7-714A-6F53-E96737A3E8B4}"/>
          </ac:spMkLst>
        </pc:spChg>
        <pc:spChg chg="mod">
          <ac:chgData name="Isabelle Plank" userId="a1289ac7-07bb-4c5c-b82e-95f954aebe03" providerId="ADAL" clId="{1EE0B497-F77D-41A0-A0A0-E37151357CD2}" dt="2022-07-05T09:58:26.518" v="9820" actId="27803"/>
          <ac:spMkLst>
            <pc:docMk/>
            <pc:sldMk cId="2075970118" sldId="264"/>
            <ac:spMk id="170" creationId="{E0494F4E-CD55-FDC3-A505-E5CF4442F0C8}"/>
          </ac:spMkLst>
        </pc:spChg>
        <pc:spChg chg="mod">
          <ac:chgData name="Isabelle Plank" userId="a1289ac7-07bb-4c5c-b82e-95f954aebe03" providerId="ADAL" clId="{1EE0B497-F77D-41A0-A0A0-E37151357CD2}" dt="2022-07-05T09:58:26.518" v="9820" actId="27803"/>
          <ac:spMkLst>
            <pc:docMk/>
            <pc:sldMk cId="2075970118" sldId="264"/>
            <ac:spMk id="171" creationId="{7EDB3AF7-396D-8858-667E-E466E48C41CC}"/>
          </ac:spMkLst>
        </pc:spChg>
        <pc:spChg chg="mod">
          <ac:chgData name="Isabelle Plank" userId="a1289ac7-07bb-4c5c-b82e-95f954aebe03" providerId="ADAL" clId="{1EE0B497-F77D-41A0-A0A0-E37151357CD2}" dt="2022-07-05T09:58:26.518" v="9820" actId="27803"/>
          <ac:spMkLst>
            <pc:docMk/>
            <pc:sldMk cId="2075970118" sldId="264"/>
            <ac:spMk id="172" creationId="{F1842E42-72B0-1CDB-D3AA-98C488F5F139}"/>
          </ac:spMkLst>
        </pc:spChg>
        <pc:spChg chg="mod">
          <ac:chgData name="Isabelle Plank" userId="a1289ac7-07bb-4c5c-b82e-95f954aebe03" providerId="ADAL" clId="{1EE0B497-F77D-41A0-A0A0-E37151357CD2}" dt="2022-07-05T09:58:26.518" v="9820" actId="27803"/>
          <ac:spMkLst>
            <pc:docMk/>
            <pc:sldMk cId="2075970118" sldId="264"/>
            <ac:spMk id="173" creationId="{823CEFEC-AA30-177D-D3E8-A030554F004D}"/>
          </ac:spMkLst>
        </pc:spChg>
        <pc:spChg chg="mod">
          <ac:chgData name="Isabelle Plank" userId="a1289ac7-07bb-4c5c-b82e-95f954aebe03" providerId="ADAL" clId="{1EE0B497-F77D-41A0-A0A0-E37151357CD2}" dt="2022-07-05T09:58:26.518" v="9820" actId="27803"/>
          <ac:spMkLst>
            <pc:docMk/>
            <pc:sldMk cId="2075970118" sldId="264"/>
            <ac:spMk id="174" creationId="{D6059642-DAAA-1568-1220-12A01D99D14F}"/>
          </ac:spMkLst>
        </pc:spChg>
        <pc:spChg chg="mod">
          <ac:chgData name="Isabelle Plank" userId="a1289ac7-07bb-4c5c-b82e-95f954aebe03" providerId="ADAL" clId="{1EE0B497-F77D-41A0-A0A0-E37151357CD2}" dt="2022-07-05T09:58:26.518" v="9820" actId="27803"/>
          <ac:spMkLst>
            <pc:docMk/>
            <pc:sldMk cId="2075970118" sldId="264"/>
            <ac:spMk id="176" creationId="{F54CA25D-348C-2298-EC3D-72D6D20A8544}"/>
          </ac:spMkLst>
        </pc:spChg>
        <pc:spChg chg="mod">
          <ac:chgData name="Isabelle Plank" userId="a1289ac7-07bb-4c5c-b82e-95f954aebe03" providerId="ADAL" clId="{1EE0B497-F77D-41A0-A0A0-E37151357CD2}" dt="2022-07-05T09:58:26.518" v="9820" actId="27803"/>
          <ac:spMkLst>
            <pc:docMk/>
            <pc:sldMk cId="2075970118" sldId="264"/>
            <ac:spMk id="177" creationId="{9BF95DE6-851D-EC81-9C1E-F89F6C850FC7}"/>
          </ac:spMkLst>
        </pc:spChg>
        <pc:spChg chg="mod">
          <ac:chgData name="Isabelle Plank" userId="a1289ac7-07bb-4c5c-b82e-95f954aebe03" providerId="ADAL" clId="{1EE0B497-F77D-41A0-A0A0-E37151357CD2}" dt="2022-07-05T09:58:26.518" v="9820" actId="27803"/>
          <ac:spMkLst>
            <pc:docMk/>
            <pc:sldMk cId="2075970118" sldId="264"/>
            <ac:spMk id="178" creationId="{55EBBF70-2920-3E90-7F42-E3CCF2ED9CD5}"/>
          </ac:spMkLst>
        </pc:spChg>
        <pc:spChg chg="mod">
          <ac:chgData name="Isabelle Plank" userId="a1289ac7-07bb-4c5c-b82e-95f954aebe03" providerId="ADAL" clId="{1EE0B497-F77D-41A0-A0A0-E37151357CD2}" dt="2022-07-05T09:58:26.518" v="9820" actId="27803"/>
          <ac:spMkLst>
            <pc:docMk/>
            <pc:sldMk cId="2075970118" sldId="264"/>
            <ac:spMk id="179" creationId="{770CD595-F594-55D8-CAF9-A168765A411E}"/>
          </ac:spMkLst>
        </pc:spChg>
        <pc:grpChg chg="mod">
          <ac:chgData name="Isabelle Plank" userId="a1289ac7-07bb-4c5c-b82e-95f954aebe03" providerId="ADAL" clId="{1EE0B497-F77D-41A0-A0A0-E37151357CD2}" dt="2022-07-05T09:58:26.518" v="9820" actId="27803"/>
          <ac:grpSpMkLst>
            <pc:docMk/>
            <pc:sldMk cId="2075970118" sldId="264"/>
            <ac:grpSpMk id="8" creationId="{16C74456-9B85-20BD-0AD7-E59643FAC207}"/>
          </ac:grpSpMkLst>
        </pc:grpChg>
        <pc:grpChg chg="mod">
          <ac:chgData name="Isabelle Plank" userId="a1289ac7-07bb-4c5c-b82e-95f954aebe03" providerId="ADAL" clId="{1EE0B497-F77D-41A0-A0A0-E37151357CD2}" dt="2022-07-05T09:58:26.518" v="9820" actId="27803"/>
          <ac:grpSpMkLst>
            <pc:docMk/>
            <pc:sldMk cId="2075970118" sldId="264"/>
            <ac:grpSpMk id="9" creationId="{3F16A2A7-1963-D113-AB96-D003C7EB5D5E}"/>
          </ac:grpSpMkLst>
        </pc:grpChg>
        <pc:grpChg chg="mod">
          <ac:chgData name="Isabelle Plank" userId="a1289ac7-07bb-4c5c-b82e-95f954aebe03" providerId="ADAL" clId="{1EE0B497-F77D-41A0-A0A0-E37151357CD2}" dt="2022-07-05T09:58:26.518" v="9820" actId="27803"/>
          <ac:grpSpMkLst>
            <pc:docMk/>
            <pc:sldMk cId="2075970118" sldId="264"/>
            <ac:grpSpMk id="10" creationId="{499650C4-0092-9850-DFF0-C827891C8CF3}"/>
          </ac:grpSpMkLst>
        </pc:grpChg>
        <pc:grpChg chg="mod">
          <ac:chgData name="Isabelle Plank" userId="a1289ac7-07bb-4c5c-b82e-95f954aebe03" providerId="ADAL" clId="{1EE0B497-F77D-41A0-A0A0-E37151357CD2}" dt="2022-07-05T09:58:26.518" v="9820" actId="27803"/>
          <ac:grpSpMkLst>
            <pc:docMk/>
            <pc:sldMk cId="2075970118" sldId="264"/>
            <ac:grpSpMk id="19" creationId="{9DDA2726-F63B-442D-6DFB-DE79B7036961}"/>
          </ac:grpSpMkLst>
        </pc:grpChg>
        <pc:grpChg chg="mod">
          <ac:chgData name="Isabelle Plank" userId="a1289ac7-07bb-4c5c-b82e-95f954aebe03" providerId="ADAL" clId="{1EE0B497-F77D-41A0-A0A0-E37151357CD2}" dt="2022-07-05T09:58:26.518" v="9820" actId="27803"/>
          <ac:grpSpMkLst>
            <pc:docMk/>
            <pc:sldMk cId="2075970118" sldId="264"/>
            <ac:grpSpMk id="24" creationId="{1681CD6B-9C0E-ED68-F682-85A2B5E00B9D}"/>
          </ac:grpSpMkLst>
        </pc:grpChg>
        <pc:grpChg chg="mod">
          <ac:chgData name="Isabelle Plank" userId="a1289ac7-07bb-4c5c-b82e-95f954aebe03" providerId="ADAL" clId="{1EE0B497-F77D-41A0-A0A0-E37151357CD2}" dt="2022-07-05T09:58:26.518" v="9820" actId="27803"/>
          <ac:grpSpMkLst>
            <pc:docMk/>
            <pc:sldMk cId="2075970118" sldId="264"/>
            <ac:grpSpMk id="31" creationId="{768FD26F-D758-DB71-5410-50588F4507CA}"/>
          </ac:grpSpMkLst>
        </pc:grpChg>
        <pc:grpChg chg="mod">
          <ac:chgData name="Isabelle Plank" userId="a1289ac7-07bb-4c5c-b82e-95f954aebe03" providerId="ADAL" clId="{1EE0B497-F77D-41A0-A0A0-E37151357CD2}" dt="2022-07-05T09:58:26.518" v="9820" actId="27803"/>
          <ac:grpSpMkLst>
            <pc:docMk/>
            <pc:sldMk cId="2075970118" sldId="264"/>
            <ac:grpSpMk id="43" creationId="{25AE9D77-2F2C-9E56-CFB9-60DD3A3BB5F0}"/>
          </ac:grpSpMkLst>
        </pc:grpChg>
        <pc:grpChg chg="mod">
          <ac:chgData name="Isabelle Plank" userId="a1289ac7-07bb-4c5c-b82e-95f954aebe03" providerId="ADAL" clId="{1EE0B497-F77D-41A0-A0A0-E37151357CD2}" dt="2022-07-05T09:58:26.518" v="9820" actId="27803"/>
          <ac:grpSpMkLst>
            <pc:docMk/>
            <pc:sldMk cId="2075970118" sldId="264"/>
            <ac:grpSpMk id="67" creationId="{835481DF-80E9-4E84-E03D-B4B3952CE1D1}"/>
          </ac:grpSpMkLst>
        </pc:grpChg>
        <pc:grpChg chg="mod">
          <ac:chgData name="Isabelle Plank" userId="a1289ac7-07bb-4c5c-b82e-95f954aebe03" providerId="ADAL" clId="{1EE0B497-F77D-41A0-A0A0-E37151357CD2}" dt="2022-07-05T09:58:26.518" v="9820" actId="27803"/>
          <ac:grpSpMkLst>
            <pc:docMk/>
            <pc:sldMk cId="2075970118" sldId="264"/>
            <ac:grpSpMk id="75" creationId="{458909DA-C6E9-8110-9F01-2961A2236A70}"/>
          </ac:grpSpMkLst>
        </pc:grpChg>
        <pc:grpChg chg="mod">
          <ac:chgData name="Isabelle Plank" userId="a1289ac7-07bb-4c5c-b82e-95f954aebe03" providerId="ADAL" clId="{1EE0B497-F77D-41A0-A0A0-E37151357CD2}" dt="2022-07-05T09:58:26.518" v="9820" actId="27803"/>
          <ac:grpSpMkLst>
            <pc:docMk/>
            <pc:sldMk cId="2075970118" sldId="264"/>
            <ac:grpSpMk id="90" creationId="{7A2080CD-EA61-B8F5-4A00-4DF4DA4EFB1A}"/>
          </ac:grpSpMkLst>
        </pc:grpChg>
        <pc:grpChg chg="mod">
          <ac:chgData name="Isabelle Plank" userId="a1289ac7-07bb-4c5c-b82e-95f954aebe03" providerId="ADAL" clId="{1EE0B497-F77D-41A0-A0A0-E37151357CD2}" dt="2022-07-05T09:58:26.518" v="9820" actId="27803"/>
          <ac:grpSpMkLst>
            <pc:docMk/>
            <pc:sldMk cId="2075970118" sldId="264"/>
            <ac:grpSpMk id="91" creationId="{8B614E74-CA41-F0F5-7114-BEAB0C5DD2F9}"/>
          </ac:grpSpMkLst>
        </pc:grpChg>
        <pc:grpChg chg="mod">
          <ac:chgData name="Isabelle Plank" userId="a1289ac7-07bb-4c5c-b82e-95f954aebe03" providerId="ADAL" clId="{1EE0B497-F77D-41A0-A0A0-E37151357CD2}" dt="2022-07-05T09:58:26.518" v="9820" actId="27803"/>
          <ac:grpSpMkLst>
            <pc:docMk/>
            <pc:sldMk cId="2075970118" sldId="264"/>
            <ac:grpSpMk id="100" creationId="{0DA2004A-61A6-9C43-A1D2-664F7B9ADE13}"/>
          </ac:grpSpMkLst>
        </pc:grpChg>
        <pc:grpChg chg="mod">
          <ac:chgData name="Isabelle Plank" userId="a1289ac7-07bb-4c5c-b82e-95f954aebe03" providerId="ADAL" clId="{1EE0B497-F77D-41A0-A0A0-E37151357CD2}" dt="2022-07-05T09:58:26.518" v="9820" actId="27803"/>
          <ac:grpSpMkLst>
            <pc:docMk/>
            <pc:sldMk cId="2075970118" sldId="264"/>
            <ac:grpSpMk id="106" creationId="{98C6EE97-B617-A0D4-F5A7-F99F8471884E}"/>
          </ac:grpSpMkLst>
        </pc:grpChg>
        <pc:grpChg chg="mod">
          <ac:chgData name="Isabelle Plank" userId="a1289ac7-07bb-4c5c-b82e-95f954aebe03" providerId="ADAL" clId="{1EE0B497-F77D-41A0-A0A0-E37151357CD2}" dt="2022-07-05T09:58:26.518" v="9820" actId="27803"/>
          <ac:grpSpMkLst>
            <pc:docMk/>
            <pc:sldMk cId="2075970118" sldId="264"/>
            <ac:grpSpMk id="111" creationId="{1CF1F073-4E09-89B5-6D41-6967CABBCD21}"/>
          </ac:grpSpMkLst>
        </pc:grpChg>
        <pc:grpChg chg="mod">
          <ac:chgData name="Isabelle Plank" userId="a1289ac7-07bb-4c5c-b82e-95f954aebe03" providerId="ADAL" clId="{1EE0B497-F77D-41A0-A0A0-E37151357CD2}" dt="2022-07-05T09:58:26.518" v="9820" actId="27803"/>
          <ac:grpSpMkLst>
            <pc:docMk/>
            <pc:sldMk cId="2075970118" sldId="264"/>
            <ac:grpSpMk id="118" creationId="{DB606622-5D35-D924-D2C4-FF3B91D04BD0}"/>
          </ac:grpSpMkLst>
        </pc:grpChg>
        <pc:grpChg chg="mod">
          <ac:chgData name="Isabelle Plank" userId="a1289ac7-07bb-4c5c-b82e-95f954aebe03" providerId="ADAL" clId="{1EE0B497-F77D-41A0-A0A0-E37151357CD2}" dt="2022-07-05T09:58:26.518" v="9820" actId="27803"/>
          <ac:grpSpMkLst>
            <pc:docMk/>
            <pc:sldMk cId="2075970118" sldId="264"/>
            <ac:grpSpMk id="119" creationId="{E9DDC365-2F3E-B1C7-329A-AE56B4E46F6D}"/>
          </ac:grpSpMkLst>
        </pc:grpChg>
        <pc:grpChg chg="mod">
          <ac:chgData name="Isabelle Plank" userId="a1289ac7-07bb-4c5c-b82e-95f954aebe03" providerId="ADAL" clId="{1EE0B497-F77D-41A0-A0A0-E37151357CD2}" dt="2022-07-05T09:58:26.518" v="9820" actId="27803"/>
          <ac:grpSpMkLst>
            <pc:docMk/>
            <pc:sldMk cId="2075970118" sldId="264"/>
            <ac:grpSpMk id="127" creationId="{6331F406-5799-EE0E-6BC9-FA956EC25B88}"/>
          </ac:grpSpMkLst>
        </pc:grpChg>
        <pc:grpChg chg="mod">
          <ac:chgData name="Isabelle Plank" userId="a1289ac7-07bb-4c5c-b82e-95f954aebe03" providerId="ADAL" clId="{1EE0B497-F77D-41A0-A0A0-E37151357CD2}" dt="2022-07-05T09:58:26.518" v="9820" actId="27803"/>
          <ac:grpSpMkLst>
            <pc:docMk/>
            <pc:sldMk cId="2075970118" sldId="264"/>
            <ac:grpSpMk id="134" creationId="{33B00D60-4F61-C8EB-FF30-D1DD64885AE6}"/>
          </ac:grpSpMkLst>
        </pc:grpChg>
        <pc:grpChg chg="mod">
          <ac:chgData name="Isabelle Plank" userId="a1289ac7-07bb-4c5c-b82e-95f954aebe03" providerId="ADAL" clId="{1EE0B497-F77D-41A0-A0A0-E37151357CD2}" dt="2022-07-05T09:58:26.518" v="9820" actId="27803"/>
          <ac:grpSpMkLst>
            <pc:docMk/>
            <pc:sldMk cId="2075970118" sldId="264"/>
            <ac:grpSpMk id="140" creationId="{4BACB164-97B3-E389-5259-9D53656FF65C}"/>
          </ac:grpSpMkLst>
        </pc:grpChg>
        <pc:grpChg chg="mod">
          <ac:chgData name="Isabelle Plank" userId="a1289ac7-07bb-4c5c-b82e-95f954aebe03" providerId="ADAL" clId="{1EE0B497-F77D-41A0-A0A0-E37151357CD2}" dt="2022-07-05T09:58:26.518" v="9820" actId="27803"/>
          <ac:grpSpMkLst>
            <pc:docMk/>
            <pc:sldMk cId="2075970118" sldId="264"/>
            <ac:grpSpMk id="145" creationId="{5B05D92C-1B40-174A-A37C-FB5CE4D266BF}"/>
          </ac:grpSpMkLst>
        </pc:grpChg>
        <pc:grpChg chg="mod">
          <ac:chgData name="Isabelle Plank" userId="a1289ac7-07bb-4c5c-b82e-95f954aebe03" providerId="ADAL" clId="{1EE0B497-F77D-41A0-A0A0-E37151357CD2}" dt="2022-07-05T09:58:26.518" v="9820" actId="27803"/>
          <ac:grpSpMkLst>
            <pc:docMk/>
            <pc:sldMk cId="2075970118" sldId="264"/>
            <ac:grpSpMk id="146" creationId="{30A87AA1-2C3B-EBD7-C05F-1429AB330F4C}"/>
          </ac:grpSpMkLst>
        </pc:grpChg>
        <pc:grpChg chg="mod">
          <ac:chgData name="Isabelle Plank" userId="a1289ac7-07bb-4c5c-b82e-95f954aebe03" providerId="ADAL" clId="{1EE0B497-F77D-41A0-A0A0-E37151357CD2}" dt="2022-07-05T09:58:26.518" v="9820" actId="27803"/>
          <ac:grpSpMkLst>
            <pc:docMk/>
            <pc:sldMk cId="2075970118" sldId="264"/>
            <ac:grpSpMk id="155" creationId="{27A20A57-E0AE-E687-306A-777990BDDD17}"/>
          </ac:grpSpMkLst>
        </pc:grpChg>
        <pc:grpChg chg="mod">
          <ac:chgData name="Isabelle Plank" userId="a1289ac7-07bb-4c5c-b82e-95f954aebe03" providerId="ADAL" clId="{1EE0B497-F77D-41A0-A0A0-E37151357CD2}" dt="2022-07-05T09:58:26.518" v="9820" actId="27803"/>
          <ac:grpSpMkLst>
            <pc:docMk/>
            <pc:sldMk cId="2075970118" sldId="264"/>
            <ac:grpSpMk id="156" creationId="{45A3E124-99B2-B36E-F366-734939E5BA84}"/>
          </ac:grpSpMkLst>
        </pc:grpChg>
        <pc:grpChg chg="mod">
          <ac:chgData name="Isabelle Plank" userId="a1289ac7-07bb-4c5c-b82e-95f954aebe03" providerId="ADAL" clId="{1EE0B497-F77D-41A0-A0A0-E37151357CD2}" dt="2022-07-05T09:58:26.518" v="9820" actId="27803"/>
          <ac:grpSpMkLst>
            <pc:docMk/>
            <pc:sldMk cId="2075970118" sldId="264"/>
            <ac:grpSpMk id="165" creationId="{939C2B4A-DB1A-76CF-948A-DB036AB63698}"/>
          </ac:grpSpMkLst>
        </pc:grpChg>
        <pc:grpChg chg="mod">
          <ac:chgData name="Isabelle Plank" userId="a1289ac7-07bb-4c5c-b82e-95f954aebe03" providerId="ADAL" clId="{1EE0B497-F77D-41A0-A0A0-E37151357CD2}" dt="2022-07-05T09:58:26.518" v="9820" actId="27803"/>
          <ac:grpSpMkLst>
            <pc:docMk/>
            <pc:sldMk cId="2075970118" sldId="264"/>
            <ac:grpSpMk id="175" creationId="{7510EAD0-05E8-BEF5-DB62-A9BA1C52AB8F}"/>
          </ac:grpSpMkLst>
        </pc:grpChg>
        <pc:picChg chg="add del mod">
          <ac:chgData name="Isabelle Plank" userId="a1289ac7-07bb-4c5c-b82e-95f954aebe03" providerId="ADAL" clId="{1EE0B497-F77D-41A0-A0A0-E37151357CD2}" dt="2022-07-05T09:58:31.749" v="9821" actId="27803"/>
          <ac:picMkLst>
            <pc:docMk/>
            <pc:sldMk cId="2075970118" sldId="264"/>
            <ac:picMk id="7" creationId="{B046171C-A5F9-3E67-BCA7-180F51BB510C}"/>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2976001078" sldId="265"/>
        </pc:sldMkLst>
        <pc:spChg chg="mod ord">
          <ac:chgData name="Isabelle Plank" userId="a1289ac7-07bb-4c5c-b82e-95f954aebe03" providerId="ADAL" clId="{1EE0B497-F77D-41A0-A0A0-E37151357CD2}" dt="2022-07-08T12:29:56.736" v="11363" actId="700"/>
          <ac:spMkLst>
            <pc:docMk/>
            <pc:sldMk cId="2976001078" sldId="265"/>
            <ac:spMk id="2" creationId="{2092E980-85CF-7ACE-6C6A-F9D103DC8E12}"/>
          </ac:spMkLst>
        </pc:spChg>
        <pc:spChg chg="mod ord">
          <ac:chgData name="Isabelle Plank" userId="a1289ac7-07bb-4c5c-b82e-95f954aebe03" providerId="ADAL" clId="{1EE0B497-F77D-41A0-A0A0-E37151357CD2}" dt="2022-07-08T12:29:56.736" v="11363" actId="700"/>
          <ac:spMkLst>
            <pc:docMk/>
            <pc:sldMk cId="2976001078" sldId="265"/>
            <ac:spMk id="3" creationId="{C5D0C3B5-CCB8-24CE-B961-12545123CDF4}"/>
          </ac:spMkLst>
        </pc:spChg>
        <pc:spChg chg="mod ord">
          <ac:chgData name="Isabelle Plank" userId="a1289ac7-07bb-4c5c-b82e-95f954aebe03" providerId="ADAL" clId="{1EE0B497-F77D-41A0-A0A0-E37151357CD2}" dt="2022-07-08T12:29:56.736" v="11363" actId="700"/>
          <ac:spMkLst>
            <pc:docMk/>
            <pc:sldMk cId="2976001078" sldId="265"/>
            <ac:spMk id="4" creationId="{72E15D31-675F-5DF1-742C-04323E32DBCF}"/>
          </ac:spMkLst>
        </pc:spChg>
        <pc:spChg chg="del">
          <ac:chgData name="Isabelle Plank" userId="a1289ac7-07bb-4c5c-b82e-95f954aebe03" providerId="ADAL" clId="{1EE0B497-F77D-41A0-A0A0-E37151357CD2}" dt="2022-07-08T10:13:14.231" v="11042" actId="700"/>
          <ac:spMkLst>
            <pc:docMk/>
            <pc:sldMk cId="2976001078" sldId="265"/>
            <ac:spMk id="5" creationId="{9D9891A9-7CDE-0DE5-2568-BBEA740E5DB7}"/>
          </ac:spMkLst>
        </pc:spChg>
        <pc:spChg chg="add del mod ord">
          <ac:chgData name="Isabelle Plank" userId="a1289ac7-07bb-4c5c-b82e-95f954aebe03" providerId="ADAL" clId="{1EE0B497-F77D-41A0-A0A0-E37151357CD2}" dt="2022-07-08T12:29:56.736" v="11363" actId="700"/>
          <ac:spMkLst>
            <pc:docMk/>
            <pc:sldMk cId="2976001078" sldId="265"/>
            <ac:spMk id="6" creationId="{2627305C-A477-6428-83B4-9B1531894772}"/>
          </ac:spMkLst>
        </pc:spChg>
        <pc:spChg chg="add mod ord">
          <ac:chgData name="Isabelle Plank" userId="a1289ac7-07bb-4c5c-b82e-95f954aebe03" providerId="ADAL" clId="{1EE0B497-F77D-41A0-A0A0-E37151357CD2}" dt="2022-07-08T12:29:56.736" v="11363" actId="700"/>
          <ac:spMkLst>
            <pc:docMk/>
            <pc:sldMk cId="2976001078" sldId="265"/>
            <ac:spMk id="8" creationId="{4AECA0B7-CFEC-8686-8054-7DE3B00C561F}"/>
          </ac:spMkLst>
        </pc:spChg>
        <pc:picChg chg="add mod">
          <ac:chgData name="Isabelle Plank" userId="a1289ac7-07bb-4c5c-b82e-95f954aebe03" providerId="ADAL" clId="{1EE0B497-F77D-41A0-A0A0-E37151357CD2}" dt="2022-07-05T09:55:57.428" v="9664" actId="1076"/>
          <ac:picMkLst>
            <pc:docMk/>
            <pc:sldMk cId="2976001078" sldId="265"/>
            <ac:picMk id="7" creationId="{7BAF213D-34D2-260F-B372-0FD0C8FA2147}"/>
          </ac:picMkLst>
        </pc:picChg>
      </pc:sldChg>
      <pc:sldChg chg="addSp delSp modSp new mod ord modClrScheme chgLayout">
        <pc:chgData name="Isabelle Plank" userId="a1289ac7-07bb-4c5c-b82e-95f954aebe03" providerId="ADAL" clId="{1EE0B497-F77D-41A0-A0A0-E37151357CD2}" dt="2022-07-11T09:42:13.655" v="11805" actId="20577"/>
        <pc:sldMkLst>
          <pc:docMk/>
          <pc:sldMk cId="1726748823" sldId="266"/>
        </pc:sldMkLst>
        <pc:spChg chg="mod ord">
          <ac:chgData name="Isabelle Plank" userId="a1289ac7-07bb-4c5c-b82e-95f954aebe03" providerId="ADAL" clId="{1EE0B497-F77D-41A0-A0A0-E37151357CD2}" dt="2022-07-08T10:12:34.627" v="11038" actId="700"/>
          <ac:spMkLst>
            <pc:docMk/>
            <pc:sldMk cId="1726748823" sldId="266"/>
            <ac:spMk id="2" creationId="{4B985522-91FC-6A95-37FC-85492D40C251}"/>
          </ac:spMkLst>
        </pc:spChg>
        <pc:spChg chg="mod ord">
          <ac:chgData name="Isabelle Plank" userId="a1289ac7-07bb-4c5c-b82e-95f954aebe03" providerId="ADAL" clId="{1EE0B497-F77D-41A0-A0A0-E37151357CD2}" dt="2022-07-11T09:42:13.655" v="11805" actId="20577"/>
          <ac:spMkLst>
            <pc:docMk/>
            <pc:sldMk cId="1726748823" sldId="266"/>
            <ac:spMk id="3" creationId="{C5216195-83B7-96D1-36AB-444FF626C4A6}"/>
          </ac:spMkLst>
        </pc:spChg>
        <pc:spChg chg="mod ord">
          <ac:chgData name="Isabelle Plank" userId="a1289ac7-07bb-4c5c-b82e-95f954aebe03" providerId="ADAL" clId="{1EE0B497-F77D-41A0-A0A0-E37151357CD2}" dt="2022-07-08T10:12:34.627" v="11038" actId="700"/>
          <ac:spMkLst>
            <pc:docMk/>
            <pc:sldMk cId="1726748823" sldId="266"/>
            <ac:spMk id="4" creationId="{558432BF-8005-E403-3AB4-0C9115B408C6}"/>
          </ac:spMkLst>
        </pc:spChg>
        <pc:spChg chg="mod ord">
          <ac:chgData name="Isabelle Plank" userId="a1289ac7-07bb-4c5c-b82e-95f954aebe03" providerId="ADAL" clId="{1EE0B497-F77D-41A0-A0A0-E37151357CD2}" dt="2022-07-08T10:12:34.627" v="11038" actId="700"/>
          <ac:spMkLst>
            <pc:docMk/>
            <pc:sldMk cId="1726748823" sldId="266"/>
            <ac:spMk id="5" creationId="{42F1DA04-E646-E1A5-5F70-6239589029C0}"/>
          </ac:spMkLst>
        </pc:spChg>
        <pc:spChg chg="del mod ord">
          <ac:chgData name="Isabelle Plank" userId="a1289ac7-07bb-4c5c-b82e-95f954aebe03" providerId="ADAL" clId="{1EE0B497-F77D-41A0-A0A0-E37151357CD2}" dt="2022-07-08T10:12:34.627" v="11038" actId="700"/>
          <ac:spMkLst>
            <pc:docMk/>
            <pc:sldMk cId="1726748823" sldId="266"/>
            <ac:spMk id="6" creationId="{34F01F5E-66E4-73B7-C264-827DC4D63C87}"/>
          </ac:spMkLst>
        </pc:spChg>
        <pc:spChg chg="add mod ord">
          <ac:chgData name="Isabelle Plank" userId="a1289ac7-07bb-4c5c-b82e-95f954aebe03" providerId="ADAL" clId="{1EE0B497-F77D-41A0-A0A0-E37151357CD2}" dt="2022-07-08T10:12:34.627" v="11038" actId="700"/>
          <ac:spMkLst>
            <pc:docMk/>
            <pc:sldMk cId="1726748823" sldId="266"/>
            <ac:spMk id="7" creationId="{A2F5A192-A8A3-A004-0294-155376E0E859}"/>
          </ac:spMkLst>
        </pc:spChg>
      </pc:sldChg>
      <pc:sldChg chg="addSp delSp modSp new mod modClrScheme chgLayout">
        <pc:chgData name="Isabelle Plank" userId="a1289ac7-07bb-4c5c-b82e-95f954aebe03" providerId="ADAL" clId="{1EE0B497-F77D-41A0-A0A0-E37151357CD2}" dt="2022-07-08T12:29:56.736" v="11363" actId="700"/>
        <pc:sldMkLst>
          <pc:docMk/>
          <pc:sldMk cId="3108333814" sldId="267"/>
        </pc:sldMkLst>
        <pc:spChg chg="mod ord">
          <ac:chgData name="Isabelle Plank" userId="a1289ac7-07bb-4c5c-b82e-95f954aebe03" providerId="ADAL" clId="{1EE0B497-F77D-41A0-A0A0-E37151357CD2}" dt="2022-07-08T12:29:56.736" v="11363" actId="700"/>
          <ac:spMkLst>
            <pc:docMk/>
            <pc:sldMk cId="3108333814" sldId="267"/>
            <ac:spMk id="2" creationId="{AF79D46B-F109-3840-499B-D6F2366F3CE6}"/>
          </ac:spMkLst>
        </pc:spChg>
        <pc:spChg chg="mod ord">
          <ac:chgData name="Isabelle Plank" userId="a1289ac7-07bb-4c5c-b82e-95f954aebe03" providerId="ADAL" clId="{1EE0B497-F77D-41A0-A0A0-E37151357CD2}" dt="2022-07-08T12:29:56.736" v="11363" actId="700"/>
          <ac:spMkLst>
            <pc:docMk/>
            <pc:sldMk cId="3108333814" sldId="267"/>
            <ac:spMk id="3" creationId="{C219D3A9-040F-48AB-8199-1B9651019A84}"/>
          </ac:spMkLst>
        </pc:spChg>
        <pc:spChg chg="mod ord">
          <ac:chgData name="Isabelle Plank" userId="a1289ac7-07bb-4c5c-b82e-95f954aebe03" providerId="ADAL" clId="{1EE0B497-F77D-41A0-A0A0-E37151357CD2}" dt="2022-07-08T12:29:56.736" v="11363" actId="700"/>
          <ac:spMkLst>
            <pc:docMk/>
            <pc:sldMk cId="3108333814" sldId="267"/>
            <ac:spMk id="4" creationId="{91CE743E-3999-ECA0-F372-770CC2E514E7}"/>
          </ac:spMkLst>
        </pc:spChg>
        <pc:spChg chg="del mod ord">
          <ac:chgData name="Isabelle Plank" userId="a1289ac7-07bb-4c5c-b82e-95f954aebe03" providerId="ADAL" clId="{1EE0B497-F77D-41A0-A0A0-E37151357CD2}" dt="2022-07-08T10:13:06.002" v="11041" actId="700"/>
          <ac:spMkLst>
            <pc:docMk/>
            <pc:sldMk cId="3108333814" sldId="267"/>
            <ac:spMk id="5" creationId="{F720C283-8695-1491-1F50-8FA6A6669FC7}"/>
          </ac:spMkLst>
        </pc:spChg>
        <pc:spChg chg="add del mod ord">
          <ac:chgData name="Isabelle Plank" userId="a1289ac7-07bb-4c5c-b82e-95f954aebe03" providerId="ADAL" clId="{1EE0B497-F77D-41A0-A0A0-E37151357CD2}" dt="2022-07-08T10:13:14.231" v="11042" actId="700"/>
          <ac:spMkLst>
            <pc:docMk/>
            <pc:sldMk cId="3108333814" sldId="267"/>
            <ac:spMk id="6" creationId="{FEFF35C2-96B9-1680-71AA-212D261DDFCE}"/>
          </ac:spMkLst>
        </pc:spChg>
        <pc:spChg chg="add del mod ord">
          <ac:chgData name="Isabelle Plank" userId="a1289ac7-07bb-4c5c-b82e-95f954aebe03" providerId="ADAL" clId="{1EE0B497-F77D-41A0-A0A0-E37151357CD2}" dt="2022-07-08T12:29:56.736" v="11363" actId="700"/>
          <ac:spMkLst>
            <pc:docMk/>
            <pc:sldMk cId="3108333814" sldId="267"/>
            <ac:spMk id="8" creationId="{9E4EBFC4-7A43-D4B3-E8EC-375483CACD23}"/>
          </ac:spMkLst>
        </pc:spChg>
        <pc:spChg chg="add mod ord">
          <ac:chgData name="Isabelle Plank" userId="a1289ac7-07bb-4c5c-b82e-95f954aebe03" providerId="ADAL" clId="{1EE0B497-F77D-41A0-A0A0-E37151357CD2}" dt="2022-07-08T12:29:56.736" v="11363" actId="700"/>
          <ac:spMkLst>
            <pc:docMk/>
            <pc:sldMk cId="3108333814" sldId="267"/>
            <ac:spMk id="9" creationId="{3AA72159-8A02-4EEE-A831-90310B2F8973}"/>
          </ac:spMkLst>
        </pc:spChg>
        <pc:picChg chg="add mod">
          <ac:chgData name="Isabelle Plank" userId="a1289ac7-07bb-4c5c-b82e-95f954aebe03" providerId="ADAL" clId="{1EE0B497-F77D-41A0-A0A0-E37151357CD2}" dt="2022-07-05T10:01:01.075" v="10120" actId="1076"/>
          <ac:picMkLst>
            <pc:docMk/>
            <pc:sldMk cId="3108333814" sldId="267"/>
            <ac:picMk id="7" creationId="{49619178-1B92-B8EA-B1CF-3046CBBC0E3B}"/>
          </ac:picMkLst>
        </pc:picChg>
      </pc:sldChg>
      <pc:sldChg chg="addSp delSp modSp new mod modClrScheme chgLayout">
        <pc:chgData name="Isabelle Plank" userId="a1289ac7-07bb-4c5c-b82e-95f954aebe03" providerId="ADAL" clId="{1EE0B497-F77D-41A0-A0A0-E37151357CD2}" dt="2022-07-08T12:29:56.736" v="11363" actId="700"/>
        <pc:sldMkLst>
          <pc:docMk/>
          <pc:sldMk cId="347797937" sldId="268"/>
        </pc:sldMkLst>
        <pc:spChg chg="mod ord">
          <ac:chgData name="Isabelle Plank" userId="a1289ac7-07bb-4c5c-b82e-95f954aebe03" providerId="ADAL" clId="{1EE0B497-F77D-41A0-A0A0-E37151357CD2}" dt="2022-07-08T12:29:56.736" v="11363" actId="700"/>
          <ac:spMkLst>
            <pc:docMk/>
            <pc:sldMk cId="347797937" sldId="268"/>
            <ac:spMk id="2" creationId="{0BC16A76-AECA-CF07-267D-FA4F302E7274}"/>
          </ac:spMkLst>
        </pc:spChg>
        <pc:spChg chg="mod ord">
          <ac:chgData name="Isabelle Plank" userId="a1289ac7-07bb-4c5c-b82e-95f954aebe03" providerId="ADAL" clId="{1EE0B497-F77D-41A0-A0A0-E37151357CD2}" dt="2022-07-08T12:29:56.736" v="11363" actId="700"/>
          <ac:spMkLst>
            <pc:docMk/>
            <pc:sldMk cId="347797937" sldId="268"/>
            <ac:spMk id="3" creationId="{9651E238-6D1B-B73B-37EB-864638F09B9D}"/>
          </ac:spMkLst>
        </pc:spChg>
        <pc:spChg chg="mod ord">
          <ac:chgData name="Isabelle Plank" userId="a1289ac7-07bb-4c5c-b82e-95f954aebe03" providerId="ADAL" clId="{1EE0B497-F77D-41A0-A0A0-E37151357CD2}" dt="2022-07-08T12:29:56.736" v="11363" actId="700"/>
          <ac:spMkLst>
            <pc:docMk/>
            <pc:sldMk cId="347797937" sldId="268"/>
            <ac:spMk id="4" creationId="{77C29095-441B-155A-46C2-C5942F8F40DC}"/>
          </ac:spMkLst>
        </pc:spChg>
        <pc:spChg chg="del">
          <ac:chgData name="Isabelle Plank" userId="a1289ac7-07bb-4c5c-b82e-95f954aebe03" providerId="ADAL" clId="{1EE0B497-F77D-41A0-A0A0-E37151357CD2}" dt="2022-07-08T10:13:14.231" v="11042" actId="700"/>
          <ac:spMkLst>
            <pc:docMk/>
            <pc:sldMk cId="347797937" sldId="268"/>
            <ac:spMk id="5" creationId="{E906C10F-3D58-C3B3-2F9C-221D7E0DAAF3}"/>
          </ac:spMkLst>
        </pc:spChg>
        <pc:spChg chg="add del mod ord">
          <ac:chgData name="Isabelle Plank" userId="a1289ac7-07bb-4c5c-b82e-95f954aebe03" providerId="ADAL" clId="{1EE0B497-F77D-41A0-A0A0-E37151357CD2}" dt="2022-07-08T12:29:56.736" v="11363" actId="700"/>
          <ac:spMkLst>
            <pc:docMk/>
            <pc:sldMk cId="347797937" sldId="268"/>
            <ac:spMk id="6" creationId="{673CD8E5-4A95-8C99-DFCB-8F29FCE56B9B}"/>
          </ac:spMkLst>
        </pc:spChg>
        <pc:spChg chg="add mod ord">
          <ac:chgData name="Isabelle Plank" userId="a1289ac7-07bb-4c5c-b82e-95f954aebe03" providerId="ADAL" clId="{1EE0B497-F77D-41A0-A0A0-E37151357CD2}" dt="2022-07-08T12:29:56.736" v="11363" actId="700"/>
          <ac:spMkLst>
            <pc:docMk/>
            <pc:sldMk cId="347797937" sldId="268"/>
            <ac:spMk id="8" creationId="{5E3EA971-1623-2D25-23D7-903B93D41014}"/>
          </ac:spMkLst>
        </pc:spChg>
        <pc:picChg chg="add mod">
          <ac:chgData name="Isabelle Plank" userId="a1289ac7-07bb-4c5c-b82e-95f954aebe03" providerId="ADAL" clId="{1EE0B497-F77D-41A0-A0A0-E37151357CD2}" dt="2022-07-05T10:01:19.181" v="10131" actId="1076"/>
          <ac:picMkLst>
            <pc:docMk/>
            <pc:sldMk cId="347797937" sldId="268"/>
            <ac:picMk id="7" creationId="{510425DB-65D4-0580-00DF-A9A2100F5797}"/>
          </ac:picMkLst>
        </pc:picChg>
      </pc:sldChg>
      <pc:sldChg chg="addSp delSp modSp new mod ord modClrScheme chgLayout">
        <pc:chgData name="Isabelle Plank" userId="a1289ac7-07bb-4c5c-b82e-95f954aebe03" providerId="ADAL" clId="{1EE0B497-F77D-41A0-A0A0-E37151357CD2}" dt="2022-07-08T10:13:02.097" v="11040" actId="700"/>
        <pc:sldMkLst>
          <pc:docMk/>
          <pc:sldMk cId="3086518028" sldId="269"/>
        </pc:sldMkLst>
        <pc:spChg chg="mod ord">
          <ac:chgData name="Isabelle Plank" userId="a1289ac7-07bb-4c5c-b82e-95f954aebe03" providerId="ADAL" clId="{1EE0B497-F77D-41A0-A0A0-E37151357CD2}" dt="2022-07-08T10:13:02.097" v="11040" actId="700"/>
          <ac:spMkLst>
            <pc:docMk/>
            <pc:sldMk cId="3086518028" sldId="269"/>
            <ac:spMk id="2" creationId="{E75A065E-00E5-A3BB-1EBE-07EE38CA5FD0}"/>
          </ac:spMkLst>
        </pc:spChg>
        <pc:spChg chg="mod ord">
          <ac:chgData name="Isabelle Plank" userId="a1289ac7-07bb-4c5c-b82e-95f954aebe03" providerId="ADAL" clId="{1EE0B497-F77D-41A0-A0A0-E37151357CD2}" dt="2022-07-08T10:13:02.097" v="11040" actId="700"/>
          <ac:spMkLst>
            <pc:docMk/>
            <pc:sldMk cId="3086518028" sldId="269"/>
            <ac:spMk id="3" creationId="{4ED8EBE9-8106-381E-2AF4-0E9D5DD4D1B5}"/>
          </ac:spMkLst>
        </pc:spChg>
        <pc:spChg chg="mod ord">
          <ac:chgData name="Isabelle Plank" userId="a1289ac7-07bb-4c5c-b82e-95f954aebe03" providerId="ADAL" clId="{1EE0B497-F77D-41A0-A0A0-E37151357CD2}" dt="2022-07-08T10:13:02.097" v="11040" actId="700"/>
          <ac:spMkLst>
            <pc:docMk/>
            <pc:sldMk cId="3086518028" sldId="269"/>
            <ac:spMk id="4" creationId="{A7798DC8-5BB9-388C-2E3F-F0BC6F6107B3}"/>
          </ac:spMkLst>
        </pc:spChg>
        <pc:spChg chg="del mod ord">
          <ac:chgData name="Isabelle Plank" userId="a1289ac7-07bb-4c5c-b82e-95f954aebe03" providerId="ADAL" clId="{1EE0B497-F77D-41A0-A0A0-E37151357CD2}" dt="2022-07-08T10:13:02.097" v="11040" actId="700"/>
          <ac:spMkLst>
            <pc:docMk/>
            <pc:sldMk cId="3086518028" sldId="269"/>
            <ac:spMk id="5" creationId="{FEF7D1DC-F6ED-F265-CEAF-CF9CE62A107C}"/>
          </ac:spMkLst>
        </pc:spChg>
        <pc:spChg chg="add mod ord">
          <ac:chgData name="Isabelle Plank" userId="a1289ac7-07bb-4c5c-b82e-95f954aebe03" providerId="ADAL" clId="{1EE0B497-F77D-41A0-A0A0-E37151357CD2}" dt="2022-07-08T10:13:02.097" v="11040" actId="700"/>
          <ac:spMkLst>
            <pc:docMk/>
            <pc:sldMk cId="3086518028" sldId="269"/>
            <ac:spMk id="6" creationId="{4054F990-6691-F2D0-6234-04E6A82E4765}"/>
          </ac:spMkLst>
        </pc:spChg>
        <pc:picChg chg="add mod">
          <ac:chgData name="Isabelle Plank" userId="a1289ac7-07bb-4c5c-b82e-95f954aebe03" providerId="ADAL" clId="{1EE0B497-F77D-41A0-A0A0-E37151357CD2}" dt="2022-07-05T10:01:34.660" v="10139" actId="1076"/>
          <ac:picMkLst>
            <pc:docMk/>
            <pc:sldMk cId="3086518028" sldId="269"/>
            <ac:picMk id="7" creationId="{C7E8ED7E-C67C-2F5C-4991-952A8963756C}"/>
          </ac:picMkLst>
        </pc:picChg>
      </pc:sldChg>
      <pc:sldChg chg="addSp delSp modSp new mod ord modClrScheme chgLayout">
        <pc:chgData name="Isabelle Plank" userId="a1289ac7-07bb-4c5c-b82e-95f954aebe03" providerId="ADAL" clId="{1EE0B497-F77D-41A0-A0A0-E37151357CD2}" dt="2022-07-08T10:12:45.373" v="11039" actId="700"/>
        <pc:sldMkLst>
          <pc:docMk/>
          <pc:sldMk cId="3113626006" sldId="270"/>
        </pc:sldMkLst>
        <pc:spChg chg="mod ord">
          <ac:chgData name="Isabelle Plank" userId="a1289ac7-07bb-4c5c-b82e-95f954aebe03" providerId="ADAL" clId="{1EE0B497-F77D-41A0-A0A0-E37151357CD2}" dt="2022-07-08T10:12:45.373" v="11039" actId="700"/>
          <ac:spMkLst>
            <pc:docMk/>
            <pc:sldMk cId="3113626006" sldId="270"/>
            <ac:spMk id="2" creationId="{9B06F55F-08AE-190C-AEE2-596D0C8FD5A5}"/>
          </ac:spMkLst>
        </pc:spChg>
        <pc:spChg chg="mod ord">
          <ac:chgData name="Isabelle Plank" userId="a1289ac7-07bb-4c5c-b82e-95f954aebe03" providerId="ADAL" clId="{1EE0B497-F77D-41A0-A0A0-E37151357CD2}" dt="2022-07-08T10:12:45.373" v="11039" actId="700"/>
          <ac:spMkLst>
            <pc:docMk/>
            <pc:sldMk cId="3113626006" sldId="270"/>
            <ac:spMk id="3" creationId="{9B7620BF-49DB-4609-0601-A782D185B961}"/>
          </ac:spMkLst>
        </pc:spChg>
        <pc:spChg chg="mod ord">
          <ac:chgData name="Isabelle Plank" userId="a1289ac7-07bb-4c5c-b82e-95f954aebe03" providerId="ADAL" clId="{1EE0B497-F77D-41A0-A0A0-E37151357CD2}" dt="2022-07-08T10:12:45.373" v="11039" actId="700"/>
          <ac:spMkLst>
            <pc:docMk/>
            <pc:sldMk cId="3113626006" sldId="270"/>
            <ac:spMk id="4" creationId="{61F4FABE-E55C-7C5D-6B37-6E9E33A7ACE8}"/>
          </ac:spMkLst>
        </pc:spChg>
        <pc:spChg chg="del mod ord">
          <ac:chgData name="Isabelle Plank" userId="a1289ac7-07bb-4c5c-b82e-95f954aebe03" providerId="ADAL" clId="{1EE0B497-F77D-41A0-A0A0-E37151357CD2}" dt="2022-07-08T10:12:45.373" v="11039" actId="700"/>
          <ac:spMkLst>
            <pc:docMk/>
            <pc:sldMk cId="3113626006" sldId="270"/>
            <ac:spMk id="5" creationId="{06CEDAAA-6042-82F6-5E73-10A1F8A52A4E}"/>
          </ac:spMkLst>
        </pc:spChg>
        <pc:spChg chg="add mod ord">
          <ac:chgData name="Isabelle Plank" userId="a1289ac7-07bb-4c5c-b82e-95f954aebe03" providerId="ADAL" clId="{1EE0B497-F77D-41A0-A0A0-E37151357CD2}" dt="2022-07-08T10:12:45.373" v="11039" actId="700"/>
          <ac:spMkLst>
            <pc:docMk/>
            <pc:sldMk cId="3113626006" sldId="270"/>
            <ac:spMk id="6" creationId="{8E92D5CA-4F8C-DC6D-EF07-AC399610CAD2}"/>
          </ac:spMkLst>
        </pc:spChg>
        <pc:picChg chg="add mod">
          <ac:chgData name="Isabelle Plank" userId="a1289ac7-07bb-4c5c-b82e-95f954aebe03" providerId="ADAL" clId="{1EE0B497-F77D-41A0-A0A0-E37151357CD2}" dt="2022-07-05T10:01:47.270" v="10168" actId="1076"/>
          <ac:picMkLst>
            <pc:docMk/>
            <pc:sldMk cId="3113626006" sldId="270"/>
            <ac:picMk id="7" creationId="{D073371B-3D87-B486-A3A2-28F3EF711E78}"/>
          </ac:picMkLst>
        </pc:picChg>
      </pc:sldChg>
      <pc:sldChg chg="addSp delSp modSp new mod ord modClrScheme chgLayout">
        <pc:chgData name="Isabelle Plank" userId="a1289ac7-07bb-4c5c-b82e-95f954aebe03" providerId="ADAL" clId="{1EE0B497-F77D-41A0-A0A0-E37151357CD2}" dt="2022-07-11T09:39:07.668" v="11482" actId="27803"/>
        <pc:sldMkLst>
          <pc:docMk/>
          <pc:sldMk cId="171520513" sldId="271"/>
        </pc:sldMkLst>
        <pc:spChg chg="mod ord">
          <ac:chgData name="Isabelle Plank" userId="a1289ac7-07bb-4c5c-b82e-95f954aebe03" providerId="ADAL" clId="{1EE0B497-F77D-41A0-A0A0-E37151357CD2}" dt="2022-07-08T12:29:56.736" v="11363" actId="700"/>
          <ac:spMkLst>
            <pc:docMk/>
            <pc:sldMk cId="171520513" sldId="271"/>
            <ac:spMk id="2" creationId="{EADA5CEE-AB01-7C83-B711-4A39E227AF28}"/>
          </ac:spMkLst>
        </pc:spChg>
        <pc:spChg chg="mod ord">
          <ac:chgData name="Isabelle Plank" userId="a1289ac7-07bb-4c5c-b82e-95f954aebe03" providerId="ADAL" clId="{1EE0B497-F77D-41A0-A0A0-E37151357CD2}" dt="2022-07-08T12:29:56.736" v="11363" actId="700"/>
          <ac:spMkLst>
            <pc:docMk/>
            <pc:sldMk cId="171520513" sldId="271"/>
            <ac:spMk id="3" creationId="{5F9431C2-0873-7C03-3922-0065896988D1}"/>
          </ac:spMkLst>
        </pc:spChg>
        <pc:spChg chg="mod ord">
          <ac:chgData name="Isabelle Plank" userId="a1289ac7-07bb-4c5c-b82e-95f954aebe03" providerId="ADAL" clId="{1EE0B497-F77D-41A0-A0A0-E37151357CD2}" dt="2022-07-08T12:29:56.736" v="11363" actId="700"/>
          <ac:spMkLst>
            <pc:docMk/>
            <pc:sldMk cId="171520513" sldId="271"/>
            <ac:spMk id="4" creationId="{3056CF56-A55D-5942-6208-978706A28990}"/>
          </ac:spMkLst>
        </pc:spChg>
        <pc:spChg chg="del">
          <ac:chgData name="Isabelle Plank" userId="a1289ac7-07bb-4c5c-b82e-95f954aebe03" providerId="ADAL" clId="{1EE0B497-F77D-41A0-A0A0-E37151357CD2}" dt="2022-07-08T10:13:14.231" v="11042" actId="700"/>
          <ac:spMkLst>
            <pc:docMk/>
            <pc:sldMk cId="171520513" sldId="271"/>
            <ac:spMk id="5" creationId="{E862C0B3-298F-E293-51DC-3985FC7CD9C2}"/>
          </ac:spMkLst>
        </pc:spChg>
        <pc:spChg chg="add del mod ord">
          <ac:chgData name="Isabelle Plank" userId="a1289ac7-07bb-4c5c-b82e-95f954aebe03" providerId="ADAL" clId="{1EE0B497-F77D-41A0-A0A0-E37151357CD2}" dt="2022-07-08T12:29:56.736" v="11363" actId="700"/>
          <ac:spMkLst>
            <pc:docMk/>
            <pc:sldMk cId="171520513" sldId="271"/>
            <ac:spMk id="6" creationId="{2A73F2D5-BFD7-E815-46E2-6EEEAF480AA7}"/>
          </ac:spMkLst>
        </pc:spChg>
        <pc:spChg chg="add mod ord">
          <ac:chgData name="Isabelle Plank" userId="a1289ac7-07bb-4c5c-b82e-95f954aebe03" providerId="ADAL" clId="{1EE0B497-F77D-41A0-A0A0-E37151357CD2}" dt="2022-07-08T12:29:56.736" v="11363" actId="700"/>
          <ac:spMkLst>
            <pc:docMk/>
            <pc:sldMk cId="171520513" sldId="271"/>
            <ac:spMk id="8" creationId="{AEF3FCFA-732D-2488-A791-6B95A47F865A}"/>
          </ac:spMkLst>
        </pc:spChg>
        <pc:spChg chg="mod">
          <ac:chgData name="Isabelle Plank" userId="a1289ac7-07bb-4c5c-b82e-95f954aebe03" providerId="ADAL" clId="{1EE0B497-F77D-41A0-A0A0-E37151357CD2}" dt="2022-07-11T09:39:07.668" v="11482" actId="27803"/>
          <ac:spMkLst>
            <pc:docMk/>
            <pc:sldMk cId="171520513" sldId="271"/>
            <ac:spMk id="9" creationId="{3D02C5B7-7AED-D541-8099-A4C138A05ADA}"/>
          </ac:spMkLst>
        </pc:spChg>
        <pc:spChg chg="mod">
          <ac:chgData name="Isabelle Plank" userId="a1289ac7-07bb-4c5c-b82e-95f954aebe03" providerId="ADAL" clId="{1EE0B497-F77D-41A0-A0A0-E37151357CD2}" dt="2022-07-11T09:39:07.668" v="11482" actId="27803"/>
          <ac:spMkLst>
            <pc:docMk/>
            <pc:sldMk cId="171520513" sldId="271"/>
            <ac:spMk id="10" creationId="{40E97B0A-93DB-7814-5227-EBF743B6476F}"/>
          </ac:spMkLst>
        </pc:spChg>
        <pc:spChg chg="mod">
          <ac:chgData name="Isabelle Plank" userId="a1289ac7-07bb-4c5c-b82e-95f954aebe03" providerId="ADAL" clId="{1EE0B497-F77D-41A0-A0A0-E37151357CD2}" dt="2022-07-11T09:39:07.668" v="11482" actId="27803"/>
          <ac:spMkLst>
            <pc:docMk/>
            <pc:sldMk cId="171520513" sldId="271"/>
            <ac:spMk id="11" creationId="{CDFF4E8F-4423-1E01-5E63-FE94F0E55A0A}"/>
          </ac:spMkLst>
        </pc:spChg>
        <pc:spChg chg="mod">
          <ac:chgData name="Isabelle Plank" userId="a1289ac7-07bb-4c5c-b82e-95f954aebe03" providerId="ADAL" clId="{1EE0B497-F77D-41A0-A0A0-E37151357CD2}" dt="2022-07-11T09:39:07.668" v="11482" actId="27803"/>
          <ac:spMkLst>
            <pc:docMk/>
            <pc:sldMk cId="171520513" sldId="271"/>
            <ac:spMk id="12" creationId="{EBC0C304-466C-6F0B-417E-B213925CD3F5}"/>
          </ac:spMkLst>
        </pc:spChg>
        <pc:spChg chg="mod">
          <ac:chgData name="Isabelle Plank" userId="a1289ac7-07bb-4c5c-b82e-95f954aebe03" providerId="ADAL" clId="{1EE0B497-F77D-41A0-A0A0-E37151357CD2}" dt="2022-07-11T09:39:07.668" v="11482" actId="27803"/>
          <ac:spMkLst>
            <pc:docMk/>
            <pc:sldMk cId="171520513" sldId="271"/>
            <ac:spMk id="13" creationId="{C7D1F3DB-74E1-AB8B-7012-A0DF6066A771}"/>
          </ac:spMkLst>
        </pc:spChg>
        <pc:spChg chg="mod">
          <ac:chgData name="Isabelle Plank" userId="a1289ac7-07bb-4c5c-b82e-95f954aebe03" providerId="ADAL" clId="{1EE0B497-F77D-41A0-A0A0-E37151357CD2}" dt="2022-07-11T09:39:07.668" v="11482" actId="27803"/>
          <ac:spMkLst>
            <pc:docMk/>
            <pc:sldMk cId="171520513" sldId="271"/>
            <ac:spMk id="14" creationId="{F1BF7DF1-A976-D504-9081-4BF74E028F10}"/>
          </ac:spMkLst>
        </pc:spChg>
        <pc:spChg chg="mod">
          <ac:chgData name="Isabelle Plank" userId="a1289ac7-07bb-4c5c-b82e-95f954aebe03" providerId="ADAL" clId="{1EE0B497-F77D-41A0-A0A0-E37151357CD2}" dt="2022-07-11T09:39:07.668" v="11482" actId="27803"/>
          <ac:spMkLst>
            <pc:docMk/>
            <pc:sldMk cId="171520513" sldId="271"/>
            <ac:spMk id="15" creationId="{5225466E-B27F-CA4C-C510-DED1CA49C37D}"/>
          </ac:spMkLst>
        </pc:spChg>
        <pc:spChg chg="mod">
          <ac:chgData name="Isabelle Plank" userId="a1289ac7-07bb-4c5c-b82e-95f954aebe03" providerId="ADAL" clId="{1EE0B497-F77D-41A0-A0A0-E37151357CD2}" dt="2022-07-11T09:39:07.668" v="11482" actId="27803"/>
          <ac:spMkLst>
            <pc:docMk/>
            <pc:sldMk cId="171520513" sldId="271"/>
            <ac:spMk id="16" creationId="{64EA8BB7-7569-A8FE-E24C-46761FF243D6}"/>
          </ac:spMkLst>
        </pc:spChg>
        <pc:spChg chg="mod">
          <ac:chgData name="Isabelle Plank" userId="a1289ac7-07bb-4c5c-b82e-95f954aebe03" providerId="ADAL" clId="{1EE0B497-F77D-41A0-A0A0-E37151357CD2}" dt="2022-07-11T09:39:07.668" v="11482" actId="27803"/>
          <ac:spMkLst>
            <pc:docMk/>
            <pc:sldMk cId="171520513" sldId="271"/>
            <ac:spMk id="17" creationId="{17440FB2-63EC-80EC-BA8D-897A7768F9C7}"/>
          </ac:spMkLst>
        </pc:spChg>
        <pc:spChg chg="mod">
          <ac:chgData name="Isabelle Plank" userId="a1289ac7-07bb-4c5c-b82e-95f954aebe03" providerId="ADAL" clId="{1EE0B497-F77D-41A0-A0A0-E37151357CD2}" dt="2022-07-11T09:39:07.668" v="11482" actId="27803"/>
          <ac:spMkLst>
            <pc:docMk/>
            <pc:sldMk cId="171520513" sldId="271"/>
            <ac:spMk id="18" creationId="{2E89367D-29E2-BA9E-2F9E-0703E3C9B5D5}"/>
          </ac:spMkLst>
        </pc:spChg>
        <pc:spChg chg="mod">
          <ac:chgData name="Isabelle Plank" userId="a1289ac7-07bb-4c5c-b82e-95f954aebe03" providerId="ADAL" clId="{1EE0B497-F77D-41A0-A0A0-E37151357CD2}" dt="2022-07-11T09:39:07.668" v="11482" actId="27803"/>
          <ac:spMkLst>
            <pc:docMk/>
            <pc:sldMk cId="171520513" sldId="271"/>
            <ac:spMk id="21" creationId="{FB9A8936-BCC9-1741-D51F-D5388455158D}"/>
          </ac:spMkLst>
        </pc:spChg>
        <pc:spChg chg="mod">
          <ac:chgData name="Isabelle Plank" userId="a1289ac7-07bb-4c5c-b82e-95f954aebe03" providerId="ADAL" clId="{1EE0B497-F77D-41A0-A0A0-E37151357CD2}" dt="2022-07-11T09:39:07.668" v="11482" actId="27803"/>
          <ac:spMkLst>
            <pc:docMk/>
            <pc:sldMk cId="171520513" sldId="271"/>
            <ac:spMk id="22" creationId="{E3B38F01-0CE7-B9D0-E749-F37EC759A4D4}"/>
          </ac:spMkLst>
        </pc:spChg>
        <pc:spChg chg="mod">
          <ac:chgData name="Isabelle Plank" userId="a1289ac7-07bb-4c5c-b82e-95f954aebe03" providerId="ADAL" clId="{1EE0B497-F77D-41A0-A0A0-E37151357CD2}" dt="2022-07-11T09:39:07.668" v="11482" actId="27803"/>
          <ac:spMkLst>
            <pc:docMk/>
            <pc:sldMk cId="171520513" sldId="271"/>
            <ac:spMk id="23" creationId="{4A38EDBB-D37A-50A3-2D08-CACDA8BD640A}"/>
          </ac:spMkLst>
        </pc:spChg>
        <pc:spChg chg="mod">
          <ac:chgData name="Isabelle Plank" userId="a1289ac7-07bb-4c5c-b82e-95f954aebe03" providerId="ADAL" clId="{1EE0B497-F77D-41A0-A0A0-E37151357CD2}" dt="2022-07-11T09:39:07.668" v="11482" actId="27803"/>
          <ac:spMkLst>
            <pc:docMk/>
            <pc:sldMk cId="171520513" sldId="271"/>
            <ac:spMk id="24" creationId="{7C3A41AF-B928-13EA-0A68-D7D38F11E52A}"/>
          </ac:spMkLst>
        </pc:spChg>
        <pc:spChg chg="mod">
          <ac:chgData name="Isabelle Plank" userId="a1289ac7-07bb-4c5c-b82e-95f954aebe03" providerId="ADAL" clId="{1EE0B497-F77D-41A0-A0A0-E37151357CD2}" dt="2022-07-11T09:39:07.668" v="11482" actId="27803"/>
          <ac:spMkLst>
            <pc:docMk/>
            <pc:sldMk cId="171520513" sldId="271"/>
            <ac:spMk id="25" creationId="{246A787F-D5FA-3409-1AAD-989387738A5B}"/>
          </ac:spMkLst>
        </pc:spChg>
        <pc:spChg chg="mod">
          <ac:chgData name="Isabelle Plank" userId="a1289ac7-07bb-4c5c-b82e-95f954aebe03" providerId="ADAL" clId="{1EE0B497-F77D-41A0-A0A0-E37151357CD2}" dt="2022-07-11T09:39:07.668" v="11482" actId="27803"/>
          <ac:spMkLst>
            <pc:docMk/>
            <pc:sldMk cId="171520513" sldId="271"/>
            <ac:spMk id="26" creationId="{2C0A497D-3D10-F829-0FC5-CA7248BF5EB1}"/>
          </ac:spMkLst>
        </pc:spChg>
        <pc:spChg chg="mod">
          <ac:chgData name="Isabelle Plank" userId="a1289ac7-07bb-4c5c-b82e-95f954aebe03" providerId="ADAL" clId="{1EE0B497-F77D-41A0-A0A0-E37151357CD2}" dt="2022-07-11T09:39:07.668" v="11482" actId="27803"/>
          <ac:spMkLst>
            <pc:docMk/>
            <pc:sldMk cId="171520513" sldId="271"/>
            <ac:spMk id="27" creationId="{BD7BDA29-E032-3627-0DFA-9834BA44936F}"/>
          </ac:spMkLst>
        </pc:spChg>
        <pc:spChg chg="mod">
          <ac:chgData name="Isabelle Plank" userId="a1289ac7-07bb-4c5c-b82e-95f954aebe03" providerId="ADAL" clId="{1EE0B497-F77D-41A0-A0A0-E37151357CD2}" dt="2022-07-11T09:39:07.668" v="11482" actId="27803"/>
          <ac:spMkLst>
            <pc:docMk/>
            <pc:sldMk cId="171520513" sldId="271"/>
            <ac:spMk id="28" creationId="{F24EE52F-24DF-2BB9-15FA-2D204B3A90A7}"/>
          </ac:spMkLst>
        </pc:spChg>
        <pc:spChg chg="mod">
          <ac:chgData name="Isabelle Plank" userId="a1289ac7-07bb-4c5c-b82e-95f954aebe03" providerId="ADAL" clId="{1EE0B497-F77D-41A0-A0A0-E37151357CD2}" dt="2022-07-11T09:39:07.668" v="11482" actId="27803"/>
          <ac:spMkLst>
            <pc:docMk/>
            <pc:sldMk cId="171520513" sldId="271"/>
            <ac:spMk id="29" creationId="{66C00BD9-719A-6F96-2A44-282421B0F8D8}"/>
          </ac:spMkLst>
        </pc:spChg>
        <pc:spChg chg="mod">
          <ac:chgData name="Isabelle Plank" userId="a1289ac7-07bb-4c5c-b82e-95f954aebe03" providerId="ADAL" clId="{1EE0B497-F77D-41A0-A0A0-E37151357CD2}" dt="2022-07-11T09:39:07.668" v="11482" actId="27803"/>
          <ac:spMkLst>
            <pc:docMk/>
            <pc:sldMk cId="171520513" sldId="271"/>
            <ac:spMk id="30" creationId="{EECC6965-8B7B-D85B-6966-72D856619BA8}"/>
          </ac:spMkLst>
        </pc:spChg>
        <pc:spChg chg="mod">
          <ac:chgData name="Isabelle Plank" userId="a1289ac7-07bb-4c5c-b82e-95f954aebe03" providerId="ADAL" clId="{1EE0B497-F77D-41A0-A0A0-E37151357CD2}" dt="2022-07-11T09:39:07.668" v="11482" actId="27803"/>
          <ac:spMkLst>
            <pc:docMk/>
            <pc:sldMk cId="171520513" sldId="271"/>
            <ac:spMk id="31" creationId="{C3BC2E49-CB2E-0A6F-4995-53CA5ECC209A}"/>
          </ac:spMkLst>
        </pc:spChg>
        <pc:spChg chg="mod">
          <ac:chgData name="Isabelle Plank" userId="a1289ac7-07bb-4c5c-b82e-95f954aebe03" providerId="ADAL" clId="{1EE0B497-F77D-41A0-A0A0-E37151357CD2}" dt="2022-07-11T09:39:07.668" v="11482" actId="27803"/>
          <ac:spMkLst>
            <pc:docMk/>
            <pc:sldMk cId="171520513" sldId="271"/>
            <ac:spMk id="32" creationId="{79B6FF00-8E0C-66B5-606D-6B09306C326C}"/>
          </ac:spMkLst>
        </pc:spChg>
        <pc:spChg chg="mod">
          <ac:chgData name="Isabelle Plank" userId="a1289ac7-07bb-4c5c-b82e-95f954aebe03" providerId="ADAL" clId="{1EE0B497-F77D-41A0-A0A0-E37151357CD2}" dt="2022-07-11T09:39:07.668" v="11482" actId="27803"/>
          <ac:spMkLst>
            <pc:docMk/>
            <pc:sldMk cId="171520513" sldId="271"/>
            <ac:spMk id="33" creationId="{653D0FC3-D75E-DE46-F388-01173ADFFFD2}"/>
          </ac:spMkLst>
        </pc:spChg>
        <pc:spChg chg="mod">
          <ac:chgData name="Isabelle Plank" userId="a1289ac7-07bb-4c5c-b82e-95f954aebe03" providerId="ADAL" clId="{1EE0B497-F77D-41A0-A0A0-E37151357CD2}" dt="2022-07-11T09:39:07.668" v="11482" actId="27803"/>
          <ac:spMkLst>
            <pc:docMk/>
            <pc:sldMk cId="171520513" sldId="271"/>
            <ac:spMk id="34" creationId="{1D53A654-4C76-4649-0DE1-752CBBA91323}"/>
          </ac:spMkLst>
        </pc:spChg>
        <pc:spChg chg="mod">
          <ac:chgData name="Isabelle Plank" userId="a1289ac7-07bb-4c5c-b82e-95f954aebe03" providerId="ADAL" clId="{1EE0B497-F77D-41A0-A0A0-E37151357CD2}" dt="2022-07-11T09:39:07.668" v="11482" actId="27803"/>
          <ac:spMkLst>
            <pc:docMk/>
            <pc:sldMk cId="171520513" sldId="271"/>
            <ac:spMk id="35" creationId="{0BEA3936-6D68-28AD-CEE7-622114A7727A}"/>
          </ac:spMkLst>
        </pc:spChg>
        <pc:spChg chg="mod">
          <ac:chgData name="Isabelle Plank" userId="a1289ac7-07bb-4c5c-b82e-95f954aebe03" providerId="ADAL" clId="{1EE0B497-F77D-41A0-A0A0-E37151357CD2}" dt="2022-07-11T09:39:07.668" v="11482" actId="27803"/>
          <ac:spMkLst>
            <pc:docMk/>
            <pc:sldMk cId="171520513" sldId="271"/>
            <ac:spMk id="36" creationId="{85BFF062-2B16-3FB1-C7CF-4AE983D6E9C9}"/>
          </ac:spMkLst>
        </pc:spChg>
        <pc:spChg chg="mod">
          <ac:chgData name="Isabelle Plank" userId="a1289ac7-07bb-4c5c-b82e-95f954aebe03" providerId="ADAL" clId="{1EE0B497-F77D-41A0-A0A0-E37151357CD2}" dt="2022-07-11T09:39:07.668" v="11482" actId="27803"/>
          <ac:spMkLst>
            <pc:docMk/>
            <pc:sldMk cId="171520513" sldId="271"/>
            <ac:spMk id="37" creationId="{C3960174-834A-5668-CC4B-F99DD59B8CFE}"/>
          </ac:spMkLst>
        </pc:spChg>
        <pc:spChg chg="mod">
          <ac:chgData name="Isabelle Plank" userId="a1289ac7-07bb-4c5c-b82e-95f954aebe03" providerId="ADAL" clId="{1EE0B497-F77D-41A0-A0A0-E37151357CD2}" dt="2022-07-11T09:39:07.668" v="11482" actId="27803"/>
          <ac:spMkLst>
            <pc:docMk/>
            <pc:sldMk cId="171520513" sldId="271"/>
            <ac:spMk id="38" creationId="{C924271D-9609-FBF9-973B-807A6E8D7A69}"/>
          </ac:spMkLst>
        </pc:spChg>
        <pc:spChg chg="mod">
          <ac:chgData name="Isabelle Plank" userId="a1289ac7-07bb-4c5c-b82e-95f954aebe03" providerId="ADAL" clId="{1EE0B497-F77D-41A0-A0A0-E37151357CD2}" dt="2022-07-11T09:39:07.668" v="11482" actId="27803"/>
          <ac:spMkLst>
            <pc:docMk/>
            <pc:sldMk cId="171520513" sldId="271"/>
            <ac:spMk id="39" creationId="{A7628C55-1275-E3D2-B3DC-D0760E6901F9}"/>
          </ac:spMkLst>
        </pc:spChg>
        <pc:spChg chg="mod">
          <ac:chgData name="Isabelle Plank" userId="a1289ac7-07bb-4c5c-b82e-95f954aebe03" providerId="ADAL" clId="{1EE0B497-F77D-41A0-A0A0-E37151357CD2}" dt="2022-07-11T09:39:07.668" v="11482" actId="27803"/>
          <ac:spMkLst>
            <pc:docMk/>
            <pc:sldMk cId="171520513" sldId="271"/>
            <ac:spMk id="40" creationId="{B069B25F-036F-75AB-ADE0-9D9DC091FCD5}"/>
          </ac:spMkLst>
        </pc:spChg>
        <pc:spChg chg="mod">
          <ac:chgData name="Isabelle Plank" userId="a1289ac7-07bb-4c5c-b82e-95f954aebe03" providerId="ADAL" clId="{1EE0B497-F77D-41A0-A0A0-E37151357CD2}" dt="2022-07-11T09:39:07.668" v="11482" actId="27803"/>
          <ac:spMkLst>
            <pc:docMk/>
            <pc:sldMk cId="171520513" sldId="271"/>
            <ac:spMk id="41" creationId="{FEDB760C-50E5-5EAC-D555-1EC0D0FA5034}"/>
          </ac:spMkLst>
        </pc:spChg>
        <pc:spChg chg="mod">
          <ac:chgData name="Isabelle Plank" userId="a1289ac7-07bb-4c5c-b82e-95f954aebe03" providerId="ADAL" clId="{1EE0B497-F77D-41A0-A0A0-E37151357CD2}" dt="2022-07-11T09:39:07.668" v="11482" actId="27803"/>
          <ac:spMkLst>
            <pc:docMk/>
            <pc:sldMk cId="171520513" sldId="271"/>
            <ac:spMk id="42" creationId="{DE0C3FA3-83BF-C3E7-2231-6C378FC0AA98}"/>
          </ac:spMkLst>
        </pc:spChg>
        <pc:spChg chg="mod">
          <ac:chgData name="Isabelle Plank" userId="a1289ac7-07bb-4c5c-b82e-95f954aebe03" providerId="ADAL" clId="{1EE0B497-F77D-41A0-A0A0-E37151357CD2}" dt="2022-07-11T09:39:07.668" v="11482" actId="27803"/>
          <ac:spMkLst>
            <pc:docMk/>
            <pc:sldMk cId="171520513" sldId="271"/>
            <ac:spMk id="43" creationId="{E43DECE2-2E1A-C8AF-D2C8-462062B08FD4}"/>
          </ac:spMkLst>
        </pc:spChg>
        <pc:spChg chg="mod">
          <ac:chgData name="Isabelle Plank" userId="a1289ac7-07bb-4c5c-b82e-95f954aebe03" providerId="ADAL" clId="{1EE0B497-F77D-41A0-A0A0-E37151357CD2}" dt="2022-07-11T09:39:07.668" v="11482" actId="27803"/>
          <ac:spMkLst>
            <pc:docMk/>
            <pc:sldMk cId="171520513" sldId="271"/>
            <ac:spMk id="44" creationId="{C708C4E1-26DA-6F2A-4A96-28F0E1741B19}"/>
          </ac:spMkLst>
        </pc:spChg>
        <pc:spChg chg="mod">
          <ac:chgData name="Isabelle Plank" userId="a1289ac7-07bb-4c5c-b82e-95f954aebe03" providerId="ADAL" clId="{1EE0B497-F77D-41A0-A0A0-E37151357CD2}" dt="2022-07-11T09:39:07.668" v="11482" actId="27803"/>
          <ac:spMkLst>
            <pc:docMk/>
            <pc:sldMk cId="171520513" sldId="271"/>
            <ac:spMk id="45" creationId="{A15D937D-AA79-8618-843E-B0D2DA207414}"/>
          </ac:spMkLst>
        </pc:spChg>
        <pc:spChg chg="mod">
          <ac:chgData name="Isabelle Plank" userId="a1289ac7-07bb-4c5c-b82e-95f954aebe03" providerId="ADAL" clId="{1EE0B497-F77D-41A0-A0A0-E37151357CD2}" dt="2022-07-11T09:39:07.668" v="11482" actId="27803"/>
          <ac:spMkLst>
            <pc:docMk/>
            <pc:sldMk cId="171520513" sldId="271"/>
            <ac:spMk id="46" creationId="{1324A402-1D78-EE54-39BE-9C59DA750BD0}"/>
          </ac:spMkLst>
        </pc:spChg>
        <pc:spChg chg="mod">
          <ac:chgData name="Isabelle Plank" userId="a1289ac7-07bb-4c5c-b82e-95f954aebe03" providerId="ADAL" clId="{1EE0B497-F77D-41A0-A0A0-E37151357CD2}" dt="2022-07-11T09:39:07.668" v="11482" actId="27803"/>
          <ac:spMkLst>
            <pc:docMk/>
            <pc:sldMk cId="171520513" sldId="271"/>
            <ac:spMk id="47" creationId="{FCE1A62E-8C71-946E-BA2A-FFB5427B55EB}"/>
          </ac:spMkLst>
        </pc:spChg>
        <pc:spChg chg="mod">
          <ac:chgData name="Isabelle Plank" userId="a1289ac7-07bb-4c5c-b82e-95f954aebe03" providerId="ADAL" clId="{1EE0B497-F77D-41A0-A0A0-E37151357CD2}" dt="2022-07-11T09:39:07.668" v="11482" actId="27803"/>
          <ac:spMkLst>
            <pc:docMk/>
            <pc:sldMk cId="171520513" sldId="271"/>
            <ac:spMk id="48" creationId="{D9E1069F-7C80-9B3B-D352-64FA8C79F037}"/>
          </ac:spMkLst>
        </pc:spChg>
        <pc:spChg chg="mod">
          <ac:chgData name="Isabelle Plank" userId="a1289ac7-07bb-4c5c-b82e-95f954aebe03" providerId="ADAL" clId="{1EE0B497-F77D-41A0-A0A0-E37151357CD2}" dt="2022-07-11T09:39:07.668" v="11482" actId="27803"/>
          <ac:spMkLst>
            <pc:docMk/>
            <pc:sldMk cId="171520513" sldId="271"/>
            <ac:spMk id="49" creationId="{8432B7EA-2A99-F314-F873-7E165717C360}"/>
          </ac:spMkLst>
        </pc:spChg>
        <pc:spChg chg="mod">
          <ac:chgData name="Isabelle Plank" userId="a1289ac7-07bb-4c5c-b82e-95f954aebe03" providerId="ADAL" clId="{1EE0B497-F77D-41A0-A0A0-E37151357CD2}" dt="2022-07-11T09:39:07.668" v="11482" actId="27803"/>
          <ac:spMkLst>
            <pc:docMk/>
            <pc:sldMk cId="171520513" sldId="271"/>
            <ac:spMk id="50" creationId="{F411E06B-982F-006A-7C19-BFC43CBA4B62}"/>
          </ac:spMkLst>
        </pc:spChg>
        <pc:spChg chg="mod">
          <ac:chgData name="Isabelle Plank" userId="a1289ac7-07bb-4c5c-b82e-95f954aebe03" providerId="ADAL" clId="{1EE0B497-F77D-41A0-A0A0-E37151357CD2}" dt="2022-07-11T09:39:07.668" v="11482" actId="27803"/>
          <ac:spMkLst>
            <pc:docMk/>
            <pc:sldMk cId="171520513" sldId="271"/>
            <ac:spMk id="51" creationId="{783C53FF-5AE9-E198-C750-9D491E05E1F8}"/>
          </ac:spMkLst>
        </pc:spChg>
        <pc:spChg chg="mod">
          <ac:chgData name="Isabelle Plank" userId="a1289ac7-07bb-4c5c-b82e-95f954aebe03" providerId="ADAL" clId="{1EE0B497-F77D-41A0-A0A0-E37151357CD2}" dt="2022-07-11T09:39:07.668" v="11482" actId="27803"/>
          <ac:spMkLst>
            <pc:docMk/>
            <pc:sldMk cId="171520513" sldId="271"/>
            <ac:spMk id="52" creationId="{4184C3F2-5AC1-55D2-DE4F-73875E4F5913}"/>
          </ac:spMkLst>
        </pc:spChg>
        <pc:spChg chg="mod">
          <ac:chgData name="Isabelle Plank" userId="a1289ac7-07bb-4c5c-b82e-95f954aebe03" providerId="ADAL" clId="{1EE0B497-F77D-41A0-A0A0-E37151357CD2}" dt="2022-07-11T09:39:07.668" v="11482" actId="27803"/>
          <ac:spMkLst>
            <pc:docMk/>
            <pc:sldMk cId="171520513" sldId="271"/>
            <ac:spMk id="53" creationId="{B32BA50B-B20E-B8FB-5AA9-4B74CED234A6}"/>
          </ac:spMkLst>
        </pc:spChg>
        <pc:spChg chg="mod">
          <ac:chgData name="Isabelle Plank" userId="a1289ac7-07bb-4c5c-b82e-95f954aebe03" providerId="ADAL" clId="{1EE0B497-F77D-41A0-A0A0-E37151357CD2}" dt="2022-07-11T09:39:07.668" v="11482" actId="27803"/>
          <ac:spMkLst>
            <pc:docMk/>
            <pc:sldMk cId="171520513" sldId="271"/>
            <ac:spMk id="54" creationId="{9722E8DB-A0B5-CCBC-3B30-FAC9B4D06A3D}"/>
          </ac:spMkLst>
        </pc:spChg>
        <pc:spChg chg="mod">
          <ac:chgData name="Isabelle Plank" userId="a1289ac7-07bb-4c5c-b82e-95f954aebe03" providerId="ADAL" clId="{1EE0B497-F77D-41A0-A0A0-E37151357CD2}" dt="2022-07-11T09:39:07.668" v="11482" actId="27803"/>
          <ac:spMkLst>
            <pc:docMk/>
            <pc:sldMk cId="171520513" sldId="271"/>
            <ac:spMk id="55" creationId="{7B9A6138-9C15-EAD3-3B77-1BF88AEB3FE7}"/>
          </ac:spMkLst>
        </pc:spChg>
        <pc:spChg chg="mod">
          <ac:chgData name="Isabelle Plank" userId="a1289ac7-07bb-4c5c-b82e-95f954aebe03" providerId="ADAL" clId="{1EE0B497-F77D-41A0-A0A0-E37151357CD2}" dt="2022-07-11T09:39:07.668" v="11482" actId="27803"/>
          <ac:spMkLst>
            <pc:docMk/>
            <pc:sldMk cId="171520513" sldId="271"/>
            <ac:spMk id="57" creationId="{FFB11BEC-978D-0C13-E885-48B673C8EB57}"/>
          </ac:spMkLst>
        </pc:spChg>
        <pc:spChg chg="mod">
          <ac:chgData name="Isabelle Plank" userId="a1289ac7-07bb-4c5c-b82e-95f954aebe03" providerId="ADAL" clId="{1EE0B497-F77D-41A0-A0A0-E37151357CD2}" dt="2022-07-11T09:39:07.668" v="11482" actId="27803"/>
          <ac:spMkLst>
            <pc:docMk/>
            <pc:sldMk cId="171520513" sldId="271"/>
            <ac:spMk id="58" creationId="{0A720919-898B-34DB-C387-D5633293311C}"/>
          </ac:spMkLst>
        </pc:spChg>
        <pc:spChg chg="mod">
          <ac:chgData name="Isabelle Plank" userId="a1289ac7-07bb-4c5c-b82e-95f954aebe03" providerId="ADAL" clId="{1EE0B497-F77D-41A0-A0A0-E37151357CD2}" dt="2022-07-11T09:39:07.668" v="11482" actId="27803"/>
          <ac:spMkLst>
            <pc:docMk/>
            <pc:sldMk cId="171520513" sldId="271"/>
            <ac:spMk id="59" creationId="{FC3A79A4-C364-05A6-A2BE-474496F81CB5}"/>
          </ac:spMkLst>
        </pc:spChg>
        <pc:spChg chg="mod">
          <ac:chgData name="Isabelle Plank" userId="a1289ac7-07bb-4c5c-b82e-95f954aebe03" providerId="ADAL" clId="{1EE0B497-F77D-41A0-A0A0-E37151357CD2}" dt="2022-07-11T09:39:07.668" v="11482" actId="27803"/>
          <ac:spMkLst>
            <pc:docMk/>
            <pc:sldMk cId="171520513" sldId="271"/>
            <ac:spMk id="60" creationId="{A70149AC-34DD-9E54-175F-9CC85FB07D0E}"/>
          </ac:spMkLst>
        </pc:spChg>
        <pc:spChg chg="mod">
          <ac:chgData name="Isabelle Plank" userId="a1289ac7-07bb-4c5c-b82e-95f954aebe03" providerId="ADAL" clId="{1EE0B497-F77D-41A0-A0A0-E37151357CD2}" dt="2022-07-11T09:39:07.668" v="11482" actId="27803"/>
          <ac:spMkLst>
            <pc:docMk/>
            <pc:sldMk cId="171520513" sldId="271"/>
            <ac:spMk id="61" creationId="{15FE726D-D331-DC55-8397-CB3593B1FC45}"/>
          </ac:spMkLst>
        </pc:spChg>
        <pc:spChg chg="mod">
          <ac:chgData name="Isabelle Plank" userId="a1289ac7-07bb-4c5c-b82e-95f954aebe03" providerId="ADAL" clId="{1EE0B497-F77D-41A0-A0A0-E37151357CD2}" dt="2022-07-11T09:39:07.668" v="11482" actId="27803"/>
          <ac:spMkLst>
            <pc:docMk/>
            <pc:sldMk cId="171520513" sldId="271"/>
            <ac:spMk id="62" creationId="{95CC000A-FBA9-8E0B-18B9-71D1E9E7F39D}"/>
          </ac:spMkLst>
        </pc:spChg>
        <pc:spChg chg="mod">
          <ac:chgData name="Isabelle Plank" userId="a1289ac7-07bb-4c5c-b82e-95f954aebe03" providerId="ADAL" clId="{1EE0B497-F77D-41A0-A0A0-E37151357CD2}" dt="2022-07-11T09:39:07.668" v="11482" actId="27803"/>
          <ac:spMkLst>
            <pc:docMk/>
            <pc:sldMk cId="171520513" sldId="271"/>
            <ac:spMk id="65" creationId="{4CCE0006-CA80-82E8-2F6E-12BC492E23A3}"/>
          </ac:spMkLst>
        </pc:spChg>
        <pc:spChg chg="mod">
          <ac:chgData name="Isabelle Plank" userId="a1289ac7-07bb-4c5c-b82e-95f954aebe03" providerId="ADAL" clId="{1EE0B497-F77D-41A0-A0A0-E37151357CD2}" dt="2022-07-11T09:39:07.668" v="11482" actId="27803"/>
          <ac:spMkLst>
            <pc:docMk/>
            <pc:sldMk cId="171520513" sldId="271"/>
            <ac:spMk id="66" creationId="{5EB81FEE-1756-1708-0463-5076AA15249A}"/>
          </ac:spMkLst>
        </pc:spChg>
        <pc:spChg chg="mod">
          <ac:chgData name="Isabelle Plank" userId="a1289ac7-07bb-4c5c-b82e-95f954aebe03" providerId="ADAL" clId="{1EE0B497-F77D-41A0-A0A0-E37151357CD2}" dt="2022-07-11T09:39:07.668" v="11482" actId="27803"/>
          <ac:spMkLst>
            <pc:docMk/>
            <pc:sldMk cId="171520513" sldId="271"/>
            <ac:spMk id="67" creationId="{BA02FF7A-C544-4DC7-D6BA-67DC33F9C5DF}"/>
          </ac:spMkLst>
        </pc:spChg>
        <pc:spChg chg="mod">
          <ac:chgData name="Isabelle Plank" userId="a1289ac7-07bb-4c5c-b82e-95f954aebe03" providerId="ADAL" clId="{1EE0B497-F77D-41A0-A0A0-E37151357CD2}" dt="2022-07-11T09:39:07.668" v="11482" actId="27803"/>
          <ac:spMkLst>
            <pc:docMk/>
            <pc:sldMk cId="171520513" sldId="271"/>
            <ac:spMk id="68" creationId="{12365CA2-99BF-D08F-C1FF-DBC1771DC1F8}"/>
          </ac:spMkLst>
        </pc:spChg>
        <pc:spChg chg="mod">
          <ac:chgData name="Isabelle Plank" userId="a1289ac7-07bb-4c5c-b82e-95f954aebe03" providerId="ADAL" clId="{1EE0B497-F77D-41A0-A0A0-E37151357CD2}" dt="2022-07-11T09:39:07.668" v="11482" actId="27803"/>
          <ac:spMkLst>
            <pc:docMk/>
            <pc:sldMk cId="171520513" sldId="271"/>
            <ac:spMk id="69" creationId="{687073FF-9592-7426-C0D5-043D3F15F088}"/>
          </ac:spMkLst>
        </pc:spChg>
        <pc:spChg chg="mod">
          <ac:chgData name="Isabelle Plank" userId="a1289ac7-07bb-4c5c-b82e-95f954aebe03" providerId="ADAL" clId="{1EE0B497-F77D-41A0-A0A0-E37151357CD2}" dt="2022-07-11T09:39:07.668" v="11482" actId="27803"/>
          <ac:spMkLst>
            <pc:docMk/>
            <pc:sldMk cId="171520513" sldId="271"/>
            <ac:spMk id="70" creationId="{093D32E9-732E-A38C-F7B6-F6CCA3BA88C4}"/>
          </ac:spMkLst>
        </pc:spChg>
        <pc:spChg chg="mod">
          <ac:chgData name="Isabelle Plank" userId="a1289ac7-07bb-4c5c-b82e-95f954aebe03" providerId="ADAL" clId="{1EE0B497-F77D-41A0-A0A0-E37151357CD2}" dt="2022-07-11T09:39:07.668" v="11482" actId="27803"/>
          <ac:spMkLst>
            <pc:docMk/>
            <pc:sldMk cId="171520513" sldId="271"/>
            <ac:spMk id="71" creationId="{41A1C05A-7F6B-5D9A-B39E-3857E8707196}"/>
          </ac:spMkLst>
        </pc:spChg>
        <pc:spChg chg="mod">
          <ac:chgData name="Isabelle Plank" userId="a1289ac7-07bb-4c5c-b82e-95f954aebe03" providerId="ADAL" clId="{1EE0B497-F77D-41A0-A0A0-E37151357CD2}" dt="2022-07-11T09:39:07.668" v="11482" actId="27803"/>
          <ac:spMkLst>
            <pc:docMk/>
            <pc:sldMk cId="171520513" sldId="271"/>
            <ac:spMk id="73" creationId="{19F30715-3A2D-0959-B08A-EC84253F332F}"/>
          </ac:spMkLst>
        </pc:spChg>
        <pc:spChg chg="mod">
          <ac:chgData name="Isabelle Plank" userId="a1289ac7-07bb-4c5c-b82e-95f954aebe03" providerId="ADAL" clId="{1EE0B497-F77D-41A0-A0A0-E37151357CD2}" dt="2022-07-11T09:39:07.668" v="11482" actId="27803"/>
          <ac:spMkLst>
            <pc:docMk/>
            <pc:sldMk cId="171520513" sldId="271"/>
            <ac:spMk id="74" creationId="{8605B44A-0F32-6918-8858-CA1A8CB8D9B7}"/>
          </ac:spMkLst>
        </pc:spChg>
        <pc:spChg chg="mod">
          <ac:chgData name="Isabelle Plank" userId="a1289ac7-07bb-4c5c-b82e-95f954aebe03" providerId="ADAL" clId="{1EE0B497-F77D-41A0-A0A0-E37151357CD2}" dt="2022-07-11T09:39:07.668" v="11482" actId="27803"/>
          <ac:spMkLst>
            <pc:docMk/>
            <pc:sldMk cId="171520513" sldId="271"/>
            <ac:spMk id="75" creationId="{9E7CB683-8C1C-D262-6F01-9C23591E061C}"/>
          </ac:spMkLst>
        </pc:spChg>
        <pc:spChg chg="mod">
          <ac:chgData name="Isabelle Plank" userId="a1289ac7-07bb-4c5c-b82e-95f954aebe03" providerId="ADAL" clId="{1EE0B497-F77D-41A0-A0A0-E37151357CD2}" dt="2022-07-11T09:39:07.668" v="11482" actId="27803"/>
          <ac:spMkLst>
            <pc:docMk/>
            <pc:sldMk cId="171520513" sldId="271"/>
            <ac:spMk id="76" creationId="{3AE6F847-54A2-D310-45BC-DE4884135F68}"/>
          </ac:spMkLst>
        </pc:spChg>
        <pc:spChg chg="mod">
          <ac:chgData name="Isabelle Plank" userId="a1289ac7-07bb-4c5c-b82e-95f954aebe03" providerId="ADAL" clId="{1EE0B497-F77D-41A0-A0A0-E37151357CD2}" dt="2022-07-11T09:39:07.668" v="11482" actId="27803"/>
          <ac:spMkLst>
            <pc:docMk/>
            <pc:sldMk cId="171520513" sldId="271"/>
            <ac:spMk id="77" creationId="{F50446DA-509F-853C-0ED0-2EE2E74FFBE8}"/>
          </ac:spMkLst>
        </pc:spChg>
        <pc:spChg chg="mod">
          <ac:chgData name="Isabelle Plank" userId="a1289ac7-07bb-4c5c-b82e-95f954aebe03" providerId="ADAL" clId="{1EE0B497-F77D-41A0-A0A0-E37151357CD2}" dt="2022-07-11T09:39:07.668" v="11482" actId="27803"/>
          <ac:spMkLst>
            <pc:docMk/>
            <pc:sldMk cId="171520513" sldId="271"/>
            <ac:spMk id="78" creationId="{CE2D46F4-07A8-3E8E-023C-0C11B0156DFA}"/>
          </ac:spMkLst>
        </pc:spChg>
        <pc:spChg chg="mod">
          <ac:chgData name="Isabelle Plank" userId="a1289ac7-07bb-4c5c-b82e-95f954aebe03" providerId="ADAL" clId="{1EE0B497-F77D-41A0-A0A0-E37151357CD2}" dt="2022-07-11T09:39:07.668" v="11482" actId="27803"/>
          <ac:spMkLst>
            <pc:docMk/>
            <pc:sldMk cId="171520513" sldId="271"/>
            <ac:spMk id="80" creationId="{32E051D3-EC8A-3385-3092-5E5EF019665A}"/>
          </ac:spMkLst>
        </pc:spChg>
        <pc:spChg chg="mod">
          <ac:chgData name="Isabelle Plank" userId="a1289ac7-07bb-4c5c-b82e-95f954aebe03" providerId="ADAL" clId="{1EE0B497-F77D-41A0-A0A0-E37151357CD2}" dt="2022-07-11T09:39:07.668" v="11482" actId="27803"/>
          <ac:spMkLst>
            <pc:docMk/>
            <pc:sldMk cId="171520513" sldId="271"/>
            <ac:spMk id="81" creationId="{88082331-0349-258D-BFAC-E79ACBD83C37}"/>
          </ac:spMkLst>
        </pc:spChg>
        <pc:spChg chg="mod">
          <ac:chgData name="Isabelle Plank" userId="a1289ac7-07bb-4c5c-b82e-95f954aebe03" providerId="ADAL" clId="{1EE0B497-F77D-41A0-A0A0-E37151357CD2}" dt="2022-07-11T09:39:07.668" v="11482" actId="27803"/>
          <ac:spMkLst>
            <pc:docMk/>
            <pc:sldMk cId="171520513" sldId="271"/>
            <ac:spMk id="82" creationId="{51E29405-F60E-3021-4B34-8B6FDA56E005}"/>
          </ac:spMkLst>
        </pc:spChg>
        <pc:spChg chg="mod">
          <ac:chgData name="Isabelle Plank" userId="a1289ac7-07bb-4c5c-b82e-95f954aebe03" providerId="ADAL" clId="{1EE0B497-F77D-41A0-A0A0-E37151357CD2}" dt="2022-07-11T09:39:07.668" v="11482" actId="27803"/>
          <ac:spMkLst>
            <pc:docMk/>
            <pc:sldMk cId="171520513" sldId="271"/>
            <ac:spMk id="83" creationId="{CC932D1F-926E-CE87-D8F9-3C90DBF62E79}"/>
          </ac:spMkLst>
        </pc:spChg>
        <pc:spChg chg="mod">
          <ac:chgData name="Isabelle Plank" userId="a1289ac7-07bb-4c5c-b82e-95f954aebe03" providerId="ADAL" clId="{1EE0B497-F77D-41A0-A0A0-E37151357CD2}" dt="2022-07-11T09:39:07.668" v="11482" actId="27803"/>
          <ac:spMkLst>
            <pc:docMk/>
            <pc:sldMk cId="171520513" sldId="271"/>
            <ac:spMk id="85" creationId="{2E5E971C-3635-3F7D-723B-2311215A608A}"/>
          </ac:spMkLst>
        </pc:spChg>
        <pc:spChg chg="mod">
          <ac:chgData name="Isabelle Plank" userId="a1289ac7-07bb-4c5c-b82e-95f954aebe03" providerId="ADAL" clId="{1EE0B497-F77D-41A0-A0A0-E37151357CD2}" dt="2022-07-11T09:39:07.668" v="11482" actId="27803"/>
          <ac:spMkLst>
            <pc:docMk/>
            <pc:sldMk cId="171520513" sldId="271"/>
            <ac:spMk id="86" creationId="{56F7CCE5-B88B-5AD0-7761-B0755FB8581B}"/>
          </ac:spMkLst>
        </pc:spChg>
        <pc:spChg chg="mod">
          <ac:chgData name="Isabelle Plank" userId="a1289ac7-07bb-4c5c-b82e-95f954aebe03" providerId="ADAL" clId="{1EE0B497-F77D-41A0-A0A0-E37151357CD2}" dt="2022-07-11T09:39:07.668" v="11482" actId="27803"/>
          <ac:spMkLst>
            <pc:docMk/>
            <pc:sldMk cId="171520513" sldId="271"/>
            <ac:spMk id="87" creationId="{24CFB35F-F03C-2E03-D5EE-1BE672E665A2}"/>
          </ac:spMkLst>
        </pc:spChg>
        <pc:spChg chg="mod">
          <ac:chgData name="Isabelle Plank" userId="a1289ac7-07bb-4c5c-b82e-95f954aebe03" providerId="ADAL" clId="{1EE0B497-F77D-41A0-A0A0-E37151357CD2}" dt="2022-07-11T09:39:07.668" v="11482" actId="27803"/>
          <ac:spMkLst>
            <pc:docMk/>
            <pc:sldMk cId="171520513" sldId="271"/>
            <ac:spMk id="88" creationId="{B4C5D569-5DAC-07A1-61DD-D56B1A6973D2}"/>
          </ac:spMkLst>
        </pc:spChg>
        <pc:spChg chg="mod">
          <ac:chgData name="Isabelle Plank" userId="a1289ac7-07bb-4c5c-b82e-95f954aebe03" providerId="ADAL" clId="{1EE0B497-F77D-41A0-A0A0-E37151357CD2}" dt="2022-07-11T09:39:07.668" v="11482" actId="27803"/>
          <ac:spMkLst>
            <pc:docMk/>
            <pc:sldMk cId="171520513" sldId="271"/>
            <ac:spMk id="90" creationId="{05F06772-09FC-6E19-95BA-BC82B00A483B}"/>
          </ac:spMkLst>
        </pc:spChg>
        <pc:spChg chg="mod">
          <ac:chgData name="Isabelle Plank" userId="a1289ac7-07bb-4c5c-b82e-95f954aebe03" providerId="ADAL" clId="{1EE0B497-F77D-41A0-A0A0-E37151357CD2}" dt="2022-07-11T09:39:07.668" v="11482" actId="27803"/>
          <ac:spMkLst>
            <pc:docMk/>
            <pc:sldMk cId="171520513" sldId="271"/>
            <ac:spMk id="91" creationId="{A6D59403-2E9D-E5E4-B66D-D3F9E2FD27B5}"/>
          </ac:spMkLst>
        </pc:spChg>
        <pc:spChg chg="mod">
          <ac:chgData name="Isabelle Plank" userId="a1289ac7-07bb-4c5c-b82e-95f954aebe03" providerId="ADAL" clId="{1EE0B497-F77D-41A0-A0A0-E37151357CD2}" dt="2022-07-11T09:39:07.668" v="11482" actId="27803"/>
          <ac:spMkLst>
            <pc:docMk/>
            <pc:sldMk cId="171520513" sldId="271"/>
            <ac:spMk id="92" creationId="{7F96D78E-6946-1C47-1BE9-EBF3BFA81DAB}"/>
          </ac:spMkLst>
        </pc:spChg>
        <pc:spChg chg="mod">
          <ac:chgData name="Isabelle Plank" userId="a1289ac7-07bb-4c5c-b82e-95f954aebe03" providerId="ADAL" clId="{1EE0B497-F77D-41A0-A0A0-E37151357CD2}" dt="2022-07-11T09:39:07.668" v="11482" actId="27803"/>
          <ac:spMkLst>
            <pc:docMk/>
            <pc:sldMk cId="171520513" sldId="271"/>
            <ac:spMk id="93" creationId="{52199C5A-E8F7-2049-B506-2B602EFB97BD}"/>
          </ac:spMkLst>
        </pc:spChg>
        <pc:spChg chg="mod">
          <ac:chgData name="Isabelle Plank" userId="a1289ac7-07bb-4c5c-b82e-95f954aebe03" providerId="ADAL" clId="{1EE0B497-F77D-41A0-A0A0-E37151357CD2}" dt="2022-07-11T09:39:07.668" v="11482" actId="27803"/>
          <ac:spMkLst>
            <pc:docMk/>
            <pc:sldMk cId="171520513" sldId="271"/>
            <ac:spMk id="94" creationId="{D770E42D-D9C9-8100-0A5D-1C327EC9DFEC}"/>
          </ac:spMkLst>
        </pc:spChg>
        <pc:spChg chg="mod">
          <ac:chgData name="Isabelle Plank" userId="a1289ac7-07bb-4c5c-b82e-95f954aebe03" providerId="ADAL" clId="{1EE0B497-F77D-41A0-A0A0-E37151357CD2}" dt="2022-07-11T09:39:07.668" v="11482" actId="27803"/>
          <ac:spMkLst>
            <pc:docMk/>
            <pc:sldMk cId="171520513" sldId="271"/>
            <ac:spMk id="95" creationId="{C21ECF95-6190-7B18-58BE-E9BECD8FF4F2}"/>
          </ac:spMkLst>
        </pc:spChg>
        <pc:spChg chg="mod">
          <ac:chgData name="Isabelle Plank" userId="a1289ac7-07bb-4c5c-b82e-95f954aebe03" providerId="ADAL" clId="{1EE0B497-F77D-41A0-A0A0-E37151357CD2}" dt="2022-07-11T09:39:07.668" v="11482" actId="27803"/>
          <ac:spMkLst>
            <pc:docMk/>
            <pc:sldMk cId="171520513" sldId="271"/>
            <ac:spMk id="96" creationId="{5CA9ED8F-0D27-4842-BA39-A5877205078A}"/>
          </ac:spMkLst>
        </pc:spChg>
        <pc:spChg chg="mod">
          <ac:chgData name="Isabelle Plank" userId="a1289ac7-07bb-4c5c-b82e-95f954aebe03" providerId="ADAL" clId="{1EE0B497-F77D-41A0-A0A0-E37151357CD2}" dt="2022-07-11T09:39:07.668" v="11482" actId="27803"/>
          <ac:spMkLst>
            <pc:docMk/>
            <pc:sldMk cId="171520513" sldId="271"/>
            <ac:spMk id="98" creationId="{7814934C-8C6F-E6DA-BCE2-722B20DBAEA6}"/>
          </ac:spMkLst>
        </pc:spChg>
        <pc:spChg chg="mod">
          <ac:chgData name="Isabelle Plank" userId="a1289ac7-07bb-4c5c-b82e-95f954aebe03" providerId="ADAL" clId="{1EE0B497-F77D-41A0-A0A0-E37151357CD2}" dt="2022-07-11T09:39:07.668" v="11482" actId="27803"/>
          <ac:spMkLst>
            <pc:docMk/>
            <pc:sldMk cId="171520513" sldId="271"/>
            <ac:spMk id="99" creationId="{BE3AB7F5-DF87-E5E3-05A0-153D6D17ABC9}"/>
          </ac:spMkLst>
        </pc:spChg>
        <pc:spChg chg="mod">
          <ac:chgData name="Isabelle Plank" userId="a1289ac7-07bb-4c5c-b82e-95f954aebe03" providerId="ADAL" clId="{1EE0B497-F77D-41A0-A0A0-E37151357CD2}" dt="2022-07-11T09:39:07.668" v="11482" actId="27803"/>
          <ac:spMkLst>
            <pc:docMk/>
            <pc:sldMk cId="171520513" sldId="271"/>
            <ac:spMk id="100" creationId="{9A3896D5-DB9E-A3C2-4934-6EB5048253A8}"/>
          </ac:spMkLst>
        </pc:spChg>
        <pc:spChg chg="mod">
          <ac:chgData name="Isabelle Plank" userId="a1289ac7-07bb-4c5c-b82e-95f954aebe03" providerId="ADAL" clId="{1EE0B497-F77D-41A0-A0A0-E37151357CD2}" dt="2022-07-11T09:39:07.668" v="11482" actId="27803"/>
          <ac:spMkLst>
            <pc:docMk/>
            <pc:sldMk cId="171520513" sldId="271"/>
            <ac:spMk id="101" creationId="{66912DD3-F6B9-6C79-06E4-E53BD10E6C80}"/>
          </ac:spMkLst>
        </pc:spChg>
        <pc:spChg chg="mod">
          <ac:chgData name="Isabelle Plank" userId="a1289ac7-07bb-4c5c-b82e-95f954aebe03" providerId="ADAL" clId="{1EE0B497-F77D-41A0-A0A0-E37151357CD2}" dt="2022-07-11T09:39:07.668" v="11482" actId="27803"/>
          <ac:spMkLst>
            <pc:docMk/>
            <pc:sldMk cId="171520513" sldId="271"/>
            <ac:spMk id="102" creationId="{56F0955E-5EC4-462A-C275-30BDB5CEF12E}"/>
          </ac:spMkLst>
        </pc:spChg>
        <pc:spChg chg="mod">
          <ac:chgData name="Isabelle Plank" userId="a1289ac7-07bb-4c5c-b82e-95f954aebe03" providerId="ADAL" clId="{1EE0B497-F77D-41A0-A0A0-E37151357CD2}" dt="2022-07-11T09:39:07.668" v="11482" actId="27803"/>
          <ac:spMkLst>
            <pc:docMk/>
            <pc:sldMk cId="171520513" sldId="271"/>
            <ac:spMk id="103" creationId="{33FB7805-988A-924A-C0E1-2A95F7223648}"/>
          </ac:spMkLst>
        </pc:spChg>
        <pc:spChg chg="mod">
          <ac:chgData name="Isabelle Plank" userId="a1289ac7-07bb-4c5c-b82e-95f954aebe03" providerId="ADAL" clId="{1EE0B497-F77D-41A0-A0A0-E37151357CD2}" dt="2022-07-11T09:39:07.668" v="11482" actId="27803"/>
          <ac:spMkLst>
            <pc:docMk/>
            <pc:sldMk cId="171520513" sldId="271"/>
            <ac:spMk id="104" creationId="{E4173D96-FE26-FC1B-60E8-0FEB95217E37}"/>
          </ac:spMkLst>
        </pc:spChg>
        <pc:spChg chg="mod">
          <ac:chgData name="Isabelle Plank" userId="a1289ac7-07bb-4c5c-b82e-95f954aebe03" providerId="ADAL" clId="{1EE0B497-F77D-41A0-A0A0-E37151357CD2}" dt="2022-07-11T09:39:07.668" v="11482" actId="27803"/>
          <ac:spMkLst>
            <pc:docMk/>
            <pc:sldMk cId="171520513" sldId="271"/>
            <ac:spMk id="105" creationId="{93FFE6D2-22C8-3828-ABF2-2CB964821420}"/>
          </ac:spMkLst>
        </pc:spChg>
        <pc:spChg chg="mod">
          <ac:chgData name="Isabelle Plank" userId="a1289ac7-07bb-4c5c-b82e-95f954aebe03" providerId="ADAL" clId="{1EE0B497-F77D-41A0-A0A0-E37151357CD2}" dt="2022-07-11T09:39:07.668" v="11482" actId="27803"/>
          <ac:spMkLst>
            <pc:docMk/>
            <pc:sldMk cId="171520513" sldId="271"/>
            <ac:spMk id="106" creationId="{472AACFB-8065-A318-6E80-B0CEB70444E2}"/>
          </ac:spMkLst>
        </pc:spChg>
        <pc:spChg chg="mod">
          <ac:chgData name="Isabelle Plank" userId="a1289ac7-07bb-4c5c-b82e-95f954aebe03" providerId="ADAL" clId="{1EE0B497-F77D-41A0-A0A0-E37151357CD2}" dt="2022-07-11T09:39:07.668" v="11482" actId="27803"/>
          <ac:spMkLst>
            <pc:docMk/>
            <pc:sldMk cId="171520513" sldId="271"/>
            <ac:spMk id="107" creationId="{981C0494-79D2-75F3-C7DC-9C326E6B619F}"/>
          </ac:spMkLst>
        </pc:spChg>
        <pc:spChg chg="mod">
          <ac:chgData name="Isabelle Plank" userId="a1289ac7-07bb-4c5c-b82e-95f954aebe03" providerId="ADAL" clId="{1EE0B497-F77D-41A0-A0A0-E37151357CD2}" dt="2022-07-11T09:39:07.668" v="11482" actId="27803"/>
          <ac:spMkLst>
            <pc:docMk/>
            <pc:sldMk cId="171520513" sldId="271"/>
            <ac:spMk id="108" creationId="{009C4654-5A37-03F6-95C1-3807AD2CD9E9}"/>
          </ac:spMkLst>
        </pc:spChg>
        <pc:spChg chg="mod">
          <ac:chgData name="Isabelle Plank" userId="a1289ac7-07bb-4c5c-b82e-95f954aebe03" providerId="ADAL" clId="{1EE0B497-F77D-41A0-A0A0-E37151357CD2}" dt="2022-07-11T09:39:07.668" v="11482" actId="27803"/>
          <ac:spMkLst>
            <pc:docMk/>
            <pc:sldMk cId="171520513" sldId="271"/>
            <ac:spMk id="109" creationId="{F7DE3E40-64BA-7A03-8ECC-E6796303F50C}"/>
          </ac:spMkLst>
        </pc:spChg>
        <pc:spChg chg="mod">
          <ac:chgData name="Isabelle Plank" userId="a1289ac7-07bb-4c5c-b82e-95f954aebe03" providerId="ADAL" clId="{1EE0B497-F77D-41A0-A0A0-E37151357CD2}" dt="2022-07-11T09:39:07.668" v="11482" actId="27803"/>
          <ac:spMkLst>
            <pc:docMk/>
            <pc:sldMk cId="171520513" sldId="271"/>
            <ac:spMk id="110" creationId="{0CFFFE19-2D69-BD93-1D08-CDDE2026B97F}"/>
          </ac:spMkLst>
        </pc:spChg>
        <pc:spChg chg="mod">
          <ac:chgData name="Isabelle Plank" userId="a1289ac7-07bb-4c5c-b82e-95f954aebe03" providerId="ADAL" clId="{1EE0B497-F77D-41A0-A0A0-E37151357CD2}" dt="2022-07-11T09:39:07.668" v="11482" actId="27803"/>
          <ac:spMkLst>
            <pc:docMk/>
            <pc:sldMk cId="171520513" sldId="271"/>
            <ac:spMk id="111" creationId="{AA234F26-EF16-9CC4-0072-33AF7E39DD80}"/>
          </ac:spMkLst>
        </pc:spChg>
        <pc:grpChg chg="mod">
          <ac:chgData name="Isabelle Plank" userId="a1289ac7-07bb-4c5c-b82e-95f954aebe03" providerId="ADAL" clId="{1EE0B497-F77D-41A0-A0A0-E37151357CD2}" dt="2022-07-11T09:39:07.668" v="11482" actId="27803"/>
          <ac:grpSpMkLst>
            <pc:docMk/>
            <pc:sldMk cId="171520513" sldId="271"/>
            <ac:grpSpMk id="5" creationId="{B3BA75B6-66F4-C458-F439-2A9DDE4E019D}"/>
          </ac:grpSpMkLst>
        </pc:grpChg>
        <pc:grpChg chg="mod">
          <ac:chgData name="Isabelle Plank" userId="a1289ac7-07bb-4c5c-b82e-95f954aebe03" providerId="ADAL" clId="{1EE0B497-F77D-41A0-A0A0-E37151357CD2}" dt="2022-07-11T09:39:07.668" v="11482" actId="27803"/>
          <ac:grpSpMkLst>
            <pc:docMk/>
            <pc:sldMk cId="171520513" sldId="271"/>
            <ac:grpSpMk id="6" creationId="{AC8F6626-C5DF-6A75-85CB-5AA930340535}"/>
          </ac:grpSpMkLst>
        </pc:grpChg>
        <pc:grpChg chg="mod">
          <ac:chgData name="Isabelle Plank" userId="a1289ac7-07bb-4c5c-b82e-95f954aebe03" providerId="ADAL" clId="{1EE0B497-F77D-41A0-A0A0-E37151357CD2}" dt="2022-07-11T09:39:07.668" v="11482" actId="27803"/>
          <ac:grpSpMkLst>
            <pc:docMk/>
            <pc:sldMk cId="171520513" sldId="271"/>
            <ac:grpSpMk id="19" creationId="{E8293308-A8A0-70C4-0D97-CB94443A64AF}"/>
          </ac:grpSpMkLst>
        </pc:grpChg>
        <pc:grpChg chg="mod">
          <ac:chgData name="Isabelle Plank" userId="a1289ac7-07bb-4c5c-b82e-95f954aebe03" providerId="ADAL" clId="{1EE0B497-F77D-41A0-A0A0-E37151357CD2}" dt="2022-07-11T09:39:07.668" v="11482" actId="27803"/>
          <ac:grpSpMkLst>
            <pc:docMk/>
            <pc:sldMk cId="171520513" sldId="271"/>
            <ac:grpSpMk id="20" creationId="{6BC1AF6F-A6E7-28C1-4731-022505356930}"/>
          </ac:grpSpMkLst>
        </pc:grpChg>
        <pc:grpChg chg="mod">
          <ac:chgData name="Isabelle Plank" userId="a1289ac7-07bb-4c5c-b82e-95f954aebe03" providerId="ADAL" clId="{1EE0B497-F77D-41A0-A0A0-E37151357CD2}" dt="2022-07-11T09:39:07.668" v="11482" actId="27803"/>
          <ac:grpSpMkLst>
            <pc:docMk/>
            <pc:sldMk cId="171520513" sldId="271"/>
            <ac:grpSpMk id="56" creationId="{B1B4AD81-5A79-AD11-DED5-E7F9997D2216}"/>
          </ac:grpSpMkLst>
        </pc:grpChg>
        <pc:grpChg chg="mod">
          <ac:chgData name="Isabelle Plank" userId="a1289ac7-07bb-4c5c-b82e-95f954aebe03" providerId="ADAL" clId="{1EE0B497-F77D-41A0-A0A0-E37151357CD2}" dt="2022-07-11T09:39:07.668" v="11482" actId="27803"/>
          <ac:grpSpMkLst>
            <pc:docMk/>
            <pc:sldMk cId="171520513" sldId="271"/>
            <ac:grpSpMk id="63" creationId="{1A62FAC1-E759-CDAF-CB6A-0BA85E79E155}"/>
          </ac:grpSpMkLst>
        </pc:grpChg>
        <pc:grpChg chg="mod">
          <ac:chgData name="Isabelle Plank" userId="a1289ac7-07bb-4c5c-b82e-95f954aebe03" providerId="ADAL" clId="{1EE0B497-F77D-41A0-A0A0-E37151357CD2}" dt="2022-07-11T09:39:07.668" v="11482" actId="27803"/>
          <ac:grpSpMkLst>
            <pc:docMk/>
            <pc:sldMk cId="171520513" sldId="271"/>
            <ac:grpSpMk id="64" creationId="{AC673916-393C-5828-38FF-AC161EAD9E53}"/>
          </ac:grpSpMkLst>
        </pc:grpChg>
        <pc:grpChg chg="mod">
          <ac:chgData name="Isabelle Plank" userId="a1289ac7-07bb-4c5c-b82e-95f954aebe03" providerId="ADAL" clId="{1EE0B497-F77D-41A0-A0A0-E37151357CD2}" dt="2022-07-11T09:39:07.668" v="11482" actId="27803"/>
          <ac:grpSpMkLst>
            <pc:docMk/>
            <pc:sldMk cId="171520513" sldId="271"/>
            <ac:grpSpMk id="72" creationId="{EE5AA3AE-FC39-35DE-C191-21E4B23C0006}"/>
          </ac:grpSpMkLst>
        </pc:grpChg>
        <pc:grpChg chg="mod">
          <ac:chgData name="Isabelle Plank" userId="a1289ac7-07bb-4c5c-b82e-95f954aebe03" providerId="ADAL" clId="{1EE0B497-F77D-41A0-A0A0-E37151357CD2}" dt="2022-07-11T09:39:07.668" v="11482" actId="27803"/>
          <ac:grpSpMkLst>
            <pc:docMk/>
            <pc:sldMk cId="171520513" sldId="271"/>
            <ac:grpSpMk id="79" creationId="{40F096F6-BEF8-FE56-C8FC-00AD2C3B081E}"/>
          </ac:grpSpMkLst>
        </pc:grpChg>
        <pc:grpChg chg="mod">
          <ac:chgData name="Isabelle Plank" userId="a1289ac7-07bb-4c5c-b82e-95f954aebe03" providerId="ADAL" clId="{1EE0B497-F77D-41A0-A0A0-E37151357CD2}" dt="2022-07-11T09:39:07.668" v="11482" actId="27803"/>
          <ac:grpSpMkLst>
            <pc:docMk/>
            <pc:sldMk cId="171520513" sldId="271"/>
            <ac:grpSpMk id="84" creationId="{C181BF72-A4E8-4078-A2BD-6BB2A9ED16B9}"/>
          </ac:grpSpMkLst>
        </pc:grpChg>
        <pc:grpChg chg="mod">
          <ac:chgData name="Isabelle Plank" userId="a1289ac7-07bb-4c5c-b82e-95f954aebe03" providerId="ADAL" clId="{1EE0B497-F77D-41A0-A0A0-E37151357CD2}" dt="2022-07-11T09:39:07.668" v="11482" actId="27803"/>
          <ac:grpSpMkLst>
            <pc:docMk/>
            <pc:sldMk cId="171520513" sldId="271"/>
            <ac:grpSpMk id="89" creationId="{3AE498E2-F96D-88B9-6996-D8CCCA7E2C44}"/>
          </ac:grpSpMkLst>
        </pc:grpChg>
        <pc:grpChg chg="mod">
          <ac:chgData name="Isabelle Plank" userId="a1289ac7-07bb-4c5c-b82e-95f954aebe03" providerId="ADAL" clId="{1EE0B497-F77D-41A0-A0A0-E37151357CD2}" dt="2022-07-11T09:39:07.668" v="11482" actId="27803"/>
          <ac:grpSpMkLst>
            <pc:docMk/>
            <pc:sldMk cId="171520513" sldId="271"/>
            <ac:grpSpMk id="97" creationId="{21FCAB0B-832C-DC2B-0057-B8915C5EED49}"/>
          </ac:grpSpMkLst>
        </pc:grpChg>
        <pc:picChg chg="add del mod">
          <ac:chgData name="Isabelle Plank" userId="a1289ac7-07bb-4c5c-b82e-95f954aebe03" providerId="ADAL" clId="{1EE0B497-F77D-41A0-A0A0-E37151357CD2}" dt="2022-07-11T09:39:07.668" v="11482" actId="27803"/>
          <ac:picMkLst>
            <pc:docMk/>
            <pc:sldMk cId="171520513" sldId="271"/>
            <ac:picMk id="7" creationId="{0BAC35AF-7133-020A-96EB-B4ABF81C51AF}"/>
          </ac:picMkLst>
        </pc:picChg>
      </pc:sldChg>
      <pc:sldChg chg="addSp delSp modSp new mod modClrScheme chgLayout">
        <pc:chgData name="Isabelle Plank" userId="a1289ac7-07bb-4c5c-b82e-95f954aebe03" providerId="ADAL" clId="{1EE0B497-F77D-41A0-A0A0-E37151357CD2}" dt="2022-07-08T12:29:56.736" v="11363" actId="700"/>
        <pc:sldMkLst>
          <pc:docMk/>
          <pc:sldMk cId="4024630598" sldId="272"/>
        </pc:sldMkLst>
        <pc:spChg chg="mod ord">
          <ac:chgData name="Isabelle Plank" userId="a1289ac7-07bb-4c5c-b82e-95f954aebe03" providerId="ADAL" clId="{1EE0B497-F77D-41A0-A0A0-E37151357CD2}" dt="2022-07-08T12:29:56.736" v="11363" actId="700"/>
          <ac:spMkLst>
            <pc:docMk/>
            <pc:sldMk cId="4024630598" sldId="272"/>
            <ac:spMk id="2" creationId="{715CCB17-016B-7BEE-3F86-D39C999490D2}"/>
          </ac:spMkLst>
        </pc:spChg>
        <pc:spChg chg="mod ord">
          <ac:chgData name="Isabelle Plank" userId="a1289ac7-07bb-4c5c-b82e-95f954aebe03" providerId="ADAL" clId="{1EE0B497-F77D-41A0-A0A0-E37151357CD2}" dt="2022-07-08T12:29:56.736" v="11363" actId="700"/>
          <ac:spMkLst>
            <pc:docMk/>
            <pc:sldMk cId="4024630598" sldId="272"/>
            <ac:spMk id="3" creationId="{C1B29A61-31A8-3B1A-7DE2-55194AAD1AC3}"/>
          </ac:spMkLst>
        </pc:spChg>
        <pc:spChg chg="mod ord">
          <ac:chgData name="Isabelle Plank" userId="a1289ac7-07bb-4c5c-b82e-95f954aebe03" providerId="ADAL" clId="{1EE0B497-F77D-41A0-A0A0-E37151357CD2}" dt="2022-07-08T12:29:56.736" v="11363" actId="700"/>
          <ac:spMkLst>
            <pc:docMk/>
            <pc:sldMk cId="4024630598" sldId="272"/>
            <ac:spMk id="4" creationId="{2047FBCE-AE75-BDDB-3CF0-1F4F6241129C}"/>
          </ac:spMkLst>
        </pc:spChg>
        <pc:spChg chg="del">
          <ac:chgData name="Isabelle Plank" userId="a1289ac7-07bb-4c5c-b82e-95f954aebe03" providerId="ADAL" clId="{1EE0B497-F77D-41A0-A0A0-E37151357CD2}" dt="2022-07-08T10:13:14.231" v="11042" actId="700"/>
          <ac:spMkLst>
            <pc:docMk/>
            <pc:sldMk cId="4024630598" sldId="272"/>
            <ac:spMk id="5" creationId="{A2609215-4598-ECAF-AB67-BA4E427589CB}"/>
          </ac:spMkLst>
        </pc:spChg>
        <pc:spChg chg="add del mod ord">
          <ac:chgData name="Isabelle Plank" userId="a1289ac7-07bb-4c5c-b82e-95f954aebe03" providerId="ADAL" clId="{1EE0B497-F77D-41A0-A0A0-E37151357CD2}" dt="2022-07-08T12:29:56.736" v="11363" actId="700"/>
          <ac:spMkLst>
            <pc:docMk/>
            <pc:sldMk cId="4024630598" sldId="272"/>
            <ac:spMk id="6" creationId="{AE24CD73-7CE2-45D1-6A8A-2A557567C130}"/>
          </ac:spMkLst>
        </pc:spChg>
        <pc:spChg chg="add mod ord">
          <ac:chgData name="Isabelle Plank" userId="a1289ac7-07bb-4c5c-b82e-95f954aebe03" providerId="ADAL" clId="{1EE0B497-F77D-41A0-A0A0-E37151357CD2}" dt="2022-07-08T12:29:56.736" v="11363" actId="700"/>
          <ac:spMkLst>
            <pc:docMk/>
            <pc:sldMk cId="4024630598" sldId="272"/>
            <ac:spMk id="8" creationId="{EA653C56-383E-C84C-9D9C-DDCD866F6B96}"/>
          </ac:spMkLst>
        </pc:spChg>
        <pc:picChg chg="add mod">
          <ac:chgData name="Isabelle Plank" userId="a1289ac7-07bb-4c5c-b82e-95f954aebe03" providerId="ADAL" clId="{1EE0B497-F77D-41A0-A0A0-E37151357CD2}" dt="2022-07-05T10:02:19.988" v="10231" actId="1076"/>
          <ac:picMkLst>
            <pc:docMk/>
            <pc:sldMk cId="4024630598" sldId="272"/>
            <ac:picMk id="7" creationId="{664C8582-F3FA-F30F-097A-2E03B707CCED}"/>
          </ac:picMkLst>
        </pc:picChg>
      </pc:sldChg>
      <pc:sldChg chg="addSp delSp modSp new mod modClrScheme chgLayout">
        <pc:chgData name="Isabelle Plank" userId="a1289ac7-07bb-4c5c-b82e-95f954aebe03" providerId="ADAL" clId="{1EE0B497-F77D-41A0-A0A0-E37151357CD2}" dt="2022-07-08T12:29:56.736" v="11363" actId="700"/>
        <pc:sldMkLst>
          <pc:docMk/>
          <pc:sldMk cId="3697774373" sldId="273"/>
        </pc:sldMkLst>
        <pc:spChg chg="mod ord">
          <ac:chgData name="Isabelle Plank" userId="a1289ac7-07bb-4c5c-b82e-95f954aebe03" providerId="ADAL" clId="{1EE0B497-F77D-41A0-A0A0-E37151357CD2}" dt="2022-07-08T12:29:56.736" v="11363" actId="700"/>
          <ac:spMkLst>
            <pc:docMk/>
            <pc:sldMk cId="3697774373" sldId="273"/>
            <ac:spMk id="2" creationId="{3B40A457-687C-B923-D6B3-B562A757DAF0}"/>
          </ac:spMkLst>
        </pc:spChg>
        <pc:spChg chg="mod ord">
          <ac:chgData name="Isabelle Plank" userId="a1289ac7-07bb-4c5c-b82e-95f954aebe03" providerId="ADAL" clId="{1EE0B497-F77D-41A0-A0A0-E37151357CD2}" dt="2022-07-08T12:29:56.736" v="11363" actId="700"/>
          <ac:spMkLst>
            <pc:docMk/>
            <pc:sldMk cId="3697774373" sldId="273"/>
            <ac:spMk id="3" creationId="{48A6C25D-0B90-8F6A-9BA9-A9E32B09C25C}"/>
          </ac:spMkLst>
        </pc:spChg>
        <pc:spChg chg="mod ord">
          <ac:chgData name="Isabelle Plank" userId="a1289ac7-07bb-4c5c-b82e-95f954aebe03" providerId="ADAL" clId="{1EE0B497-F77D-41A0-A0A0-E37151357CD2}" dt="2022-07-08T12:29:56.736" v="11363" actId="700"/>
          <ac:spMkLst>
            <pc:docMk/>
            <pc:sldMk cId="3697774373" sldId="273"/>
            <ac:spMk id="4" creationId="{FAC6BA4D-BFE0-9CE6-5044-2B1439B98963}"/>
          </ac:spMkLst>
        </pc:spChg>
        <pc:spChg chg="del">
          <ac:chgData name="Isabelle Plank" userId="a1289ac7-07bb-4c5c-b82e-95f954aebe03" providerId="ADAL" clId="{1EE0B497-F77D-41A0-A0A0-E37151357CD2}" dt="2022-07-08T10:13:14.231" v="11042" actId="700"/>
          <ac:spMkLst>
            <pc:docMk/>
            <pc:sldMk cId="3697774373" sldId="273"/>
            <ac:spMk id="5" creationId="{43609F43-520A-1407-E343-7698F39CF4BC}"/>
          </ac:spMkLst>
        </pc:spChg>
        <pc:spChg chg="add del mod ord">
          <ac:chgData name="Isabelle Plank" userId="a1289ac7-07bb-4c5c-b82e-95f954aebe03" providerId="ADAL" clId="{1EE0B497-F77D-41A0-A0A0-E37151357CD2}" dt="2022-07-08T12:29:56.736" v="11363" actId="700"/>
          <ac:spMkLst>
            <pc:docMk/>
            <pc:sldMk cId="3697774373" sldId="273"/>
            <ac:spMk id="6" creationId="{1813851C-E9B4-833A-D737-09C5B616764A}"/>
          </ac:spMkLst>
        </pc:spChg>
        <pc:spChg chg="add mod ord">
          <ac:chgData name="Isabelle Plank" userId="a1289ac7-07bb-4c5c-b82e-95f954aebe03" providerId="ADAL" clId="{1EE0B497-F77D-41A0-A0A0-E37151357CD2}" dt="2022-07-08T12:29:56.736" v="11363" actId="700"/>
          <ac:spMkLst>
            <pc:docMk/>
            <pc:sldMk cId="3697774373" sldId="273"/>
            <ac:spMk id="8" creationId="{E836272B-7E07-385F-1FC6-8EF02F46D575}"/>
          </ac:spMkLst>
        </pc:spChg>
        <pc:picChg chg="add mod">
          <ac:chgData name="Isabelle Plank" userId="a1289ac7-07bb-4c5c-b82e-95f954aebe03" providerId="ADAL" clId="{1EE0B497-F77D-41A0-A0A0-E37151357CD2}" dt="2022-07-05T10:02:36.948" v="10255" actId="1076"/>
          <ac:picMkLst>
            <pc:docMk/>
            <pc:sldMk cId="3697774373" sldId="273"/>
            <ac:picMk id="7" creationId="{BDA16FB4-82FA-4715-29E5-F822CE69D5A7}"/>
          </ac:picMkLst>
        </pc:picChg>
      </pc:sldChg>
      <pc:sldChg chg="addSp delSp modSp new mod modClrScheme chgLayout">
        <pc:chgData name="Isabelle Plank" userId="a1289ac7-07bb-4c5c-b82e-95f954aebe03" providerId="ADAL" clId="{1EE0B497-F77D-41A0-A0A0-E37151357CD2}" dt="2022-07-08T12:29:56.736" v="11363" actId="700"/>
        <pc:sldMkLst>
          <pc:docMk/>
          <pc:sldMk cId="3186626717" sldId="274"/>
        </pc:sldMkLst>
        <pc:spChg chg="mod ord">
          <ac:chgData name="Isabelle Plank" userId="a1289ac7-07bb-4c5c-b82e-95f954aebe03" providerId="ADAL" clId="{1EE0B497-F77D-41A0-A0A0-E37151357CD2}" dt="2022-07-08T12:29:56.736" v="11363" actId="700"/>
          <ac:spMkLst>
            <pc:docMk/>
            <pc:sldMk cId="3186626717" sldId="274"/>
            <ac:spMk id="2" creationId="{01538CB9-370E-D6A1-8D32-9252933FE397}"/>
          </ac:spMkLst>
        </pc:spChg>
        <pc:spChg chg="mod ord">
          <ac:chgData name="Isabelle Plank" userId="a1289ac7-07bb-4c5c-b82e-95f954aebe03" providerId="ADAL" clId="{1EE0B497-F77D-41A0-A0A0-E37151357CD2}" dt="2022-07-08T12:29:56.736" v="11363" actId="700"/>
          <ac:spMkLst>
            <pc:docMk/>
            <pc:sldMk cId="3186626717" sldId="274"/>
            <ac:spMk id="3" creationId="{E37C4C1E-B685-F402-C3F6-CD5DDF4727C1}"/>
          </ac:spMkLst>
        </pc:spChg>
        <pc:spChg chg="mod ord">
          <ac:chgData name="Isabelle Plank" userId="a1289ac7-07bb-4c5c-b82e-95f954aebe03" providerId="ADAL" clId="{1EE0B497-F77D-41A0-A0A0-E37151357CD2}" dt="2022-07-08T12:29:56.736" v="11363" actId="700"/>
          <ac:spMkLst>
            <pc:docMk/>
            <pc:sldMk cId="3186626717" sldId="274"/>
            <ac:spMk id="4" creationId="{91C3204C-D9C2-D126-890E-A2791C16B5A8}"/>
          </ac:spMkLst>
        </pc:spChg>
        <pc:spChg chg="del">
          <ac:chgData name="Isabelle Plank" userId="a1289ac7-07bb-4c5c-b82e-95f954aebe03" providerId="ADAL" clId="{1EE0B497-F77D-41A0-A0A0-E37151357CD2}" dt="2022-07-08T10:13:14.231" v="11042" actId="700"/>
          <ac:spMkLst>
            <pc:docMk/>
            <pc:sldMk cId="3186626717" sldId="274"/>
            <ac:spMk id="5" creationId="{5F46ECD8-6E74-2975-B68B-C4DEFB38AF4E}"/>
          </ac:spMkLst>
        </pc:spChg>
        <pc:spChg chg="add del mod ord">
          <ac:chgData name="Isabelle Plank" userId="a1289ac7-07bb-4c5c-b82e-95f954aebe03" providerId="ADAL" clId="{1EE0B497-F77D-41A0-A0A0-E37151357CD2}" dt="2022-07-08T12:29:56.736" v="11363" actId="700"/>
          <ac:spMkLst>
            <pc:docMk/>
            <pc:sldMk cId="3186626717" sldId="274"/>
            <ac:spMk id="6" creationId="{6CA47612-B7C7-ABDE-3C9E-F144EA975907}"/>
          </ac:spMkLst>
        </pc:spChg>
        <pc:spChg chg="add mod ord">
          <ac:chgData name="Isabelle Plank" userId="a1289ac7-07bb-4c5c-b82e-95f954aebe03" providerId="ADAL" clId="{1EE0B497-F77D-41A0-A0A0-E37151357CD2}" dt="2022-07-08T12:29:56.736" v="11363" actId="700"/>
          <ac:spMkLst>
            <pc:docMk/>
            <pc:sldMk cId="3186626717" sldId="274"/>
            <ac:spMk id="8" creationId="{E37970B3-73A0-416B-21BD-6FB7B7CFDEE8}"/>
          </ac:spMkLst>
        </pc:spChg>
        <pc:picChg chg="add mod">
          <ac:chgData name="Isabelle Plank" userId="a1289ac7-07bb-4c5c-b82e-95f954aebe03" providerId="ADAL" clId="{1EE0B497-F77D-41A0-A0A0-E37151357CD2}" dt="2022-07-05T10:02:57.541" v="10284" actId="1076"/>
          <ac:picMkLst>
            <pc:docMk/>
            <pc:sldMk cId="3186626717" sldId="274"/>
            <ac:picMk id="7" creationId="{A814D9AE-9401-FBC2-4A1F-26CCC9070FB6}"/>
          </ac:picMkLst>
        </pc:picChg>
      </pc:sldChg>
      <pc:sldChg chg="addSp delSp modSp new mod modClrScheme chgLayout">
        <pc:chgData name="Isabelle Plank" userId="a1289ac7-07bb-4c5c-b82e-95f954aebe03" providerId="ADAL" clId="{1EE0B497-F77D-41A0-A0A0-E37151357CD2}" dt="2022-07-08T12:29:56.736" v="11363" actId="700"/>
        <pc:sldMkLst>
          <pc:docMk/>
          <pc:sldMk cId="4120773778" sldId="275"/>
        </pc:sldMkLst>
        <pc:spChg chg="mod ord">
          <ac:chgData name="Isabelle Plank" userId="a1289ac7-07bb-4c5c-b82e-95f954aebe03" providerId="ADAL" clId="{1EE0B497-F77D-41A0-A0A0-E37151357CD2}" dt="2022-07-08T12:29:56.736" v="11363" actId="700"/>
          <ac:spMkLst>
            <pc:docMk/>
            <pc:sldMk cId="4120773778" sldId="275"/>
            <ac:spMk id="2" creationId="{F9872721-16C7-43B5-C615-956B4E42208F}"/>
          </ac:spMkLst>
        </pc:spChg>
        <pc:spChg chg="mod ord">
          <ac:chgData name="Isabelle Plank" userId="a1289ac7-07bb-4c5c-b82e-95f954aebe03" providerId="ADAL" clId="{1EE0B497-F77D-41A0-A0A0-E37151357CD2}" dt="2022-07-08T12:29:56.736" v="11363" actId="700"/>
          <ac:spMkLst>
            <pc:docMk/>
            <pc:sldMk cId="4120773778" sldId="275"/>
            <ac:spMk id="3" creationId="{F41DB35D-3DD3-2CEE-29C3-1A7CA41B6FF9}"/>
          </ac:spMkLst>
        </pc:spChg>
        <pc:spChg chg="mod ord">
          <ac:chgData name="Isabelle Plank" userId="a1289ac7-07bb-4c5c-b82e-95f954aebe03" providerId="ADAL" clId="{1EE0B497-F77D-41A0-A0A0-E37151357CD2}" dt="2022-07-08T12:29:56.736" v="11363" actId="700"/>
          <ac:spMkLst>
            <pc:docMk/>
            <pc:sldMk cId="4120773778" sldId="275"/>
            <ac:spMk id="4" creationId="{FC3AC673-0FFE-429A-A130-8F0FAA88FC51}"/>
          </ac:spMkLst>
        </pc:spChg>
        <pc:spChg chg="del">
          <ac:chgData name="Isabelle Plank" userId="a1289ac7-07bb-4c5c-b82e-95f954aebe03" providerId="ADAL" clId="{1EE0B497-F77D-41A0-A0A0-E37151357CD2}" dt="2022-07-08T10:13:14.231" v="11042" actId="700"/>
          <ac:spMkLst>
            <pc:docMk/>
            <pc:sldMk cId="4120773778" sldId="275"/>
            <ac:spMk id="5" creationId="{93A66C5B-0CCF-F110-7747-576BAA39D63C}"/>
          </ac:spMkLst>
        </pc:spChg>
        <pc:spChg chg="add del mod ord">
          <ac:chgData name="Isabelle Plank" userId="a1289ac7-07bb-4c5c-b82e-95f954aebe03" providerId="ADAL" clId="{1EE0B497-F77D-41A0-A0A0-E37151357CD2}" dt="2022-07-08T12:29:56.736" v="11363" actId="700"/>
          <ac:spMkLst>
            <pc:docMk/>
            <pc:sldMk cId="4120773778" sldId="275"/>
            <ac:spMk id="6" creationId="{0846111A-D8E7-00A9-CC33-01D63859FFEC}"/>
          </ac:spMkLst>
        </pc:spChg>
        <pc:spChg chg="add mod ord">
          <ac:chgData name="Isabelle Plank" userId="a1289ac7-07bb-4c5c-b82e-95f954aebe03" providerId="ADAL" clId="{1EE0B497-F77D-41A0-A0A0-E37151357CD2}" dt="2022-07-08T12:29:56.736" v="11363" actId="700"/>
          <ac:spMkLst>
            <pc:docMk/>
            <pc:sldMk cId="4120773778" sldId="275"/>
            <ac:spMk id="8" creationId="{46E9979A-4624-EF80-CD90-245E9FAB5D99}"/>
          </ac:spMkLst>
        </pc:spChg>
        <pc:picChg chg="add mod">
          <ac:chgData name="Isabelle Plank" userId="a1289ac7-07bb-4c5c-b82e-95f954aebe03" providerId="ADAL" clId="{1EE0B497-F77D-41A0-A0A0-E37151357CD2}" dt="2022-07-05T10:03:09.836" v="10290" actId="1076"/>
          <ac:picMkLst>
            <pc:docMk/>
            <pc:sldMk cId="4120773778" sldId="275"/>
            <ac:picMk id="7" creationId="{D72081E6-186A-09F5-80D5-6E0B696BD4AD}"/>
          </ac:picMkLst>
        </pc:picChg>
      </pc:sldChg>
      <pc:sldChg chg="addSp delSp modSp new mod modClrScheme chgLayout">
        <pc:chgData name="Isabelle Plank" userId="a1289ac7-07bb-4c5c-b82e-95f954aebe03" providerId="ADAL" clId="{1EE0B497-F77D-41A0-A0A0-E37151357CD2}" dt="2022-07-08T12:29:56.736" v="11363" actId="700"/>
        <pc:sldMkLst>
          <pc:docMk/>
          <pc:sldMk cId="377607839" sldId="276"/>
        </pc:sldMkLst>
        <pc:spChg chg="mod ord">
          <ac:chgData name="Isabelle Plank" userId="a1289ac7-07bb-4c5c-b82e-95f954aebe03" providerId="ADAL" clId="{1EE0B497-F77D-41A0-A0A0-E37151357CD2}" dt="2022-07-08T12:29:56.736" v="11363" actId="700"/>
          <ac:spMkLst>
            <pc:docMk/>
            <pc:sldMk cId="377607839" sldId="276"/>
            <ac:spMk id="2" creationId="{35CE2E19-DCB1-8DF0-1BD0-DBC74559F200}"/>
          </ac:spMkLst>
        </pc:spChg>
        <pc:spChg chg="mod ord">
          <ac:chgData name="Isabelle Plank" userId="a1289ac7-07bb-4c5c-b82e-95f954aebe03" providerId="ADAL" clId="{1EE0B497-F77D-41A0-A0A0-E37151357CD2}" dt="2022-07-08T12:29:56.736" v="11363" actId="700"/>
          <ac:spMkLst>
            <pc:docMk/>
            <pc:sldMk cId="377607839" sldId="276"/>
            <ac:spMk id="3" creationId="{C3B803AE-5ACC-E61D-1AB7-3C5039153BEE}"/>
          </ac:spMkLst>
        </pc:spChg>
        <pc:spChg chg="mod ord">
          <ac:chgData name="Isabelle Plank" userId="a1289ac7-07bb-4c5c-b82e-95f954aebe03" providerId="ADAL" clId="{1EE0B497-F77D-41A0-A0A0-E37151357CD2}" dt="2022-07-08T12:29:56.736" v="11363" actId="700"/>
          <ac:spMkLst>
            <pc:docMk/>
            <pc:sldMk cId="377607839" sldId="276"/>
            <ac:spMk id="4" creationId="{6E6E0C5B-FCD6-E53C-0610-018540693EA8}"/>
          </ac:spMkLst>
        </pc:spChg>
        <pc:spChg chg="del">
          <ac:chgData name="Isabelle Plank" userId="a1289ac7-07bb-4c5c-b82e-95f954aebe03" providerId="ADAL" clId="{1EE0B497-F77D-41A0-A0A0-E37151357CD2}" dt="2022-07-08T10:13:14.231" v="11042" actId="700"/>
          <ac:spMkLst>
            <pc:docMk/>
            <pc:sldMk cId="377607839" sldId="276"/>
            <ac:spMk id="5" creationId="{AF72A129-584A-38B5-5923-09E32604CF05}"/>
          </ac:spMkLst>
        </pc:spChg>
        <pc:spChg chg="add del mod ord">
          <ac:chgData name="Isabelle Plank" userId="a1289ac7-07bb-4c5c-b82e-95f954aebe03" providerId="ADAL" clId="{1EE0B497-F77D-41A0-A0A0-E37151357CD2}" dt="2022-07-08T12:29:56.736" v="11363" actId="700"/>
          <ac:spMkLst>
            <pc:docMk/>
            <pc:sldMk cId="377607839" sldId="276"/>
            <ac:spMk id="6" creationId="{77E89C04-0959-412C-3C5F-C587DBD1217D}"/>
          </ac:spMkLst>
        </pc:spChg>
        <pc:spChg chg="add mod ord">
          <ac:chgData name="Isabelle Plank" userId="a1289ac7-07bb-4c5c-b82e-95f954aebe03" providerId="ADAL" clId="{1EE0B497-F77D-41A0-A0A0-E37151357CD2}" dt="2022-07-08T12:29:56.736" v="11363" actId="700"/>
          <ac:spMkLst>
            <pc:docMk/>
            <pc:sldMk cId="377607839" sldId="276"/>
            <ac:spMk id="8" creationId="{38EC3F97-4DBA-F9C8-EDF5-A2789CF6E245}"/>
          </ac:spMkLst>
        </pc:spChg>
        <pc:picChg chg="add mod">
          <ac:chgData name="Isabelle Plank" userId="a1289ac7-07bb-4c5c-b82e-95f954aebe03" providerId="ADAL" clId="{1EE0B497-F77D-41A0-A0A0-E37151357CD2}" dt="2022-07-05T10:03:22.907" v="10297" actId="1076"/>
          <ac:picMkLst>
            <pc:docMk/>
            <pc:sldMk cId="377607839" sldId="276"/>
            <ac:picMk id="7" creationId="{ABF1D939-63BF-18C5-904B-B83C38B0FDC1}"/>
          </ac:picMkLst>
        </pc:picChg>
      </pc:sldChg>
      <pc:sldChg chg="addSp delSp modSp new mod modClrScheme chgLayout">
        <pc:chgData name="Isabelle Plank" userId="a1289ac7-07bb-4c5c-b82e-95f954aebe03" providerId="ADAL" clId="{1EE0B497-F77D-41A0-A0A0-E37151357CD2}" dt="2022-07-08T12:29:56.736" v="11363" actId="700"/>
        <pc:sldMkLst>
          <pc:docMk/>
          <pc:sldMk cId="2368697773" sldId="277"/>
        </pc:sldMkLst>
        <pc:spChg chg="mod ord">
          <ac:chgData name="Isabelle Plank" userId="a1289ac7-07bb-4c5c-b82e-95f954aebe03" providerId="ADAL" clId="{1EE0B497-F77D-41A0-A0A0-E37151357CD2}" dt="2022-07-08T12:29:56.736" v="11363" actId="700"/>
          <ac:spMkLst>
            <pc:docMk/>
            <pc:sldMk cId="2368697773" sldId="277"/>
            <ac:spMk id="2" creationId="{2F70B448-D706-7C62-AE6E-5977709DA048}"/>
          </ac:spMkLst>
        </pc:spChg>
        <pc:spChg chg="mod ord">
          <ac:chgData name="Isabelle Plank" userId="a1289ac7-07bb-4c5c-b82e-95f954aebe03" providerId="ADAL" clId="{1EE0B497-F77D-41A0-A0A0-E37151357CD2}" dt="2022-07-08T12:29:56.736" v="11363" actId="700"/>
          <ac:spMkLst>
            <pc:docMk/>
            <pc:sldMk cId="2368697773" sldId="277"/>
            <ac:spMk id="3" creationId="{5C118BD2-D915-2AA3-5F6F-7E40C525264A}"/>
          </ac:spMkLst>
        </pc:spChg>
        <pc:spChg chg="mod ord">
          <ac:chgData name="Isabelle Plank" userId="a1289ac7-07bb-4c5c-b82e-95f954aebe03" providerId="ADAL" clId="{1EE0B497-F77D-41A0-A0A0-E37151357CD2}" dt="2022-07-08T12:29:56.736" v="11363" actId="700"/>
          <ac:spMkLst>
            <pc:docMk/>
            <pc:sldMk cId="2368697773" sldId="277"/>
            <ac:spMk id="4" creationId="{D52D6EA1-8FCC-C432-37F9-5C5C01601579}"/>
          </ac:spMkLst>
        </pc:spChg>
        <pc:spChg chg="del">
          <ac:chgData name="Isabelle Plank" userId="a1289ac7-07bb-4c5c-b82e-95f954aebe03" providerId="ADAL" clId="{1EE0B497-F77D-41A0-A0A0-E37151357CD2}" dt="2022-07-08T10:13:14.231" v="11042" actId="700"/>
          <ac:spMkLst>
            <pc:docMk/>
            <pc:sldMk cId="2368697773" sldId="277"/>
            <ac:spMk id="5" creationId="{64A35FD1-0CA5-17E1-4A43-9E6C424A909E}"/>
          </ac:spMkLst>
        </pc:spChg>
        <pc:spChg chg="add del mod ord">
          <ac:chgData name="Isabelle Plank" userId="a1289ac7-07bb-4c5c-b82e-95f954aebe03" providerId="ADAL" clId="{1EE0B497-F77D-41A0-A0A0-E37151357CD2}" dt="2022-07-08T12:29:56.736" v="11363" actId="700"/>
          <ac:spMkLst>
            <pc:docMk/>
            <pc:sldMk cId="2368697773" sldId="277"/>
            <ac:spMk id="6" creationId="{1F35B859-5F25-8131-3660-E3778DF29DB2}"/>
          </ac:spMkLst>
        </pc:spChg>
        <pc:spChg chg="add mod ord">
          <ac:chgData name="Isabelle Plank" userId="a1289ac7-07bb-4c5c-b82e-95f954aebe03" providerId="ADAL" clId="{1EE0B497-F77D-41A0-A0A0-E37151357CD2}" dt="2022-07-08T12:29:56.736" v="11363" actId="700"/>
          <ac:spMkLst>
            <pc:docMk/>
            <pc:sldMk cId="2368697773" sldId="277"/>
            <ac:spMk id="8" creationId="{FF923949-B8DF-4C2F-9178-E95F3A2ED082}"/>
          </ac:spMkLst>
        </pc:spChg>
        <pc:picChg chg="add mod">
          <ac:chgData name="Isabelle Plank" userId="a1289ac7-07bb-4c5c-b82e-95f954aebe03" providerId="ADAL" clId="{1EE0B497-F77D-41A0-A0A0-E37151357CD2}" dt="2022-07-05T10:03:35.332" v="10303" actId="1076"/>
          <ac:picMkLst>
            <pc:docMk/>
            <pc:sldMk cId="2368697773" sldId="277"/>
            <ac:picMk id="7" creationId="{E45477DD-455C-C065-29A1-036B8172E247}"/>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1353512967" sldId="278"/>
        </pc:sldMkLst>
        <pc:spChg chg="mod ord">
          <ac:chgData name="Isabelle Plank" userId="a1289ac7-07bb-4c5c-b82e-95f954aebe03" providerId="ADAL" clId="{1EE0B497-F77D-41A0-A0A0-E37151357CD2}" dt="2022-07-08T12:29:56.736" v="11363" actId="700"/>
          <ac:spMkLst>
            <pc:docMk/>
            <pc:sldMk cId="1353512967" sldId="278"/>
            <ac:spMk id="2" creationId="{1FB46F4D-A3A8-A439-646E-DC34F6F5271A}"/>
          </ac:spMkLst>
        </pc:spChg>
        <pc:spChg chg="mod ord">
          <ac:chgData name="Isabelle Plank" userId="a1289ac7-07bb-4c5c-b82e-95f954aebe03" providerId="ADAL" clId="{1EE0B497-F77D-41A0-A0A0-E37151357CD2}" dt="2022-07-08T12:29:56.736" v="11363" actId="700"/>
          <ac:spMkLst>
            <pc:docMk/>
            <pc:sldMk cId="1353512967" sldId="278"/>
            <ac:spMk id="3" creationId="{63D80F06-D9B9-C01B-A911-68E3DE2B05BD}"/>
          </ac:spMkLst>
        </pc:spChg>
        <pc:spChg chg="mod ord">
          <ac:chgData name="Isabelle Plank" userId="a1289ac7-07bb-4c5c-b82e-95f954aebe03" providerId="ADAL" clId="{1EE0B497-F77D-41A0-A0A0-E37151357CD2}" dt="2022-07-08T12:29:56.736" v="11363" actId="700"/>
          <ac:spMkLst>
            <pc:docMk/>
            <pc:sldMk cId="1353512967" sldId="278"/>
            <ac:spMk id="4" creationId="{11F6CED1-DE37-00A1-4974-64F78B35717B}"/>
          </ac:spMkLst>
        </pc:spChg>
        <pc:spChg chg="del">
          <ac:chgData name="Isabelle Plank" userId="a1289ac7-07bb-4c5c-b82e-95f954aebe03" providerId="ADAL" clId="{1EE0B497-F77D-41A0-A0A0-E37151357CD2}" dt="2022-07-08T10:13:14.231" v="11042" actId="700"/>
          <ac:spMkLst>
            <pc:docMk/>
            <pc:sldMk cId="1353512967" sldId="278"/>
            <ac:spMk id="5" creationId="{33638A8E-57FE-D914-F507-BF46C630D93B}"/>
          </ac:spMkLst>
        </pc:spChg>
        <pc:spChg chg="add del mod ord">
          <ac:chgData name="Isabelle Plank" userId="a1289ac7-07bb-4c5c-b82e-95f954aebe03" providerId="ADAL" clId="{1EE0B497-F77D-41A0-A0A0-E37151357CD2}" dt="2022-07-08T12:29:56.736" v="11363" actId="700"/>
          <ac:spMkLst>
            <pc:docMk/>
            <pc:sldMk cId="1353512967" sldId="278"/>
            <ac:spMk id="6" creationId="{AACA54B0-F19C-4420-1654-42DD77F63316}"/>
          </ac:spMkLst>
        </pc:spChg>
        <pc:spChg chg="add mod ord">
          <ac:chgData name="Isabelle Plank" userId="a1289ac7-07bb-4c5c-b82e-95f954aebe03" providerId="ADAL" clId="{1EE0B497-F77D-41A0-A0A0-E37151357CD2}" dt="2022-07-08T12:29:56.736" v="11363" actId="700"/>
          <ac:spMkLst>
            <pc:docMk/>
            <pc:sldMk cId="1353512967" sldId="278"/>
            <ac:spMk id="8" creationId="{9C122A58-9149-DECA-E0F0-0974921F2BAE}"/>
          </ac:spMkLst>
        </pc:spChg>
        <pc:picChg chg="add mod">
          <ac:chgData name="Isabelle Plank" userId="a1289ac7-07bb-4c5c-b82e-95f954aebe03" providerId="ADAL" clId="{1EE0B497-F77D-41A0-A0A0-E37151357CD2}" dt="2022-07-05T10:04:03.348" v="10339" actId="1076"/>
          <ac:picMkLst>
            <pc:docMk/>
            <pc:sldMk cId="1353512967" sldId="278"/>
            <ac:picMk id="7" creationId="{71784814-7761-83CD-79F6-A815EDF15FFC}"/>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1338276126" sldId="279"/>
        </pc:sldMkLst>
        <pc:spChg chg="mod ord">
          <ac:chgData name="Isabelle Plank" userId="a1289ac7-07bb-4c5c-b82e-95f954aebe03" providerId="ADAL" clId="{1EE0B497-F77D-41A0-A0A0-E37151357CD2}" dt="2022-07-08T12:29:56.736" v="11363" actId="700"/>
          <ac:spMkLst>
            <pc:docMk/>
            <pc:sldMk cId="1338276126" sldId="279"/>
            <ac:spMk id="2" creationId="{FB310678-15B0-751B-D0C3-B1C79C2B5E27}"/>
          </ac:spMkLst>
        </pc:spChg>
        <pc:spChg chg="mod ord">
          <ac:chgData name="Isabelle Plank" userId="a1289ac7-07bb-4c5c-b82e-95f954aebe03" providerId="ADAL" clId="{1EE0B497-F77D-41A0-A0A0-E37151357CD2}" dt="2022-07-08T12:29:56.736" v="11363" actId="700"/>
          <ac:spMkLst>
            <pc:docMk/>
            <pc:sldMk cId="1338276126" sldId="279"/>
            <ac:spMk id="3" creationId="{9A487FDF-EE79-3A51-5778-13F5102F6D95}"/>
          </ac:spMkLst>
        </pc:spChg>
        <pc:spChg chg="mod ord">
          <ac:chgData name="Isabelle Plank" userId="a1289ac7-07bb-4c5c-b82e-95f954aebe03" providerId="ADAL" clId="{1EE0B497-F77D-41A0-A0A0-E37151357CD2}" dt="2022-07-08T12:29:56.736" v="11363" actId="700"/>
          <ac:spMkLst>
            <pc:docMk/>
            <pc:sldMk cId="1338276126" sldId="279"/>
            <ac:spMk id="4" creationId="{A917DDF1-8DFA-4926-FE92-AC4CC1C0614D}"/>
          </ac:spMkLst>
        </pc:spChg>
        <pc:spChg chg="del">
          <ac:chgData name="Isabelle Plank" userId="a1289ac7-07bb-4c5c-b82e-95f954aebe03" providerId="ADAL" clId="{1EE0B497-F77D-41A0-A0A0-E37151357CD2}" dt="2022-07-08T10:13:14.231" v="11042" actId="700"/>
          <ac:spMkLst>
            <pc:docMk/>
            <pc:sldMk cId="1338276126" sldId="279"/>
            <ac:spMk id="5" creationId="{D001C0C9-E039-6F98-4548-13BCBCD96B0F}"/>
          </ac:spMkLst>
        </pc:spChg>
        <pc:spChg chg="add del mod ord">
          <ac:chgData name="Isabelle Plank" userId="a1289ac7-07bb-4c5c-b82e-95f954aebe03" providerId="ADAL" clId="{1EE0B497-F77D-41A0-A0A0-E37151357CD2}" dt="2022-07-08T12:29:56.736" v="11363" actId="700"/>
          <ac:spMkLst>
            <pc:docMk/>
            <pc:sldMk cId="1338276126" sldId="279"/>
            <ac:spMk id="6" creationId="{77369DE4-6F5D-B3A9-35A3-14CBB8B93ED4}"/>
          </ac:spMkLst>
        </pc:spChg>
        <pc:spChg chg="add mod ord">
          <ac:chgData name="Isabelle Plank" userId="a1289ac7-07bb-4c5c-b82e-95f954aebe03" providerId="ADAL" clId="{1EE0B497-F77D-41A0-A0A0-E37151357CD2}" dt="2022-07-08T12:29:56.736" v="11363" actId="700"/>
          <ac:spMkLst>
            <pc:docMk/>
            <pc:sldMk cId="1338276126" sldId="279"/>
            <ac:spMk id="8" creationId="{A40B7183-642C-2349-2B3F-534CA659F9D9}"/>
          </ac:spMkLst>
        </pc:spChg>
        <pc:picChg chg="add mod">
          <ac:chgData name="Isabelle Plank" userId="a1289ac7-07bb-4c5c-b82e-95f954aebe03" providerId="ADAL" clId="{1EE0B497-F77D-41A0-A0A0-E37151357CD2}" dt="2022-07-05T10:04:13.881" v="10345" actId="1076"/>
          <ac:picMkLst>
            <pc:docMk/>
            <pc:sldMk cId="1338276126" sldId="279"/>
            <ac:picMk id="7" creationId="{8DFF1B18-7457-9E1A-E424-3265B4D4E035}"/>
          </ac:picMkLst>
        </pc:picChg>
      </pc:sldChg>
      <pc:sldChg chg="addSp delSp modSp new mod modClrScheme chgLayout">
        <pc:chgData name="Isabelle Plank" userId="a1289ac7-07bb-4c5c-b82e-95f954aebe03" providerId="ADAL" clId="{1EE0B497-F77D-41A0-A0A0-E37151357CD2}" dt="2022-07-08T12:29:56.736" v="11363" actId="700"/>
        <pc:sldMkLst>
          <pc:docMk/>
          <pc:sldMk cId="3823749455" sldId="280"/>
        </pc:sldMkLst>
        <pc:spChg chg="mod ord">
          <ac:chgData name="Isabelle Plank" userId="a1289ac7-07bb-4c5c-b82e-95f954aebe03" providerId="ADAL" clId="{1EE0B497-F77D-41A0-A0A0-E37151357CD2}" dt="2022-07-08T12:29:56.736" v="11363" actId="700"/>
          <ac:spMkLst>
            <pc:docMk/>
            <pc:sldMk cId="3823749455" sldId="280"/>
            <ac:spMk id="2" creationId="{71F966B8-DB46-EC90-8602-1E4F21173612}"/>
          </ac:spMkLst>
        </pc:spChg>
        <pc:spChg chg="mod ord">
          <ac:chgData name="Isabelle Plank" userId="a1289ac7-07bb-4c5c-b82e-95f954aebe03" providerId="ADAL" clId="{1EE0B497-F77D-41A0-A0A0-E37151357CD2}" dt="2022-07-08T12:29:56.736" v="11363" actId="700"/>
          <ac:spMkLst>
            <pc:docMk/>
            <pc:sldMk cId="3823749455" sldId="280"/>
            <ac:spMk id="3" creationId="{A584F9E8-F8B7-A937-6321-A99761D2A328}"/>
          </ac:spMkLst>
        </pc:spChg>
        <pc:spChg chg="mod ord">
          <ac:chgData name="Isabelle Plank" userId="a1289ac7-07bb-4c5c-b82e-95f954aebe03" providerId="ADAL" clId="{1EE0B497-F77D-41A0-A0A0-E37151357CD2}" dt="2022-07-08T12:29:56.736" v="11363" actId="700"/>
          <ac:spMkLst>
            <pc:docMk/>
            <pc:sldMk cId="3823749455" sldId="280"/>
            <ac:spMk id="4" creationId="{68375E9F-A2A9-833C-8FD5-653D10B7F27A}"/>
          </ac:spMkLst>
        </pc:spChg>
        <pc:spChg chg="del">
          <ac:chgData name="Isabelle Plank" userId="a1289ac7-07bb-4c5c-b82e-95f954aebe03" providerId="ADAL" clId="{1EE0B497-F77D-41A0-A0A0-E37151357CD2}" dt="2022-07-08T10:13:14.231" v="11042" actId="700"/>
          <ac:spMkLst>
            <pc:docMk/>
            <pc:sldMk cId="3823749455" sldId="280"/>
            <ac:spMk id="5" creationId="{A56EEC59-BEE5-C97A-3D77-BC7DECEB23A1}"/>
          </ac:spMkLst>
        </pc:spChg>
        <pc:spChg chg="add del mod ord">
          <ac:chgData name="Isabelle Plank" userId="a1289ac7-07bb-4c5c-b82e-95f954aebe03" providerId="ADAL" clId="{1EE0B497-F77D-41A0-A0A0-E37151357CD2}" dt="2022-07-08T12:29:56.736" v="11363" actId="700"/>
          <ac:spMkLst>
            <pc:docMk/>
            <pc:sldMk cId="3823749455" sldId="280"/>
            <ac:spMk id="6" creationId="{96B4BE78-5434-D852-9C85-7BA8E76CC217}"/>
          </ac:spMkLst>
        </pc:spChg>
        <pc:spChg chg="add mod ord">
          <ac:chgData name="Isabelle Plank" userId="a1289ac7-07bb-4c5c-b82e-95f954aebe03" providerId="ADAL" clId="{1EE0B497-F77D-41A0-A0A0-E37151357CD2}" dt="2022-07-08T12:29:56.736" v="11363" actId="700"/>
          <ac:spMkLst>
            <pc:docMk/>
            <pc:sldMk cId="3823749455" sldId="280"/>
            <ac:spMk id="8" creationId="{C2644CCD-B7D7-8E4D-0531-3CFC7156FE37}"/>
          </ac:spMkLst>
        </pc:spChg>
        <pc:picChg chg="add mod">
          <ac:chgData name="Isabelle Plank" userId="a1289ac7-07bb-4c5c-b82e-95f954aebe03" providerId="ADAL" clId="{1EE0B497-F77D-41A0-A0A0-E37151357CD2}" dt="2022-07-05T10:04:31.053" v="10374" actId="1076"/>
          <ac:picMkLst>
            <pc:docMk/>
            <pc:sldMk cId="3823749455" sldId="280"/>
            <ac:picMk id="7" creationId="{D17CE754-DEE9-618C-8231-CA6CFCB9E83A}"/>
          </ac:picMkLst>
        </pc:picChg>
      </pc:sldChg>
      <pc:sldChg chg="addSp delSp modSp new mod modClrScheme chgLayout">
        <pc:chgData name="Isabelle Plank" userId="a1289ac7-07bb-4c5c-b82e-95f954aebe03" providerId="ADAL" clId="{1EE0B497-F77D-41A0-A0A0-E37151357CD2}" dt="2022-07-08T12:29:56.736" v="11363" actId="700"/>
        <pc:sldMkLst>
          <pc:docMk/>
          <pc:sldMk cId="3898200474" sldId="281"/>
        </pc:sldMkLst>
        <pc:spChg chg="mod ord">
          <ac:chgData name="Isabelle Plank" userId="a1289ac7-07bb-4c5c-b82e-95f954aebe03" providerId="ADAL" clId="{1EE0B497-F77D-41A0-A0A0-E37151357CD2}" dt="2022-07-08T12:29:56.736" v="11363" actId="700"/>
          <ac:spMkLst>
            <pc:docMk/>
            <pc:sldMk cId="3898200474" sldId="281"/>
            <ac:spMk id="2" creationId="{6E169FC7-43FF-73AB-5F49-E24D9E7169D6}"/>
          </ac:spMkLst>
        </pc:spChg>
        <pc:spChg chg="mod ord">
          <ac:chgData name="Isabelle Plank" userId="a1289ac7-07bb-4c5c-b82e-95f954aebe03" providerId="ADAL" clId="{1EE0B497-F77D-41A0-A0A0-E37151357CD2}" dt="2022-07-08T12:29:56.736" v="11363" actId="700"/>
          <ac:spMkLst>
            <pc:docMk/>
            <pc:sldMk cId="3898200474" sldId="281"/>
            <ac:spMk id="3" creationId="{E8B5EC9D-0049-0864-1B82-F1BB5F8EEBFD}"/>
          </ac:spMkLst>
        </pc:spChg>
        <pc:spChg chg="mod ord">
          <ac:chgData name="Isabelle Plank" userId="a1289ac7-07bb-4c5c-b82e-95f954aebe03" providerId="ADAL" clId="{1EE0B497-F77D-41A0-A0A0-E37151357CD2}" dt="2022-07-08T12:29:56.736" v="11363" actId="700"/>
          <ac:spMkLst>
            <pc:docMk/>
            <pc:sldMk cId="3898200474" sldId="281"/>
            <ac:spMk id="4" creationId="{FE2AD532-BA8A-3B92-3D71-2BEFFCCA9621}"/>
          </ac:spMkLst>
        </pc:spChg>
        <pc:spChg chg="del">
          <ac:chgData name="Isabelle Plank" userId="a1289ac7-07bb-4c5c-b82e-95f954aebe03" providerId="ADAL" clId="{1EE0B497-F77D-41A0-A0A0-E37151357CD2}" dt="2022-07-08T10:13:14.231" v="11042" actId="700"/>
          <ac:spMkLst>
            <pc:docMk/>
            <pc:sldMk cId="3898200474" sldId="281"/>
            <ac:spMk id="5" creationId="{A6B1295A-7AE0-6AAB-66F0-0C4045EDDD02}"/>
          </ac:spMkLst>
        </pc:spChg>
        <pc:spChg chg="add del mod ord">
          <ac:chgData name="Isabelle Plank" userId="a1289ac7-07bb-4c5c-b82e-95f954aebe03" providerId="ADAL" clId="{1EE0B497-F77D-41A0-A0A0-E37151357CD2}" dt="2022-07-08T12:29:56.736" v="11363" actId="700"/>
          <ac:spMkLst>
            <pc:docMk/>
            <pc:sldMk cId="3898200474" sldId="281"/>
            <ac:spMk id="6" creationId="{1FC69B81-C8F9-8C6E-1926-266A17401118}"/>
          </ac:spMkLst>
        </pc:spChg>
        <pc:spChg chg="add mod ord">
          <ac:chgData name="Isabelle Plank" userId="a1289ac7-07bb-4c5c-b82e-95f954aebe03" providerId="ADAL" clId="{1EE0B497-F77D-41A0-A0A0-E37151357CD2}" dt="2022-07-08T12:29:56.736" v="11363" actId="700"/>
          <ac:spMkLst>
            <pc:docMk/>
            <pc:sldMk cId="3898200474" sldId="281"/>
            <ac:spMk id="8" creationId="{272F60CF-69BF-2825-C14B-DE517ED3CEFF}"/>
          </ac:spMkLst>
        </pc:spChg>
        <pc:picChg chg="add mod">
          <ac:chgData name="Isabelle Plank" userId="a1289ac7-07bb-4c5c-b82e-95f954aebe03" providerId="ADAL" clId="{1EE0B497-F77D-41A0-A0A0-E37151357CD2}" dt="2022-07-05T10:04:46.525" v="10403" actId="1076"/>
          <ac:picMkLst>
            <pc:docMk/>
            <pc:sldMk cId="3898200474" sldId="281"/>
            <ac:picMk id="7" creationId="{E334517B-48D8-14A4-D0D2-6FEBFBC22204}"/>
          </ac:picMkLst>
        </pc:picChg>
      </pc:sldChg>
      <pc:sldChg chg="addSp delSp modSp new mod modClrScheme chgLayout">
        <pc:chgData name="Isabelle Plank" userId="a1289ac7-07bb-4c5c-b82e-95f954aebe03" providerId="ADAL" clId="{1EE0B497-F77D-41A0-A0A0-E37151357CD2}" dt="2022-07-08T12:29:56.736" v="11363" actId="700"/>
        <pc:sldMkLst>
          <pc:docMk/>
          <pc:sldMk cId="2923301561" sldId="282"/>
        </pc:sldMkLst>
        <pc:spChg chg="mod ord">
          <ac:chgData name="Isabelle Plank" userId="a1289ac7-07bb-4c5c-b82e-95f954aebe03" providerId="ADAL" clId="{1EE0B497-F77D-41A0-A0A0-E37151357CD2}" dt="2022-07-08T12:29:56.736" v="11363" actId="700"/>
          <ac:spMkLst>
            <pc:docMk/>
            <pc:sldMk cId="2923301561" sldId="282"/>
            <ac:spMk id="2" creationId="{7B11E056-F5B5-1F03-AA7F-2714A29D0973}"/>
          </ac:spMkLst>
        </pc:spChg>
        <pc:spChg chg="mod ord">
          <ac:chgData name="Isabelle Plank" userId="a1289ac7-07bb-4c5c-b82e-95f954aebe03" providerId="ADAL" clId="{1EE0B497-F77D-41A0-A0A0-E37151357CD2}" dt="2022-07-08T12:29:56.736" v="11363" actId="700"/>
          <ac:spMkLst>
            <pc:docMk/>
            <pc:sldMk cId="2923301561" sldId="282"/>
            <ac:spMk id="3" creationId="{071B1157-D376-7043-8B43-55158026DF03}"/>
          </ac:spMkLst>
        </pc:spChg>
        <pc:spChg chg="mod ord">
          <ac:chgData name="Isabelle Plank" userId="a1289ac7-07bb-4c5c-b82e-95f954aebe03" providerId="ADAL" clId="{1EE0B497-F77D-41A0-A0A0-E37151357CD2}" dt="2022-07-08T12:29:56.736" v="11363" actId="700"/>
          <ac:spMkLst>
            <pc:docMk/>
            <pc:sldMk cId="2923301561" sldId="282"/>
            <ac:spMk id="4" creationId="{DB25BCE5-9C5E-11F5-2EBC-1D3F94286CBF}"/>
          </ac:spMkLst>
        </pc:spChg>
        <pc:spChg chg="del">
          <ac:chgData name="Isabelle Plank" userId="a1289ac7-07bb-4c5c-b82e-95f954aebe03" providerId="ADAL" clId="{1EE0B497-F77D-41A0-A0A0-E37151357CD2}" dt="2022-07-08T10:13:14.231" v="11042" actId="700"/>
          <ac:spMkLst>
            <pc:docMk/>
            <pc:sldMk cId="2923301561" sldId="282"/>
            <ac:spMk id="5" creationId="{5E29A2D1-9052-3859-CD00-E5E7F4724883}"/>
          </ac:spMkLst>
        </pc:spChg>
        <pc:spChg chg="add del mod ord">
          <ac:chgData name="Isabelle Plank" userId="a1289ac7-07bb-4c5c-b82e-95f954aebe03" providerId="ADAL" clId="{1EE0B497-F77D-41A0-A0A0-E37151357CD2}" dt="2022-07-08T12:29:56.736" v="11363" actId="700"/>
          <ac:spMkLst>
            <pc:docMk/>
            <pc:sldMk cId="2923301561" sldId="282"/>
            <ac:spMk id="6" creationId="{8CF56C3C-DCEE-0F97-C46E-75707AA1D2BB}"/>
          </ac:spMkLst>
        </pc:spChg>
        <pc:spChg chg="add mod ord">
          <ac:chgData name="Isabelle Plank" userId="a1289ac7-07bb-4c5c-b82e-95f954aebe03" providerId="ADAL" clId="{1EE0B497-F77D-41A0-A0A0-E37151357CD2}" dt="2022-07-08T12:29:56.736" v="11363" actId="700"/>
          <ac:spMkLst>
            <pc:docMk/>
            <pc:sldMk cId="2923301561" sldId="282"/>
            <ac:spMk id="8" creationId="{872A371B-E6DB-D76D-7A7B-4227A75AB424}"/>
          </ac:spMkLst>
        </pc:spChg>
        <pc:picChg chg="add mod">
          <ac:chgData name="Isabelle Plank" userId="a1289ac7-07bb-4c5c-b82e-95f954aebe03" providerId="ADAL" clId="{1EE0B497-F77D-41A0-A0A0-E37151357CD2}" dt="2022-07-05T10:06:08.013" v="10438" actId="1076"/>
          <ac:picMkLst>
            <pc:docMk/>
            <pc:sldMk cId="2923301561" sldId="282"/>
            <ac:picMk id="7" creationId="{C67235D6-6DF3-8513-6CD8-856FEB3747DA}"/>
          </ac:picMkLst>
        </pc:picChg>
      </pc:sldChg>
      <pc:sldChg chg="addSp delSp modSp new mod modClrScheme chgLayout">
        <pc:chgData name="Isabelle Plank" userId="a1289ac7-07bb-4c5c-b82e-95f954aebe03" providerId="ADAL" clId="{1EE0B497-F77D-41A0-A0A0-E37151357CD2}" dt="2022-07-11T09:38:51.158" v="11481" actId="20577"/>
        <pc:sldMkLst>
          <pc:docMk/>
          <pc:sldMk cId="2252079618" sldId="283"/>
        </pc:sldMkLst>
        <pc:spChg chg="mod ord">
          <ac:chgData name="Isabelle Plank" userId="a1289ac7-07bb-4c5c-b82e-95f954aebe03" providerId="ADAL" clId="{1EE0B497-F77D-41A0-A0A0-E37151357CD2}" dt="2022-07-11T09:38:51.158" v="11481" actId="20577"/>
          <ac:spMkLst>
            <pc:docMk/>
            <pc:sldMk cId="2252079618" sldId="283"/>
            <ac:spMk id="2" creationId="{52A98CA7-76BB-1997-C6E9-8383E229B1F0}"/>
          </ac:spMkLst>
        </pc:spChg>
        <pc:spChg chg="mod ord">
          <ac:chgData name="Isabelle Plank" userId="a1289ac7-07bb-4c5c-b82e-95f954aebe03" providerId="ADAL" clId="{1EE0B497-F77D-41A0-A0A0-E37151357CD2}" dt="2022-07-08T12:29:56.736" v="11363" actId="700"/>
          <ac:spMkLst>
            <pc:docMk/>
            <pc:sldMk cId="2252079618" sldId="283"/>
            <ac:spMk id="3" creationId="{39949D46-E2B1-C957-282C-A2FBD632459F}"/>
          </ac:spMkLst>
        </pc:spChg>
        <pc:spChg chg="mod ord">
          <ac:chgData name="Isabelle Plank" userId="a1289ac7-07bb-4c5c-b82e-95f954aebe03" providerId="ADAL" clId="{1EE0B497-F77D-41A0-A0A0-E37151357CD2}" dt="2022-07-08T12:29:56.736" v="11363" actId="700"/>
          <ac:spMkLst>
            <pc:docMk/>
            <pc:sldMk cId="2252079618" sldId="283"/>
            <ac:spMk id="4" creationId="{CD971881-AFE7-34CA-06A3-96583917A603}"/>
          </ac:spMkLst>
        </pc:spChg>
        <pc:spChg chg="del">
          <ac:chgData name="Isabelle Plank" userId="a1289ac7-07bb-4c5c-b82e-95f954aebe03" providerId="ADAL" clId="{1EE0B497-F77D-41A0-A0A0-E37151357CD2}" dt="2022-07-08T10:13:14.231" v="11042" actId="700"/>
          <ac:spMkLst>
            <pc:docMk/>
            <pc:sldMk cId="2252079618" sldId="283"/>
            <ac:spMk id="5" creationId="{3966F1AB-ED7C-03C3-CA60-515EBDFC6DBB}"/>
          </ac:spMkLst>
        </pc:spChg>
        <pc:spChg chg="add del mod ord">
          <ac:chgData name="Isabelle Plank" userId="a1289ac7-07bb-4c5c-b82e-95f954aebe03" providerId="ADAL" clId="{1EE0B497-F77D-41A0-A0A0-E37151357CD2}" dt="2022-07-08T12:29:56.736" v="11363" actId="700"/>
          <ac:spMkLst>
            <pc:docMk/>
            <pc:sldMk cId="2252079618" sldId="283"/>
            <ac:spMk id="6" creationId="{0565C97A-6DF7-937D-B269-E4D56298AC18}"/>
          </ac:spMkLst>
        </pc:spChg>
        <pc:spChg chg="add mod ord">
          <ac:chgData name="Isabelle Plank" userId="a1289ac7-07bb-4c5c-b82e-95f954aebe03" providerId="ADAL" clId="{1EE0B497-F77D-41A0-A0A0-E37151357CD2}" dt="2022-07-08T12:29:56.736" v="11363" actId="700"/>
          <ac:spMkLst>
            <pc:docMk/>
            <pc:sldMk cId="2252079618" sldId="283"/>
            <ac:spMk id="8" creationId="{81B9DF39-939D-E203-3A42-265F1F9A6DA4}"/>
          </ac:spMkLst>
        </pc:spChg>
        <pc:picChg chg="add mod">
          <ac:chgData name="Isabelle Plank" userId="a1289ac7-07bb-4c5c-b82e-95f954aebe03" providerId="ADAL" clId="{1EE0B497-F77D-41A0-A0A0-E37151357CD2}" dt="2022-07-05T10:06:20.108" v="10449" actId="1076"/>
          <ac:picMkLst>
            <pc:docMk/>
            <pc:sldMk cId="2252079618" sldId="283"/>
            <ac:picMk id="7" creationId="{1E3C8371-5A5F-5D62-3FB6-91B439E119F0}"/>
          </ac:picMkLst>
        </pc:picChg>
      </pc:sldChg>
      <pc:sldChg chg="addSp delSp modSp new mod modClrScheme chgLayout">
        <pc:chgData name="Isabelle Plank" userId="a1289ac7-07bb-4c5c-b82e-95f954aebe03" providerId="ADAL" clId="{1EE0B497-F77D-41A0-A0A0-E37151357CD2}" dt="2022-07-08T12:29:56.736" v="11363" actId="700"/>
        <pc:sldMkLst>
          <pc:docMk/>
          <pc:sldMk cId="3082570537" sldId="284"/>
        </pc:sldMkLst>
        <pc:spChg chg="mod ord">
          <ac:chgData name="Isabelle Plank" userId="a1289ac7-07bb-4c5c-b82e-95f954aebe03" providerId="ADAL" clId="{1EE0B497-F77D-41A0-A0A0-E37151357CD2}" dt="2022-07-08T12:29:56.736" v="11363" actId="700"/>
          <ac:spMkLst>
            <pc:docMk/>
            <pc:sldMk cId="3082570537" sldId="284"/>
            <ac:spMk id="2" creationId="{306C02EE-CBFD-7D3C-DEA4-8EF9BE4B59F3}"/>
          </ac:spMkLst>
        </pc:spChg>
        <pc:spChg chg="mod ord">
          <ac:chgData name="Isabelle Plank" userId="a1289ac7-07bb-4c5c-b82e-95f954aebe03" providerId="ADAL" clId="{1EE0B497-F77D-41A0-A0A0-E37151357CD2}" dt="2022-07-08T12:29:56.736" v="11363" actId="700"/>
          <ac:spMkLst>
            <pc:docMk/>
            <pc:sldMk cId="3082570537" sldId="284"/>
            <ac:spMk id="3" creationId="{6C1F7B4C-7618-15D7-75FC-E1406F74DABC}"/>
          </ac:spMkLst>
        </pc:spChg>
        <pc:spChg chg="mod ord">
          <ac:chgData name="Isabelle Plank" userId="a1289ac7-07bb-4c5c-b82e-95f954aebe03" providerId="ADAL" clId="{1EE0B497-F77D-41A0-A0A0-E37151357CD2}" dt="2022-07-08T12:29:56.736" v="11363" actId="700"/>
          <ac:spMkLst>
            <pc:docMk/>
            <pc:sldMk cId="3082570537" sldId="284"/>
            <ac:spMk id="4" creationId="{C300942C-0379-6CA6-69AF-90ECA2302F8E}"/>
          </ac:spMkLst>
        </pc:spChg>
        <pc:spChg chg="del">
          <ac:chgData name="Isabelle Plank" userId="a1289ac7-07bb-4c5c-b82e-95f954aebe03" providerId="ADAL" clId="{1EE0B497-F77D-41A0-A0A0-E37151357CD2}" dt="2022-07-08T10:13:14.231" v="11042" actId="700"/>
          <ac:spMkLst>
            <pc:docMk/>
            <pc:sldMk cId="3082570537" sldId="284"/>
            <ac:spMk id="5" creationId="{B0B28523-BA00-456F-9230-07E6AA37EBB7}"/>
          </ac:spMkLst>
        </pc:spChg>
        <pc:spChg chg="add del mod ord">
          <ac:chgData name="Isabelle Plank" userId="a1289ac7-07bb-4c5c-b82e-95f954aebe03" providerId="ADAL" clId="{1EE0B497-F77D-41A0-A0A0-E37151357CD2}" dt="2022-07-08T12:29:56.736" v="11363" actId="700"/>
          <ac:spMkLst>
            <pc:docMk/>
            <pc:sldMk cId="3082570537" sldId="284"/>
            <ac:spMk id="6" creationId="{08C21820-A973-0BEF-C626-AA7FA74B93F8}"/>
          </ac:spMkLst>
        </pc:spChg>
        <pc:spChg chg="add mod ord">
          <ac:chgData name="Isabelle Plank" userId="a1289ac7-07bb-4c5c-b82e-95f954aebe03" providerId="ADAL" clId="{1EE0B497-F77D-41A0-A0A0-E37151357CD2}" dt="2022-07-08T12:29:56.736" v="11363" actId="700"/>
          <ac:spMkLst>
            <pc:docMk/>
            <pc:sldMk cId="3082570537" sldId="284"/>
            <ac:spMk id="8" creationId="{6D7CD009-1FEE-ADB7-C894-AE20AB5D9A39}"/>
          </ac:spMkLst>
        </pc:spChg>
        <pc:picChg chg="add mod">
          <ac:chgData name="Isabelle Plank" userId="a1289ac7-07bb-4c5c-b82e-95f954aebe03" providerId="ADAL" clId="{1EE0B497-F77D-41A0-A0A0-E37151357CD2}" dt="2022-07-05T10:06:49.203" v="10468" actId="1076"/>
          <ac:picMkLst>
            <pc:docMk/>
            <pc:sldMk cId="3082570537" sldId="284"/>
            <ac:picMk id="7" creationId="{9F0FDD63-4057-AC8E-F8FB-72AF9D54710F}"/>
          </ac:picMkLst>
        </pc:picChg>
      </pc:sldChg>
      <pc:sldChg chg="addSp delSp modSp new mod modClrScheme chgLayout">
        <pc:chgData name="Isabelle Plank" userId="a1289ac7-07bb-4c5c-b82e-95f954aebe03" providerId="ADAL" clId="{1EE0B497-F77D-41A0-A0A0-E37151357CD2}" dt="2022-07-08T12:29:56.736" v="11363" actId="700"/>
        <pc:sldMkLst>
          <pc:docMk/>
          <pc:sldMk cId="3243188483" sldId="285"/>
        </pc:sldMkLst>
        <pc:spChg chg="mod ord">
          <ac:chgData name="Isabelle Plank" userId="a1289ac7-07bb-4c5c-b82e-95f954aebe03" providerId="ADAL" clId="{1EE0B497-F77D-41A0-A0A0-E37151357CD2}" dt="2022-07-08T12:29:56.736" v="11363" actId="700"/>
          <ac:spMkLst>
            <pc:docMk/>
            <pc:sldMk cId="3243188483" sldId="285"/>
            <ac:spMk id="2" creationId="{22C166DE-C253-7722-4273-5826E9FA0A2C}"/>
          </ac:spMkLst>
        </pc:spChg>
        <pc:spChg chg="mod ord">
          <ac:chgData name="Isabelle Plank" userId="a1289ac7-07bb-4c5c-b82e-95f954aebe03" providerId="ADAL" clId="{1EE0B497-F77D-41A0-A0A0-E37151357CD2}" dt="2022-07-08T12:29:56.736" v="11363" actId="700"/>
          <ac:spMkLst>
            <pc:docMk/>
            <pc:sldMk cId="3243188483" sldId="285"/>
            <ac:spMk id="3" creationId="{B7F51A3C-394D-A80B-4641-361C085C3DC9}"/>
          </ac:spMkLst>
        </pc:spChg>
        <pc:spChg chg="mod ord">
          <ac:chgData name="Isabelle Plank" userId="a1289ac7-07bb-4c5c-b82e-95f954aebe03" providerId="ADAL" clId="{1EE0B497-F77D-41A0-A0A0-E37151357CD2}" dt="2022-07-08T12:29:56.736" v="11363" actId="700"/>
          <ac:spMkLst>
            <pc:docMk/>
            <pc:sldMk cId="3243188483" sldId="285"/>
            <ac:spMk id="4" creationId="{6D5F932B-D078-60DB-8D15-8CB83147F884}"/>
          </ac:spMkLst>
        </pc:spChg>
        <pc:spChg chg="del">
          <ac:chgData name="Isabelle Plank" userId="a1289ac7-07bb-4c5c-b82e-95f954aebe03" providerId="ADAL" clId="{1EE0B497-F77D-41A0-A0A0-E37151357CD2}" dt="2022-07-08T10:13:14.231" v="11042" actId="700"/>
          <ac:spMkLst>
            <pc:docMk/>
            <pc:sldMk cId="3243188483" sldId="285"/>
            <ac:spMk id="5" creationId="{B39DA34B-56B7-9F75-A6CC-D8FA051762C5}"/>
          </ac:spMkLst>
        </pc:spChg>
        <pc:spChg chg="add del mod ord">
          <ac:chgData name="Isabelle Plank" userId="a1289ac7-07bb-4c5c-b82e-95f954aebe03" providerId="ADAL" clId="{1EE0B497-F77D-41A0-A0A0-E37151357CD2}" dt="2022-07-08T12:29:56.736" v="11363" actId="700"/>
          <ac:spMkLst>
            <pc:docMk/>
            <pc:sldMk cId="3243188483" sldId="285"/>
            <ac:spMk id="6" creationId="{27F6B2BB-4034-06A8-9BBA-37BB99C04264}"/>
          </ac:spMkLst>
        </pc:spChg>
        <pc:spChg chg="add mod ord">
          <ac:chgData name="Isabelle Plank" userId="a1289ac7-07bb-4c5c-b82e-95f954aebe03" providerId="ADAL" clId="{1EE0B497-F77D-41A0-A0A0-E37151357CD2}" dt="2022-07-08T12:29:56.736" v="11363" actId="700"/>
          <ac:spMkLst>
            <pc:docMk/>
            <pc:sldMk cId="3243188483" sldId="285"/>
            <ac:spMk id="8" creationId="{80F45B83-B495-1A30-2E42-C2BDAC1975AA}"/>
          </ac:spMkLst>
        </pc:spChg>
        <pc:picChg chg="add mod">
          <ac:chgData name="Isabelle Plank" userId="a1289ac7-07bb-4c5c-b82e-95f954aebe03" providerId="ADAL" clId="{1EE0B497-F77D-41A0-A0A0-E37151357CD2}" dt="2022-07-05T10:06:55.221" v="10471" actId="1076"/>
          <ac:picMkLst>
            <pc:docMk/>
            <pc:sldMk cId="3243188483" sldId="285"/>
            <ac:picMk id="7" creationId="{1645F8FC-8D48-0EDB-7A57-1A57AF104381}"/>
          </ac:picMkLst>
        </pc:picChg>
      </pc:sldChg>
      <pc:sldChg chg="addSp delSp modSp new mod modClrScheme chgLayout">
        <pc:chgData name="Isabelle Plank" userId="a1289ac7-07bb-4c5c-b82e-95f954aebe03" providerId="ADAL" clId="{1EE0B497-F77D-41A0-A0A0-E37151357CD2}" dt="2022-07-08T12:29:56.736" v="11363" actId="700"/>
        <pc:sldMkLst>
          <pc:docMk/>
          <pc:sldMk cId="3740663493" sldId="286"/>
        </pc:sldMkLst>
        <pc:spChg chg="mod ord">
          <ac:chgData name="Isabelle Plank" userId="a1289ac7-07bb-4c5c-b82e-95f954aebe03" providerId="ADAL" clId="{1EE0B497-F77D-41A0-A0A0-E37151357CD2}" dt="2022-07-08T12:29:56.736" v="11363" actId="700"/>
          <ac:spMkLst>
            <pc:docMk/>
            <pc:sldMk cId="3740663493" sldId="286"/>
            <ac:spMk id="2" creationId="{A6B9A1FD-99FE-C25F-7FCD-CB1D6ED0548A}"/>
          </ac:spMkLst>
        </pc:spChg>
        <pc:spChg chg="mod ord">
          <ac:chgData name="Isabelle Plank" userId="a1289ac7-07bb-4c5c-b82e-95f954aebe03" providerId="ADAL" clId="{1EE0B497-F77D-41A0-A0A0-E37151357CD2}" dt="2022-07-08T12:29:56.736" v="11363" actId="700"/>
          <ac:spMkLst>
            <pc:docMk/>
            <pc:sldMk cId="3740663493" sldId="286"/>
            <ac:spMk id="3" creationId="{0EFD8E94-705B-4C33-B733-73A9EF6A1E2E}"/>
          </ac:spMkLst>
        </pc:spChg>
        <pc:spChg chg="mod ord">
          <ac:chgData name="Isabelle Plank" userId="a1289ac7-07bb-4c5c-b82e-95f954aebe03" providerId="ADAL" clId="{1EE0B497-F77D-41A0-A0A0-E37151357CD2}" dt="2022-07-08T12:29:56.736" v="11363" actId="700"/>
          <ac:spMkLst>
            <pc:docMk/>
            <pc:sldMk cId="3740663493" sldId="286"/>
            <ac:spMk id="4" creationId="{70DD7D85-CEE9-29E8-5515-C8DDE8E03163}"/>
          </ac:spMkLst>
        </pc:spChg>
        <pc:spChg chg="del">
          <ac:chgData name="Isabelle Plank" userId="a1289ac7-07bb-4c5c-b82e-95f954aebe03" providerId="ADAL" clId="{1EE0B497-F77D-41A0-A0A0-E37151357CD2}" dt="2022-07-08T10:13:14.231" v="11042" actId="700"/>
          <ac:spMkLst>
            <pc:docMk/>
            <pc:sldMk cId="3740663493" sldId="286"/>
            <ac:spMk id="5" creationId="{73A91CE7-5319-24C0-3CBB-E0771C581882}"/>
          </ac:spMkLst>
        </pc:spChg>
        <pc:spChg chg="add del mod ord">
          <ac:chgData name="Isabelle Plank" userId="a1289ac7-07bb-4c5c-b82e-95f954aebe03" providerId="ADAL" clId="{1EE0B497-F77D-41A0-A0A0-E37151357CD2}" dt="2022-07-08T12:29:56.736" v="11363" actId="700"/>
          <ac:spMkLst>
            <pc:docMk/>
            <pc:sldMk cId="3740663493" sldId="286"/>
            <ac:spMk id="6" creationId="{E62AD72B-ADC5-BCDF-7EAC-AB65EB645C5B}"/>
          </ac:spMkLst>
        </pc:spChg>
        <pc:spChg chg="add mod ord">
          <ac:chgData name="Isabelle Plank" userId="a1289ac7-07bb-4c5c-b82e-95f954aebe03" providerId="ADAL" clId="{1EE0B497-F77D-41A0-A0A0-E37151357CD2}" dt="2022-07-08T12:29:56.736" v="11363" actId="700"/>
          <ac:spMkLst>
            <pc:docMk/>
            <pc:sldMk cId="3740663493" sldId="286"/>
            <ac:spMk id="8" creationId="{108836AC-246F-08B3-D1EC-705665A867C2}"/>
          </ac:spMkLst>
        </pc:spChg>
        <pc:picChg chg="add mod">
          <ac:chgData name="Isabelle Plank" userId="a1289ac7-07bb-4c5c-b82e-95f954aebe03" providerId="ADAL" clId="{1EE0B497-F77D-41A0-A0A0-E37151357CD2}" dt="2022-07-05T10:07:40.240" v="10477" actId="1076"/>
          <ac:picMkLst>
            <pc:docMk/>
            <pc:sldMk cId="3740663493" sldId="286"/>
            <ac:picMk id="7" creationId="{EF6C462A-DF2E-9E89-4312-345FBC36F072}"/>
          </ac:picMkLst>
        </pc:picChg>
      </pc:sldChg>
      <pc:sldChg chg="addSp delSp modSp new mod modClrScheme chgLayout">
        <pc:chgData name="Isabelle Plank" userId="a1289ac7-07bb-4c5c-b82e-95f954aebe03" providerId="ADAL" clId="{1EE0B497-F77D-41A0-A0A0-E37151357CD2}" dt="2022-07-08T12:29:56.736" v="11363" actId="700"/>
        <pc:sldMkLst>
          <pc:docMk/>
          <pc:sldMk cId="3681316287" sldId="287"/>
        </pc:sldMkLst>
        <pc:spChg chg="mod ord">
          <ac:chgData name="Isabelle Plank" userId="a1289ac7-07bb-4c5c-b82e-95f954aebe03" providerId="ADAL" clId="{1EE0B497-F77D-41A0-A0A0-E37151357CD2}" dt="2022-07-08T12:29:56.736" v="11363" actId="700"/>
          <ac:spMkLst>
            <pc:docMk/>
            <pc:sldMk cId="3681316287" sldId="287"/>
            <ac:spMk id="2" creationId="{099DE45D-9198-5934-C905-E0D3C809C4E8}"/>
          </ac:spMkLst>
        </pc:spChg>
        <pc:spChg chg="mod ord">
          <ac:chgData name="Isabelle Plank" userId="a1289ac7-07bb-4c5c-b82e-95f954aebe03" providerId="ADAL" clId="{1EE0B497-F77D-41A0-A0A0-E37151357CD2}" dt="2022-07-08T12:29:56.736" v="11363" actId="700"/>
          <ac:spMkLst>
            <pc:docMk/>
            <pc:sldMk cId="3681316287" sldId="287"/>
            <ac:spMk id="3" creationId="{03CCE067-5FFB-154A-A858-204C46D9C130}"/>
          </ac:spMkLst>
        </pc:spChg>
        <pc:spChg chg="mod ord">
          <ac:chgData name="Isabelle Plank" userId="a1289ac7-07bb-4c5c-b82e-95f954aebe03" providerId="ADAL" clId="{1EE0B497-F77D-41A0-A0A0-E37151357CD2}" dt="2022-07-08T12:29:56.736" v="11363" actId="700"/>
          <ac:spMkLst>
            <pc:docMk/>
            <pc:sldMk cId="3681316287" sldId="287"/>
            <ac:spMk id="4" creationId="{3BD44F6E-52A2-D507-1589-B4E283D53FD6}"/>
          </ac:spMkLst>
        </pc:spChg>
        <pc:spChg chg="del">
          <ac:chgData name="Isabelle Plank" userId="a1289ac7-07bb-4c5c-b82e-95f954aebe03" providerId="ADAL" clId="{1EE0B497-F77D-41A0-A0A0-E37151357CD2}" dt="2022-07-08T10:13:14.231" v="11042" actId="700"/>
          <ac:spMkLst>
            <pc:docMk/>
            <pc:sldMk cId="3681316287" sldId="287"/>
            <ac:spMk id="5" creationId="{F37A9102-C483-AB49-8452-F344F5A80CB7}"/>
          </ac:spMkLst>
        </pc:spChg>
        <pc:spChg chg="add del mod ord">
          <ac:chgData name="Isabelle Plank" userId="a1289ac7-07bb-4c5c-b82e-95f954aebe03" providerId="ADAL" clId="{1EE0B497-F77D-41A0-A0A0-E37151357CD2}" dt="2022-07-08T12:29:56.736" v="11363" actId="700"/>
          <ac:spMkLst>
            <pc:docMk/>
            <pc:sldMk cId="3681316287" sldId="287"/>
            <ac:spMk id="6" creationId="{936CAA55-6EDD-5C96-90E3-993070CDB679}"/>
          </ac:spMkLst>
        </pc:spChg>
        <pc:spChg chg="add mod ord">
          <ac:chgData name="Isabelle Plank" userId="a1289ac7-07bb-4c5c-b82e-95f954aebe03" providerId="ADAL" clId="{1EE0B497-F77D-41A0-A0A0-E37151357CD2}" dt="2022-07-08T12:29:56.736" v="11363" actId="700"/>
          <ac:spMkLst>
            <pc:docMk/>
            <pc:sldMk cId="3681316287" sldId="287"/>
            <ac:spMk id="8" creationId="{0FBAC3B7-F300-1972-B30D-718F024065B2}"/>
          </ac:spMkLst>
        </pc:spChg>
        <pc:picChg chg="add mod">
          <ac:chgData name="Isabelle Plank" userId="a1289ac7-07bb-4c5c-b82e-95f954aebe03" providerId="ADAL" clId="{1EE0B497-F77D-41A0-A0A0-E37151357CD2}" dt="2022-07-05T10:08:58.373" v="10492" actId="1076"/>
          <ac:picMkLst>
            <pc:docMk/>
            <pc:sldMk cId="3681316287" sldId="287"/>
            <ac:picMk id="7" creationId="{8AB02046-8B54-B31E-5B68-ACE3D36DFD4F}"/>
          </ac:picMkLst>
        </pc:picChg>
      </pc:sldChg>
      <pc:sldChg chg="addSp delSp modSp new mod modClrScheme chgLayout">
        <pc:chgData name="Isabelle Plank" userId="a1289ac7-07bb-4c5c-b82e-95f954aebe03" providerId="ADAL" clId="{1EE0B497-F77D-41A0-A0A0-E37151357CD2}" dt="2022-07-08T12:29:56.736" v="11363" actId="700"/>
        <pc:sldMkLst>
          <pc:docMk/>
          <pc:sldMk cId="1691220556" sldId="288"/>
        </pc:sldMkLst>
        <pc:spChg chg="mod ord">
          <ac:chgData name="Isabelle Plank" userId="a1289ac7-07bb-4c5c-b82e-95f954aebe03" providerId="ADAL" clId="{1EE0B497-F77D-41A0-A0A0-E37151357CD2}" dt="2022-07-08T12:29:56.736" v="11363" actId="700"/>
          <ac:spMkLst>
            <pc:docMk/>
            <pc:sldMk cId="1691220556" sldId="288"/>
            <ac:spMk id="2" creationId="{99D8DBC4-12D7-DE62-CAC2-93B043FC7B4C}"/>
          </ac:spMkLst>
        </pc:spChg>
        <pc:spChg chg="mod ord">
          <ac:chgData name="Isabelle Plank" userId="a1289ac7-07bb-4c5c-b82e-95f954aebe03" providerId="ADAL" clId="{1EE0B497-F77D-41A0-A0A0-E37151357CD2}" dt="2022-07-08T12:29:56.736" v="11363" actId="700"/>
          <ac:spMkLst>
            <pc:docMk/>
            <pc:sldMk cId="1691220556" sldId="288"/>
            <ac:spMk id="3" creationId="{3EB7EA33-E721-6034-3C97-E350B88B16D5}"/>
          </ac:spMkLst>
        </pc:spChg>
        <pc:spChg chg="mod ord">
          <ac:chgData name="Isabelle Plank" userId="a1289ac7-07bb-4c5c-b82e-95f954aebe03" providerId="ADAL" clId="{1EE0B497-F77D-41A0-A0A0-E37151357CD2}" dt="2022-07-08T12:29:56.736" v="11363" actId="700"/>
          <ac:spMkLst>
            <pc:docMk/>
            <pc:sldMk cId="1691220556" sldId="288"/>
            <ac:spMk id="4" creationId="{3E5900B3-4F8C-8972-0ADC-5F3F974D98F1}"/>
          </ac:spMkLst>
        </pc:spChg>
        <pc:spChg chg="del">
          <ac:chgData name="Isabelle Plank" userId="a1289ac7-07bb-4c5c-b82e-95f954aebe03" providerId="ADAL" clId="{1EE0B497-F77D-41A0-A0A0-E37151357CD2}" dt="2022-07-08T10:13:14.231" v="11042" actId="700"/>
          <ac:spMkLst>
            <pc:docMk/>
            <pc:sldMk cId="1691220556" sldId="288"/>
            <ac:spMk id="5" creationId="{CB04B331-0273-720D-E6A3-B400B49045C8}"/>
          </ac:spMkLst>
        </pc:spChg>
        <pc:spChg chg="mod">
          <ac:chgData name="Isabelle Plank" userId="a1289ac7-07bb-4c5c-b82e-95f954aebe03" providerId="ADAL" clId="{1EE0B497-F77D-41A0-A0A0-E37151357CD2}" dt="2022-07-05T10:10:58.345" v="10519"/>
          <ac:spMkLst>
            <pc:docMk/>
            <pc:sldMk cId="1691220556" sldId="288"/>
            <ac:spMk id="10" creationId="{BB3CC526-1A28-6A42-2226-3BE2C8E33E65}"/>
          </ac:spMkLst>
        </pc:spChg>
        <pc:spChg chg="mod">
          <ac:chgData name="Isabelle Plank" userId="a1289ac7-07bb-4c5c-b82e-95f954aebe03" providerId="ADAL" clId="{1EE0B497-F77D-41A0-A0A0-E37151357CD2}" dt="2022-07-05T10:10:58.345" v="10519"/>
          <ac:spMkLst>
            <pc:docMk/>
            <pc:sldMk cId="1691220556" sldId="288"/>
            <ac:spMk id="13" creationId="{12AA9D8F-AB18-1C77-4E9F-16917432B191}"/>
          </ac:spMkLst>
        </pc:spChg>
        <pc:spChg chg="mod">
          <ac:chgData name="Isabelle Plank" userId="a1289ac7-07bb-4c5c-b82e-95f954aebe03" providerId="ADAL" clId="{1EE0B497-F77D-41A0-A0A0-E37151357CD2}" dt="2022-07-05T10:10:58.345" v="10519"/>
          <ac:spMkLst>
            <pc:docMk/>
            <pc:sldMk cId="1691220556" sldId="288"/>
            <ac:spMk id="14" creationId="{B7CD865B-DA91-3DC8-8F29-6FFFAD3E57AD}"/>
          </ac:spMkLst>
        </pc:spChg>
        <pc:spChg chg="mod">
          <ac:chgData name="Isabelle Plank" userId="a1289ac7-07bb-4c5c-b82e-95f954aebe03" providerId="ADAL" clId="{1EE0B497-F77D-41A0-A0A0-E37151357CD2}" dt="2022-07-05T10:10:58.345" v="10519"/>
          <ac:spMkLst>
            <pc:docMk/>
            <pc:sldMk cId="1691220556" sldId="288"/>
            <ac:spMk id="15" creationId="{012DAE3E-7757-4974-1575-6532D0AE8C28}"/>
          </ac:spMkLst>
        </pc:spChg>
        <pc:spChg chg="mod">
          <ac:chgData name="Isabelle Plank" userId="a1289ac7-07bb-4c5c-b82e-95f954aebe03" providerId="ADAL" clId="{1EE0B497-F77D-41A0-A0A0-E37151357CD2}" dt="2022-07-05T10:10:58.345" v="10519"/>
          <ac:spMkLst>
            <pc:docMk/>
            <pc:sldMk cId="1691220556" sldId="288"/>
            <ac:spMk id="16" creationId="{CC4BF405-79AE-BAA9-E771-BE63CEECF95F}"/>
          </ac:spMkLst>
        </pc:spChg>
        <pc:spChg chg="mod">
          <ac:chgData name="Isabelle Plank" userId="a1289ac7-07bb-4c5c-b82e-95f954aebe03" providerId="ADAL" clId="{1EE0B497-F77D-41A0-A0A0-E37151357CD2}" dt="2022-07-05T10:10:58.345" v="10519"/>
          <ac:spMkLst>
            <pc:docMk/>
            <pc:sldMk cId="1691220556" sldId="288"/>
            <ac:spMk id="17" creationId="{BBA66E41-A8E8-1A9C-650A-3CD28DFAE294}"/>
          </ac:spMkLst>
        </pc:spChg>
        <pc:spChg chg="mod">
          <ac:chgData name="Isabelle Plank" userId="a1289ac7-07bb-4c5c-b82e-95f954aebe03" providerId="ADAL" clId="{1EE0B497-F77D-41A0-A0A0-E37151357CD2}" dt="2022-07-05T10:10:58.345" v="10519"/>
          <ac:spMkLst>
            <pc:docMk/>
            <pc:sldMk cId="1691220556" sldId="288"/>
            <ac:spMk id="18" creationId="{44CF1A27-97F6-677B-FC18-BB1191814E4B}"/>
          </ac:spMkLst>
        </pc:spChg>
        <pc:spChg chg="mod">
          <ac:chgData name="Isabelle Plank" userId="a1289ac7-07bb-4c5c-b82e-95f954aebe03" providerId="ADAL" clId="{1EE0B497-F77D-41A0-A0A0-E37151357CD2}" dt="2022-07-05T10:10:58.345" v="10519"/>
          <ac:spMkLst>
            <pc:docMk/>
            <pc:sldMk cId="1691220556" sldId="288"/>
            <ac:spMk id="19" creationId="{4812BFEE-A84F-DB91-4C75-E742B6A80C33}"/>
          </ac:spMkLst>
        </pc:spChg>
        <pc:spChg chg="mod">
          <ac:chgData name="Isabelle Plank" userId="a1289ac7-07bb-4c5c-b82e-95f954aebe03" providerId="ADAL" clId="{1EE0B497-F77D-41A0-A0A0-E37151357CD2}" dt="2022-07-05T10:10:58.345" v="10519"/>
          <ac:spMkLst>
            <pc:docMk/>
            <pc:sldMk cId="1691220556" sldId="288"/>
            <ac:spMk id="20" creationId="{F11077A3-F89F-C961-3ADB-DFE6A71A45D0}"/>
          </ac:spMkLst>
        </pc:spChg>
        <pc:spChg chg="mod">
          <ac:chgData name="Isabelle Plank" userId="a1289ac7-07bb-4c5c-b82e-95f954aebe03" providerId="ADAL" clId="{1EE0B497-F77D-41A0-A0A0-E37151357CD2}" dt="2022-07-05T10:10:58.345" v="10519"/>
          <ac:spMkLst>
            <pc:docMk/>
            <pc:sldMk cId="1691220556" sldId="288"/>
            <ac:spMk id="21" creationId="{3A309F5F-F608-DFDD-3230-22A3169F4A8F}"/>
          </ac:spMkLst>
        </pc:spChg>
        <pc:spChg chg="mod">
          <ac:chgData name="Isabelle Plank" userId="a1289ac7-07bb-4c5c-b82e-95f954aebe03" providerId="ADAL" clId="{1EE0B497-F77D-41A0-A0A0-E37151357CD2}" dt="2022-07-05T10:10:58.345" v="10519"/>
          <ac:spMkLst>
            <pc:docMk/>
            <pc:sldMk cId="1691220556" sldId="288"/>
            <ac:spMk id="22" creationId="{AD81DDBA-1217-5031-1574-BE0BAF5464E1}"/>
          </ac:spMkLst>
        </pc:spChg>
        <pc:spChg chg="mod">
          <ac:chgData name="Isabelle Plank" userId="a1289ac7-07bb-4c5c-b82e-95f954aebe03" providerId="ADAL" clId="{1EE0B497-F77D-41A0-A0A0-E37151357CD2}" dt="2022-07-05T10:10:58.345" v="10519"/>
          <ac:spMkLst>
            <pc:docMk/>
            <pc:sldMk cId="1691220556" sldId="288"/>
            <ac:spMk id="23" creationId="{1F55095B-EB03-57D3-76D3-E2E94C435BE8}"/>
          </ac:spMkLst>
        </pc:spChg>
        <pc:spChg chg="mod">
          <ac:chgData name="Isabelle Plank" userId="a1289ac7-07bb-4c5c-b82e-95f954aebe03" providerId="ADAL" clId="{1EE0B497-F77D-41A0-A0A0-E37151357CD2}" dt="2022-07-05T10:10:58.345" v="10519"/>
          <ac:spMkLst>
            <pc:docMk/>
            <pc:sldMk cId="1691220556" sldId="288"/>
            <ac:spMk id="24" creationId="{8DEEC420-296A-71DB-C7ED-97BC6F20F3D1}"/>
          </ac:spMkLst>
        </pc:spChg>
        <pc:spChg chg="mod">
          <ac:chgData name="Isabelle Plank" userId="a1289ac7-07bb-4c5c-b82e-95f954aebe03" providerId="ADAL" clId="{1EE0B497-F77D-41A0-A0A0-E37151357CD2}" dt="2022-07-05T10:10:58.345" v="10519"/>
          <ac:spMkLst>
            <pc:docMk/>
            <pc:sldMk cId="1691220556" sldId="288"/>
            <ac:spMk id="25" creationId="{AD1CA16C-350C-F064-0EB9-3954F6B77AD2}"/>
          </ac:spMkLst>
        </pc:spChg>
        <pc:spChg chg="mod">
          <ac:chgData name="Isabelle Plank" userId="a1289ac7-07bb-4c5c-b82e-95f954aebe03" providerId="ADAL" clId="{1EE0B497-F77D-41A0-A0A0-E37151357CD2}" dt="2022-07-05T10:10:58.345" v="10519"/>
          <ac:spMkLst>
            <pc:docMk/>
            <pc:sldMk cId="1691220556" sldId="288"/>
            <ac:spMk id="26" creationId="{902390F5-FC99-FEC4-901A-903F8DFE31E8}"/>
          </ac:spMkLst>
        </pc:spChg>
        <pc:spChg chg="mod">
          <ac:chgData name="Isabelle Plank" userId="a1289ac7-07bb-4c5c-b82e-95f954aebe03" providerId="ADAL" clId="{1EE0B497-F77D-41A0-A0A0-E37151357CD2}" dt="2022-07-05T10:10:58.345" v="10519"/>
          <ac:spMkLst>
            <pc:docMk/>
            <pc:sldMk cId="1691220556" sldId="288"/>
            <ac:spMk id="27" creationId="{94CAF5DE-CB4B-0B8D-3C56-06BE6735EDD8}"/>
          </ac:spMkLst>
        </pc:spChg>
        <pc:spChg chg="mod">
          <ac:chgData name="Isabelle Plank" userId="a1289ac7-07bb-4c5c-b82e-95f954aebe03" providerId="ADAL" clId="{1EE0B497-F77D-41A0-A0A0-E37151357CD2}" dt="2022-07-05T10:10:58.345" v="10519"/>
          <ac:spMkLst>
            <pc:docMk/>
            <pc:sldMk cId="1691220556" sldId="288"/>
            <ac:spMk id="28" creationId="{ED9AB9CE-AA0C-2130-46A5-FE73D957A3B7}"/>
          </ac:spMkLst>
        </pc:spChg>
        <pc:spChg chg="mod">
          <ac:chgData name="Isabelle Plank" userId="a1289ac7-07bb-4c5c-b82e-95f954aebe03" providerId="ADAL" clId="{1EE0B497-F77D-41A0-A0A0-E37151357CD2}" dt="2022-07-05T10:10:58.345" v="10519"/>
          <ac:spMkLst>
            <pc:docMk/>
            <pc:sldMk cId="1691220556" sldId="288"/>
            <ac:spMk id="29" creationId="{2E4FF25F-2711-6C5D-CC20-5AE53061868D}"/>
          </ac:spMkLst>
        </pc:spChg>
        <pc:spChg chg="mod">
          <ac:chgData name="Isabelle Plank" userId="a1289ac7-07bb-4c5c-b82e-95f954aebe03" providerId="ADAL" clId="{1EE0B497-F77D-41A0-A0A0-E37151357CD2}" dt="2022-07-05T10:10:58.345" v="10519"/>
          <ac:spMkLst>
            <pc:docMk/>
            <pc:sldMk cId="1691220556" sldId="288"/>
            <ac:spMk id="30" creationId="{2761F9ED-12CD-4BCA-7406-4216B1086FD6}"/>
          </ac:spMkLst>
        </pc:spChg>
        <pc:spChg chg="mod">
          <ac:chgData name="Isabelle Plank" userId="a1289ac7-07bb-4c5c-b82e-95f954aebe03" providerId="ADAL" clId="{1EE0B497-F77D-41A0-A0A0-E37151357CD2}" dt="2022-07-05T10:10:58.345" v="10519"/>
          <ac:spMkLst>
            <pc:docMk/>
            <pc:sldMk cId="1691220556" sldId="288"/>
            <ac:spMk id="31" creationId="{0F8A8A92-BE04-D1FB-6F73-708C647A7901}"/>
          </ac:spMkLst>
        </pc:spChg>
        <pc:spChg chg="mod">
          <ac:chgData name="Isabelle Plank" userId="a1289ac7-07bb-4c5c-b82e-95f954aebe03" providerId="ADAL" clId="{1EE0B497-F77D-41A0-A0A0-E37151357CD2}" dt="2022-07-05T10:10:58.345" v="10519"/>
          <ac:spMkLst>
            <pc:docMk/>
            <pc:sldMk cId="1691220556" sldId="288"/>
            <ac:spMk id="32" creationId="{1D505C00-6051-ECDD-B5E9-F4502D852F35}"/>
          </ac:spMkLst>
        </pc:spChg>
        <pc:spChg chg="mod">
          <ac:chgData name="Isabelle Plank" userId="a1289ac7-07bb-4c5c-b82e-95f954aebe03" providerId="ADAL" clId="{1EE0B497-F77D-41A0-A0A0-E37151357CD2}" dt="2022-07-05T10:10:58.345" v="10519"/>
          <ac:spMkLst>
            <pc:docMk/>
            <pc:sldMk cId="1691220556" sldId="288"/>
            <ac:spMk id="33" creationId="{B5159218-ED9A-52E2-BC50-54F4AFA293EF}"/>
          </ac:spMkLst>
        </pc:spChg>
        <pc:spChg chg="mod">
          <ac:chgData name="Isabelle Plank" userId="a1289ac7-07bb-4c5c-b82e-95f954aebe03" providerId="ADAL" clId="{1EE0B497-F77D-41A0-A0A0-E37151357CD2}" dt="2022-07-05T10:10:58.345" v="10519"/>
          <ac:spMkLst>
            <pc:docMk/>
            <pc:sldMk cId="1691220556" sldId="288"/>
            <ac:spMk id="34" creationId="{26806B25-EA2E-01F1-64E7-D55290F7E357}"/>
          </ac:spMkLst>
        </pc:spChg>
        <pc:spChg chg="mod">
          <ac:chgData name="Isabelle Plank" userId="a1289ac7-07bb-4c5c-b82e-95f954aebe03" providerId="ADAL" clId="{1EE0B497-F77D-41A0-A0A0-E37151357CD2}" dt="2022-07-05T10:10:58.345" v="10519"/>
          <ac:spMkLst>
            <pc:docMk/>
            <pc:sldMk cId="1691220556" sldId="288"/>
            <ac:spMk id="35" creationId="{076618FB-4E06-7151-C862-91C858998FF2}"/>
          </ac:spMkLst>
        </pc:spChg>
        <pc:spChg chg="mod">
          <ac:chgData name="Isabelle Plank" userId="a1289ac7-07bb-4c5c-b82e-95f954aebe03" providerId="ADAL" clId="{1EE0B497-F77D-41A0-A0A0-E37151357CD2}" dt="2022-07-05T10:10:58.345" v="10519"/>
          <ac:spMkLst>
            <pc:docMk/>
            <pc:sldMk cId="1691220556" sldId="288"/>
            <ac:spMk id="36" creationId="{6FF70ECE-CCC6-0B54-A3E2-D8F8087BA078}"/>
          </ac:spMkLst>
        </pc:spChg>
        <pc:spChg chg="mod">
          <ac:chgData name="Isabelle Plank" userId="a1289ac7-07bb-4c5c-b82e-95f954aebe03" providerId="ADAL" clId="{1EE0B497-F77D-41A0-A0A0-E37151357CD2}" dt="2022-07-05T10:10:58.345" v="10519"/>
          <ac:spMkLst>
            <pc:docMk/>
            <pc:sldMk cId="1691220556" sldId="288"/>
            <ac:spMk id="37" creationId="{E85D22FA-3A98-76E1-B623-AAED4DD2166F}"/>
          </ac:spMkLst>
        </pc:spChg>
        <pc:spChg chg="mod">
          <ac:chgData name="Isabelle Plank" userId="a1289ac7-07bb-4c5c-b82e-95f954aebe03" providerId="ADAL" clId="{1EE0B497-F77D-41A0-A0A0-E37151357CD2}" dt="2022-07-05T10:10:58.345" v="10519"/>
          <ac:spMkLst>
            <pc:docMk/>
            <pc:sldMk cId="1691220556" sldId="288"/>
            <ac:spMk id="38" creationId="{5DD4BF89-3DC6-25AA-99FA-261DB3C2D155}"/>
          </ac:spMkLst>
        </pc:spChg>
        <pc:spChg chg="mod">
          <ac:chgData name="Isabelle Plank" userId="a1289ac7-07bb-4c5c-b82e-95f954aebe03" providerId="ADAL" clId="{1EE0B497-F77D-41A0-A0A0-E37151357CD2}" dt="2022-07-05T10:10:58.345" v="10519"/>
          <ac:spMkLst>
            <pc:docMk/>
            <pc:sldMk cId="1691220556" sldId="288"/>
            <ac:spMk id="39" creationId="{CCE9DCC9-DC4C-8D12-1D21-9A0BAFF27607}"/>
          </ac:spMkLst>
        </pc:spChg>
        <pc:spChg chg="mod">
          <ac:chgData name="Isabelle Plank" userId="a1289ac7-07bb-4c5c-b82e-95f954aebe03" providerId="ADAL" clId="{1EE0B497-F77D-41A0-A0A0-E37151357CD2}" dt="2022-07-05T10:10:58.345" v="10519"/>
          <ac:spMkLst>
            <pc:docMk/>
            <pc:sldMk cId="1691220556" sldId="288"/>
            <ac:spMk id="40" creationId="{89B70C2D-73BE-E97E-74F2-1B83AEFEDA57}"/>
          </ac:spMkLst>
        </pc:spChg>
        <pc:spChg chg="mod">
          <ac:chgData name="Isabelle Plank" userId="a1289ac7-07bb-4c5c-b82e-95f954aebe03" providerId="ADAL" clId="{1EE0B497-F77D-41A0-A0A0-E37151357CD2}" dt="2022-07-05T10:10:58.345" v="10519"/>
          <ac:spMkLst>
            <pc:docMk/>
            <pc:sldMk cId="1691220556" sldId="288"/>
            <ac:spMk id="41" creationId="{3709EE99-2CAA-3D77-0DA5-D0492CEE3D63}"/>
          </ac:spMkLst>
        </pc:spChg>
        <pc:spChg chg="mod">
          <ac:chgData name="Isabelle Plank" userId="a1289ac7-07bb-4c5c-b82e-95f954aebe03" providerId="ADAL" clId="{1EE0B497-F77D-41A0-A0A0-E37151357CD2}" dt="2022-07-05T10:10:58.345" v="10519"/>
          <ac:spMkLst>
            <pc:docMk/>
            <pc:sldMk cId="1691220556" sldId="288"/>
            <ac:spMk id="42" creationId="{3D002D07-B5E0-425C-3EC7-617602118FF2}"/>
          </ac:spMkLst>
        </pc:spChg>
        <pc:spChg chg="mod">
          <ac:chgData name="Isabelle Plank" userId="a1289ac7-07bb-4c5c-b82e-95f954aebe03" providerId="ADAL" clId="{1EE0B497-F77D-41A0-A0A0-E37151357CD2}" dt="2022-07-05T10:10:58.345" v="10519"/>
          <ac:spMkLst>
            <pc:docMk/>
            <pc:sldMk cId="1691220556" sldId="288"/>
            <ac:spMk id="43" creationId="{077A3528-CBDD-DBF8-638A-29B0BDD84A0D}"/>
          </ac:spMkLst>
        </pc:spChg>
        <pc:spChg chg="mod">
          <ac:chgData name="Isabelle Plank" userId="a1289ac7-07bb-4c5c-b82e-95f954aebe03" providerId="ADAL" clId="{1EE0B497-F77D-41A0-A0A0-E37151357CD2}" dt="2022-07-05T10:10:58.345" v="10519"/>
          <ac:spMkLst>
            <pc:docMk/>
            <pc:sldMk cId="1691220556" sldId="288"/>
            <ac:spMk id="44" creationId="{A3E50D6E-B138-83CD-0B18-1A2C24C06C67}"/>
          </ac:spMkLst>
        </pc:spChg>
        <pc:spChg chg="mod">
          <ac:chgData name="Isabelle Plank" userId="a1289ac7-07bb-4c5c-b82e-95f954aebe03" providerId="ADAL" clId="{1EE0B497-F77D-41A0-A0A0-E37151357CD2}" dt="2022-07-05T10:10:58.345" v="10519"/>
          <ac:spMkLst>
            <pc:docMk/>
            <pc:sldMk cId="1691220556" sldId="288"/>
            <ac:spMk id="45" creationId="{8B90BF33-A99A-7168-125D-7DDDDC8C8BD8}"/>
          </ac:spMkLst>
        </pc:spChg>
        <pc:spChg chg="mod">
          <ac:chgData name="Isabelle Plank" userId="a1289ac7-07bb-4c5c-b82e-95f954aebe03" providerId="ADAL" clId="{1EE0B497-F77D-41A0-A0A0-E37151357CD2}" dt="2022-07-05T10:10:58.345" v="10519"/>
          <ac:spMkLst>
            <pc:docMk/>
            <pc:sldMk cId="1691220556" sldId="288"/>
            <ac:spMk id="46" creationId="{1C39ECF5-0F3B-E8A0-6384-8D893AB80A67}"/>
          </ac:spMkLst>
        </pc:spChg>
        <pc:spChg chg="mod">
          <ac:chgData name="Isabelle Plank" userId="a1289ac7-07bb-4c5c-b82e-95f954aebe03" providerId="ADAL" clId="{1EE0B497-F77D-41A0-A0A0-E37151357CD2}" dt="2022-07-05T10:10:58.345" v="10519"/>
          <ac:spMkLst>
            <pc:docMk/>
            <pc:sldMk cId="1691220556" sldId="288"/>
            <ac:spMk id="47" creationId="{33EF22BF-D968-0ECD-A589-8E66519C0C2B}"/>
          </ac:spMkLst>
        </pc:spChg>
        <pc:spChg chg="mod">
          <ac:chgData name="Isabelle Plank" userId="a1289ac7-07bb-4c5c-b82e-95f954aebe03" providerId="ADAL" clId="{1EE0B497-F77D-41A0-A0A0-E37151357CD2}" dt="2022-07-05T10:10:58.345" v="10519"/>
          <ac:spMkLst>
            <pc:docMk/>
            <pc:sldMk cId="1691220556" sldId="288"/>
            <ac:spMk id="48" creationId="{0C131BD8-EAA6-7B76-0D34-2ABDBC4DC30E}"/>
          </ac:spMkLst>
        </pc:spChg>
        <pc:spChg chg="mod">
          <ac:chgData name="Isabelle Plank" userId="a1289ac7-07bb-4c5c-b82e-95f954aebe03" providerId="ADAL" clId="{1EE0B497-F77D-41A0-A0A0-E37151357CD2}" dt="2022-07-05T10:10:58.345" v="10519"/>
          <ac:spMkLst>
            <pc:docMk/>
            <pc:sldMk cId="1691220556" sldId="288"/>
            <ac:spMk id="49" creationId="{204C941A-AD57-E7F2-A303-3D6ABD3AAD36}"/>
          </ac:spMkLst>
        </pc:spChg>
        <pc:spChg chg="mod">
          <ac:chgData name="Isabelle Plank" userId="a1289ac7-07bb-4c5c-b82e-95f954aebe03" providerId="ADAL" clId="{1EE0B497-F77D-41A0-A0A0-E37151357CD2}" dt="2022-07-05T10:10:58.345" v="10519"/>
          <ac:spMkLst>
            <pc:docMk/>
            <pc:sldMk cId="1691220556" sldId="288"/>
            <ac:spMk id="50" creationId="{4F21EAFD-65CC-8D3F-7FC0-B47CF7CB5F29}"/>
          </ac:spMkLst>
        </pc:spChg>
        <pc:spChg chg="mod">
          <ac:chgData name="Isabelle Plank" userId="a1289ac7-07bb-4c5c-b82e-95f954aebe03" providerId="ADAL" clId="{1EE0B497-F77D-41A0-A0A0-E37151357CD2}" dt="2022-07-05T10:10:58.345" v="10519"/>
          <ac:spMkLst>
            <pc:docMk/>
            <pc:sldMk cId="1691220556" sldId="288"/>
            <ac:spMk id="51" creationId="{E102E269-93B3-E778-AA21-650FEB009C2A}"/>
          </ac:spMkLst>
        </pc:spChg>
        <pc:spChg chg="mod">
          <ac:chgData name="Isabelle Plank" userId="a1289ac7-07bb-4c5c-b82e-95f954aebe03" providerId="ADAL" clId="{1EE0B497-F77D-41A0-A0A0-E37151357CD2}" dt="2022-07-05T10:10:58.345" v="10519"/>
          <ac:spMkLst>
            <pc:docMk/>
            <pc:sldMk cId="1691220556" sldId="288"/>
            <ac:spMk id="55" creationId="{2A56C4D3-4A7C-366C-AFDC-5FF3915545EC}"/>
          </ac:spMkLst>
        </pc:spChg>
        <pc:spChg chg="mod">
          <ac:chgData name="Isabelle Plank" userId="a1289ac7-07bb-4c5c-b82e-95f954aebe03" providerId="ADAL" clId="{1EE0B497-F77D-41A0-A0A0-E37151357CD2}" dt="2022-07-05T10:10:58.345" v="10519"/>
          <ac:spMkLst>
            <pc:docMk/>
            <pc:sldMk cId="1691220556" sldId="288"/>
            <ac:spMk id="56" creationId="{E641CF8C-10C4-79A5-7CE5-B0A6FCC1A1AB}"/>
          </ac:spMkLst>
        </pc:spChg>
        <pc:spChg chg="mod">
          <ac:chgData name="Isabelle Plank" userId="a1289ac7-07bb-4c5c-b82e-95f954aebe03" providerId="ADAL" clId="{1EE0B497-F77D-41A0-A0A0-E37151357CD2}" dt="2022-07-05T10:10:58.345" v="10519"/>
          <ac:spMkLst>
            <pc:docMk/>
            <pc:sldMk cId="1691220556" sldId="288"/>
            <ac:spMk id="58" creationId="{81A4C202-0B14-CCA4-0107-3785AF149E4F}"/>
          </ac:spMkLst>
        </pc:spChg>
        <pc:spChg chg="mod">
          <ac:chgData name="Isabelle Plank" userId="a1289ac7-07bb-4c5c-b82e-95f954aebe03" providerId="ADAL" clId="{1EE0B497-F77D-41A0-A0A0-E37151357CD2}" dt="2022-07-05T10:10:58.345" v="10519"/>
          <ac:spMkLst>
            <pc:docMk/>
            <pc:sldMk cId="1691220556" sldId="288"/>
            <ac:spMk id="59" creationId="{60325190-348F-D140-C4F9-02E420D5988E}"/>
          </ac:spMkLst>
        </pc:spChg>
        <pc:spChg chg="mod">
          <ac:chgData name="Isabelle Plank" userId="a1289ac7-07bb-4c5c-b82e-95f954aebe03" providerId="ADAL" clId="{1EE0B497-F77D-41A0-A0A0-E37151357CD2}" dt="2022-07-05T10:10:58.345" v="10519"/>
          <ac:spMkLst>
            <pc:docMk/>
            <pc:sldMk cId="1691220556" sldId="288"/>
            <ac:spMk id="60" creationId="{1D3425E1-9567-6F08-6AE2-04DEFB003EEA}"/>
          </ac:spMkLst>
        </pc:spChg>
        <pc:spChg chg="mod">
          <ac:chgData name="Isabelle Plank" userId="a1289ac7-07bb-4c5c-b82e-95f954aebe03" providerId="ADAL" clId="{1EE0B497-F77D-41A0-A0A0-E37151357CD2}" dt="2022-07-05T10:10:58.345" v="10519"/>
          <ac:spMkLst>
            <pc:docMk/>
            <pc:sldMk cId="1691220556" sldId="288"/>
            <ac:spMk id="61" creationId="{55A5FC17-55A7-7932-2566-1DB02FE7FFCF}"/>
          </ac:spMkLst>
        </pc:spChg>
        <pc:spChg chg="mod">
          <ac:chgData name="Isabelle Plank" userId="a1289ac7-07bb-4c5c-b82e-95f954aebe03" providerId="ADAL" clId="{1EE0B497-F77D-41A0-A0A0-E37151357CD2}" dt="2022-07-05T10:10:58.345" v="10519"/>
          <ac:spMkLst>
            <pc:docMk/>
            <pc:sldMk cId="1691220556" sldId="288"/>
            <ac:spMk id="62" creationId="{2795BD4B-1378-59F5-6BD0-DD0912A07AC6}"/>
          </ac:spMkLst>
        </pc:spChg>
        <pc:spChg chg="mod">
          <ac:chgData name="Isabelle Plank" userId="a1289ac7-07bb-4c5c-b82e-95f954aebe03" providerId="ADAL" clId="{1EE0B497-F77D-41A0-A0A0-E37151357CD2}" dt="2022-07-05T10:10:58.345" v="10519"/>
          <ac:spMkLst>
            <pc:docMk/>
            <pc:sldMk cId="1691220556" sldId="288"/>
            <ac:spMk id="63" creationId="{10FA1B21-B868-20D2-20C7-3CFC8A7D3666}"/>
          </ac:spMkLst>
        </pc:spChg>
        <pc:spChg chg="mod">
          <ac:chgData name="Isabelle Plank" userId="a1289ac7-07bb-4c5c-b82e-95f954aebe03" providerId="ADAL" clId="{1EE0B497-F77D-41A0-A0A0-E37151357CD2}" dt="2022-07-05T10:10:58.345" v="10519"/>
          <ac:spMkLst>
            <pc:docMk/>
            <pc:sldMk cId="1691220556" sldId="288"/>
            <ac:spMk id="64" creationId="{CDB6E399-BDDB-3DF4-182F-2E7CF4368CD3}"/>
          </ac:spMkLst>
        </pc:spChg>
        <pc:spChg chg="mod">
          <ac:chgData name="Isabelle Plank" userId="a1289ac7-07bb-4c5c-b82e-95f954aebe03" providerId="ADAL" clId="{1EE0B497-F77D-41A0-A0A0-E37151357CD2}" dt="2022-07-05T10:10:58.345" v="10519"/>
          <ac:spMkLst>
            <pc:docMk/>
            <pc:sldMk cId="1691220556" sldId="288"/>
            <ac:spMk id="65" creationId="{F9345B5E-535D-CC8D-75A0-CBFDDC6DF668}"/>
          </ac:spMkLst>
        </pc:spChg>
        <pc:spChg chg="mod">
          <ac:chgData name="Isabelle Plank" userId="a1289ac7-07bb-4c5c-b82e-95f954aebe03" providerId="ADAL" clId="{1EE0B497-F77D-41A0-A0A0-E37151357CD2}" dt="2022-07-05T10:10:58.345" v="10519"/>
          <ac:spMkLst>
            <pc:docMk/>
            <pc:sldMk cId="1691220556" sldId="288"/>
            <ac:spMk id="66" creationId="{B0B4F91F-995B-DFAB-B8C5-1D178ABB1FF8}"/>
          </ac:spMkLst>
        </pc:spChg>
        <pc:spChg chg="mod">
          <ac:chgData name="Isabelle Plank" userId="a1289ac7-07bb-4c5c-b82e-95f954aebe03" providerId="ADAL" clId="{1EE0B497-F77D-41A0-A0A0-E37151357CD2}" dt="2022-07-05T10:10:58.345" v="10519"/>
          <ac:spMkLst>
            <pc:docMk/>
            <pc:sldMk cId="1691220556" sldId="288"/>
            <ac:spMk id="67" creationId="{2F846C04-0D04-D77A-6767-B1022385EBAC}"/>
          </ac:spMkLst>
        </pc:spChg>
        <pc:spChg chg="mod">
          <ac:chgData name="Isabelle Plank" userId="a1289ac7-07bb-4c5c-b82e-95f954aebe03" providerId="ADAL" clId="{1EE0B497-F77D-41A0-A0A0-E37151357CD2}" dt="2022-07-05T10:10:58.345" v="10519"/>
          <ac:spMkLst>
            <pc:docMk/>
            <pc:sldMk cId="1691220556" sldId="288"/>
            <ac:spMk id="68" creationId="{DE019154-CD32-2D87-4B75-0B3CA25CFDC2}"/>
          </ac:spMkLst>
        </pc:spChg>
        <pc:spChg chg="mod">
          <ac:chgData name="Isabelle Plank" userId="a1289ac7-07bb-4c5c-b82e-95f954aebe03" providerId="ADAL" clId="{1EE0B497-F77D-41A0-A0A0-E37151357CD2}" dt="2022-07-05T10:10:58.345" v="10519"/>
          <ac:spMkLst>
            <pc:docMk/>
            <pc:sldMk cId="1691220556" sldId="288"/>
            <ac:spMk id="69" creationId="{5614252E-8C9E-A036-4687-A2E47C3F516A}"/>
          </ac:spMkLst>
        </pc:spChg>
        <pc:spChg chg="mod">
          <ac:chgData name="Isabelle Plank" userId="a1289ac7-07bb-4c5c-b82e-95f954aebe03" providerId="ADAL" clId="{1EE0B497-F77D-41A0-A0A0-E37151357CD2}" dt="2022-07-05T10:10:58.345" v="10519"/>
          <ac:spMkLst>
            <pc:docMk/>
            <pc:sldMk cId="1691220556" sldId="288"/>
            <ac:spMk id="71" creationId="{1628C57B-689F-6345-3F96-EA18BC5CCC87}"/>
          </ac:spMkLst>
        </pc:spChg>
        <pc:spChg chg="mod">
          <ac:chgData name="Isabelle Plank" userId="a1289ac7-07bb-4c5c-b82e-95f954aebe03" providerId="ADAL" clId="{1EE0B497-F77D-41A0-A0A0-E37151357CD2}" dt="2022-07-05T10:10:58.345" v="10519"/>
          <ac:spMkLst>
            <pc:docMk/>
            <pc:sldMk cId="1691220556" sldId="288"/>
            <ac:spMk id="72" creationId="{A7A7C817-0E7C-0286-A194-8195BFB80631}"/>
          </ac:spMkLst>
        </pc:spChg>
        <pc:spChg chg="mod">
          <ac:chgData name="Isabelle Plank" userId="a1289ac7-07bb-4c5c-b82e-95f954aebe03" providerId="ADAL" clId="{1EE0B497-F77D-41A0-A0A0-E37151357CD2}" dt="2022-07-05T10:10:58.345" v="10519"/>
          <ac:spMkLst>
            <pc:docMk/>
            <pc:sldMk cId="1691220556" sldId="288"/>
            <ac:spMk id="73" creationId="{9B203ED2-808D-F571-8F4C-272F2A9E99CC}"/>
          </ac:spMkLst>
        </pc:spChg>
        <pc:spChg chg="mod">
          <ac:chgData name="Isabelle Plank" userId="a1289ac7-07bb-4c5c-b82e-95f954aebe03" providerId="ADAL" clId="{1EE0B497-F77D-41A0-A0A0-E37151357CD2}" dt="2022-07-05T10:10:58.345" v="10519"/>
          <ac:spMkLst>
            <pc:docMk/>
            <pc:sldMk cId="1691220556" sldId="288"/>
            <ac:spMk id="74" creationId="{BDE834F5-1DC0-C8B5-4412-0D71AFC36D86}"/>
          </ac:spMkLst>
        </pc:spChg>
        <pc:spChg chg="mod">
          <ac:chgData name="Isabelle Plank" userId="a1289ac7-07bb-4c5c-b82e-95f954aebe03" providerId="ADAL" clId="{1EE0B497-F77D-41A0-A0A0-E37151357CD2}" dt="2022-07-05T10:10:58.345" v="10519"/>
          <ac:spMkLst>
            <pc:docMk/>
            <pc:sldMk cId="1691220556" sldId="288"/>
            <ac:spMk id="75" creationId="{4C544591-322C-A145-A1E1-0E1B3500A6C9}"/>
          </ac:spMkLst>
        </pc:spChg>
        <pc:spChg chg="mod">
          <ac:chgData name="Isabelle Plank" userId="a1289ac7-07bb-4c5c-b82e-95f954aebe03" providerId="ADAL" clId="{1EE0B497-F77D-41A0-A0A0-E37151357CD2}" dt="2022-07-05T10:10:58.345" v="10519"/>
          <ac:spMkLst>
            <pc:docMk/>
            <pc:sldMk cId="1691220556" sldId="288"/>
            <ac:spMk id="76" creationId="{3CC71F4A-7B9D-DBD1-1AE3-48BBB274DC26}"/>
          </ac:spMkLst>
        </pc:spChg>
        <pc:spChg chg="mod">
          <ac:chgData name="Isabelle Plank" userId="a1289ac7-07bb-4c5c-b82e-95f954aebe03" providerId="ADAL" clId="{1EE0B497-F77D-41A0-A0A0-E37151357CD2}" dt="2022-07-05T10:10:58.345" v="10519"/>
          <ac:spMkLst>
            <pc:docMk/>
            <pc:sldMk cId="1691220556" sldId="288"/>
            <ac:spMk id="77" creationId="{3C3899D7-43D6-A75C-B3CF-71700180C992}"/>
          </ac:spMkLst>
        </pc:spChg>
        <pc:spChg chg="mod">
          <ac:chgData name="Isabelle Plank" userId="a1289ac7-07bb-4c5c-b82e-95f954aebe03" providerId="ADAL" clId="{1EE0B497-F77D-41A0-A0A0-E37151357CD2}" dt="2022-07-05T10:10:58.345" v="10519"/>
          <ac:spMkLst>
            <pc:docMk/>
            <pc:sldMk cId="1691220556" sldId="288"/>
            <ac:spMk id="78" creationId="{DA0A9DDD-4DA8-DF28-E55F-7E6C36914D28}"/>
          </ac:spMkLst>
        </pc:spChg>
        <pc:spChg chg="mod">
          <ac:chgData name="Isabelle Plank" userId="a1289ac7-07bb-4c5c-b82e-95f954aebe03" providerId="ADAL" clId="{1EE0B497-F77D-41A0-A0A0-E37151357CD2}" dt="2022-07-05T10:10:58.345" v="10519"/>
          <ac:spMkLst>
            <pc:docMk/>
            <pc:sldMk cId="1691220556" sldId="288"/>
            <ac:spMk id="79" creationId="{A2F5322F-7D5A-D6D1-E2A0-4C1F638D11C1}"/>
          </ac:spMkLst>
        </pc:spChg>
        <pc:spChg chg="mod">
          <ac:chgData name="Isabelle Plank" userId="a1289ac7-07bb-4c5c-b82e-95f954aebe03" providerId="ADAL" clId="{1EE0B497-F77D-41A0-A0A0-E37151357CD2}" dt="2022-07-05T10:10:58.345" v="10519"/>
          <ac:spMkLst>
            <pc:docMk/>
            <pc:sldMk cId="1691220556" sldId="288"/>
            <ac:spMk id="80" creationId="{206CB8A1-B497-9B7D-7CE3-9614901C5574}"/>
          </ac:spMkLst>
        </pc:spChg>
        <pc:spChg chg="mod">
          <ac:chgData name="Isabelle Plank" userId="a1289ac7-07bb-4c5c-b82e-95f954aebe03" providerId="ADAL" clId="{1EE0B497-F77D-41A0-A0A0-E37151357CD2}" dt="2022-07-05T10:10:58.345" v="10519"/>
          <ac:spMkLst>
            <pc:docMk/>
            <pc:sldMk cId="1691220556" sldId="288"/>
            <ac:spMk id="81" creationId="{C37AD511-D3F1-CB12-5634-91AD56B0E32B}"/>
          </ac:spMkLst>
        </pc:spChg>
        <pc:spChg chg="mod">
          <ac:chgData name="Isabelle Plank" userId="a1289ac7-07bb-4c5c-b82e-95f954aebe03" providerId="ADAL" clId="{1EE0B497-F77D-41A0-A0A0-E37151357CD2}" dt="2022-07-05T10:10:58.345" v="10519"/>
          <ac:spMkLst>
            <pc:docMk/>
            <pc:sldMk cId="1691220556" sldId="288"/>
            <ac:spMk id="82" creationId="{15BEB6FB-BA21-7120-6060-84E9F1334273}"/>
          </ac:spMkLst>
        </pc:spChg>
        <pc:spChg chg="mod">
          <ac:chgData name="Isabelle Plank" userId="a1289ac7-07bb-4c5c-b82e-95f954aebe03" providerId="ADAL" clId="{1EE0B497-F77D-41A0-A0A0-E37151357CD2}" dt="2022-07-05T10:10:58.345" v="10519"/>
          <ac:spMkLst>
            <pc:docMk/>
            <pc:sldMk cId="1691220556" sldId="288"/>
            <ac:spMk id="83" creationId="{CD93A244-AF40-7EF9-36E6-65B08377C7EA}"/>
          </ac:spMkLst>
        </pc:spChg>
        <pc:spChg chg="mod">
          <ac:chgData name="Isabelle Plank" userId="a1289ac7-07bb-4c5c-b82e-95f954aebe03" providerId="ADAL" clId="{1EE0B497-F77D-41A0-A0A0-E37151357CD2}" dt="2022-07-05T10:10:58.345" v="10519"/>
          <ac:spMkLst>
            <pc:docMk/>
            <pc:sldMk cId="1691220556" sldId="288"/>
            <ac:spMk id="84" creationId="{D5A38D7F-4B12-16C7-1F5E-7C0529A89D14}"/>
          </ac:spMkLst>
        </pc:spChg>
        <pc:spChg chg="mod">
          <ac:chgData name="Isabelle Plank" userId="a1289ac7-07bb-4c5c-b82e-95f954aebe03" providerId="ADAL" clId="{1EE0B497-F77D-41A0-A0A0-E37151357CD2}" dt="2022-07-05T10:10:58.345" v="10519"/>
          <ac:spMkLst>
            <pc:docMk/>
            <pc:sldMk cId="1691220556" sldId="288"/>
            <ac:spMk id="85" creationId="{B1CB9DCB-2ED2-0531-0867-E61AF8D5F93C}"/>
          </ac:spMkLst>
        </pc:spChg>
        <pc:spChg chg="mod">
          <ac:chgData name="Isabelle Plank" userId="a1289ac7-07bb-4c5c-b82e-95f954aebe03" providerId="ADAL" clId="{1EE0B497-F77D-41A0-A0A0-E37151357CD2}" dt="2022-07-05T10:10:58.345" v="10519"/>
          <ac:spMkLst>
            <pc:docMk/>
            <pc:sldMk cId="1691220556" sldId="288"/>
            <ac:spMk id="86" creationId="{702FAA00-0A5E-6E6B-79B0-C75BF1217BC5}"/>
          </ac:spMkLst>
        </pc:spChg>
        <pc:spChg chg="mod">
          <ac:chgData name="Isabelle Plank" userId="a1289ac7-07bb-4c5c-b82e-95f954aebe03" providerId="ADAL" clId="{1EE0B497-F77D-41A0-A0A0-E37151357CD2}" dt="2022-07-05T10:10:58.345" v="10519"/>
          <ac:spMkLst>
            <pc:docMk/>
            <pc:sldMk cId="1691220556" sldId="288"/>
            <ac:spMk id="87" creationId="{28BA305C-8309-172D-F489-10CDCF210912}"/>
          </ac:spMkLst>
        </pc:spChg>
        <pc:spChg chg="mod">
          <ac:chgData name="Isabelle Plank" userId="a1289ac7-07bb-4c5c-b82e-95f954aebe03" providerId="ADAL" clId="{1EE0B497-F77D-41A0-A0A0-E37151357CD2}" dt="2022-07-05T10:10:58.345" v="10519"/>
          <ac:spMkLst>
            <pc:docMk/>
            <pc:sldMk cId="1691220556" sldId="288"/>
            <ac:spMk id="88" creationId="{18E713D7-16E2-EA9D-E958-E4CEA343AB6A}"/>
          </ac:spMkLst>
        </pc:spChg>
        <pc:spChg chg="mod">
          <ac:chgData name="Isabelle Plank" userId="a1289ac7-07bb-4c5c-b82e-95f954aebe03" providerId="ADAL" clId="{1EE0B497-F77D-41A0-A0A0-E37151357CD2}" dt="2022-07-05T10:10:58.345" v="10519"/>
          <ac:spMkLst>
            <pc:docMk/>
            <pc:sldMk cId="1691220556" sldId="288"/>
            <ac:spMk id="89" creationId="{B9EF70E6-F139-C671-D44D-24F02DF9841B}"/>
          </ac:spMkLst>
        </pc:spChg>
        <pc:spChg chg="mod">
          <ac:chgData name="Isabelle Plank" userId="a1289ac7-07bb-4c5c-b82e-95f954aebe03" providerId="ADAL" clId="{1EE0B497-F77D-41A0-A0A0-E37151357CD2}" dt="2022-07-05T10:10:58.345" v="10519"/>
          <ac:spMkLst>
            <pc:docMk/>
            <pc:sldMk cId="1691220556" sldId="288"/>
            <ac:spMk id="90" creationId="{509F852A-A2FA-2EFA-27DE-9F55356DB215}"/>
          </ac:spMkLst>
        </pc:spChg>
        <pc:spChg chg="mod">
          <ac:chgData name="Isabelle Plank" userId="a1289ac7-07bb-4c5c-b82e-95f954aebe03" providerId="ADAL" clId="{1EE0B497-F77D-41A0-A0A0-E37151357CD2}" dt="2022-07-05T10:10:58.345" v="10519"/>
          <ac:spMkLst>
            <pc:docMk/>
            <pc:sldMk cId="1691220556" sldId="288"/>
            <ac:spMk id="91" creationId="{D0D18075-8E54-633E-5707-5E9B3598E9C2}"/>
          </ac:spMkLst>
        </pc:spChg>
        <pc:spChg chg="mod">
          <ac:chgData name="Isabelle Plank" userId="a1289ac7-07bb-4c5c-b82e-95f954aebe03" providerId="ADAL" clId="{1EE0B497-F77D-41A0-A0A0-E37151357CD2}" dt="2022-07-05T10:10:58.345" v="10519"/>
          <ac:spMkLst>
            <pc:docMk/>
            <pc:sldMk cId="1691220556" sldId="288"/>
            <ac:spMk id="92" creationId="{FDB5D50A-2A35-B9A6-1D88-5148493C43CA}"/>
          </ac:spMkLst>
        </pc:spChg>
        <pc:spChg chg="mod">
          <ac:chgData name="Isabelle Plank" userId="a1289ac7-07bb-4c5c-b82e-95f954aebe03" providerId="ADAL" clId="{1EE0B497-F77D-41A0-A0A0-E37151357CD2}" dt="2022-07-05T10:10:58.345" v="10519"/>
          <ac:spMkLst>
            <pc:docMk/>
            <pc:sldMk cId="1691220556" sldId="288"/>
            <ac:spMk id="93" creationId="{33536213-CE0D-A769-D907-30D6FDA96E4D}"/>
          </ac:spMkLst>
        </pc:spChg>
        <pc:spChg chg="mod">
          <ac:chgData name="Isabelle Plank" userId="a1289ac7-07bb-4c5c-b82e-95f954aebe03" providerId="ADAL" clId="{1EE0B497-F77D-41A0-A0A0-E37151357CD2}" dt="2022-07-05T10:10:58.345" v="10519"/>
          <ac:spMkLst>
            <pc:docMk/>
            <pc:sldMk cId="1691220556" sldId="288"/>
            <ac:spMk id="94" creationId="{C93BD70D-EA6C-DAA9-3F99-F9C89CE5B57F}"/>
          </ac:spMkLst>
        </pc:spChg>
        <pc:spChg chg="mod">
          <ac:chgData name="Isabelle Plank" userId="a1289ac7-07bb-4c5c-b82e-95f954aebe03" providerId="ADAL" clId="{1EE0B497-F77D-41A0-A0A0-E37151357CD2}" dt="2022-07-05T10:10:58.345" v="10519"/>
          <ac:spMkLst>
            <pc:docMk/>
            <pc:sldMk cId="1691220556" sldId="288"/>
            <ac:spMk id="95" creationId="{2178B933-D86F-2703-A2F5-3736FA5489C4}"/>
          </ac:spMkLst>
        </pc:spChg>
        <pc:spChg chg="mod">
          <ac:chgData name="Isabelle Plank" userId="a1289ac7-07bb-4c5c-b82e-95f954aebe03" providerId="ADAL" clId="{1EE0B497-F77D-41A0-A0A0-E37151357CD2}" dt="2022-07-05T10:10:58.345" v="10519"/>
          <ac:spMkLst>
            <pc:docMk/>
            <pc:sldMk cId="1691220556" sldId="288"/>
            <ac:spMk id="96" creationId="{4C33DE8A-803C-0E55-28A6-B2AD1E5938B3}"/>
          </ac:spMkLst>
        </pc:spChg>
        <pc:spChg chg="mod">
          <ac:chgData name="Isabelle Plank" userId="a1289ac7-07bb-4c5c-b82e-95f954aebe03" providerId="ADAL" clId="{1EE0B497-F77D-41A0-A0A0-E37151357CD2}" dt="2022-07-05T10:10:58.345" v="10519"/>
          <ac:spMkLst>
            <pc:docMk/>
            <pc:sldMk cId="1691220556" sldId="288"/>
            <ac:spMk id="97" creationId="{3DF12378-5025-6171-620C-71B7D6B57CDE}"/>
          </ac:spMkLst>
        </pc:spChg>
        <pc:spChg chg="mod">
          <ac:chgData name="Isabelle Plank" userId="a1289ac7-07bb-4c5c-b82e-95f954aebe03" providerId="ADAL" clId="{1EE0B497-F77D-41A0-A0A0-E37151357CD2}" dt="2022-07-05T10:10:58.345" v="10519"/>
          <ac:spMkLst>
            <pc:docMk/>
            <pc:sldMk cId="1691220556" sldId="288"/>
            <ac:spMk id="98" creationId="{E547E1DF-E6B6-A11F-D754-F5C7150358C4}"/>
          </ac:spMkLst>
        </pc:spChg>
        <pc:spChg chg="mod">
          <ac:chgData name="Isabelle Plank" userId="a1289ac7-07bb-4c5c-b82e-95f954aebe03" providerId="ADAL" clId="{1EE0B497-F77D-41A0-A0A0-E37151357CD2}" dt="2022-07-05T10:10:58.345" v="10519"/>
          <ac:spMkLst>
            <pc:docMk/>
            <pc:sldMk cId="1691220556" sldId="288"/>
            <ac:spMk id="99" creationId="{706FEE40-AC0F-BC8F-D1FE-1418763F47E1}"/>
          </ac:spMkLst>
        </pc:spChg>
        <pc:spChg chg="mod">
          <ac:chgData name="Isabelle Plank" userId="a1289ac7-07bb-4c5c-b82e-95f954aebe03" providerId="ADAL" clId="{1EE0B497-F77D-41A0-A0A0-E37151357CD2}" dt="2022-07-05T10:10:58.345" v="10519"/>
          <ac:spMkLst>
            <pc:docMk/>
            <pc:sldMk cId="1691220556" sldId="288"/>
            <ac:spMk id="100" creationId="{E21D0C5C-A01A-6FCC-7E06-0A704F9D3415}"/>
          </ac:spMkLst>
        </pc:spChg>
        <pc:spChg chg="mod">
          <ac:chgData name="Isabelle Plank" userId="a1289ac7-07bb-4c5c-b82e-95f954aebe03" providerId="ADAL" clId="{1EE0B497-F77D-41A0-A0A0-E37151357CD2}" dt="2022-07-05T10:10:58.345" v="10519"/>
          <ac:spMkLst>
            <pc:docMk/>
            <pc:sldMk cId="1691220556" sldId="288"/>
            <ac:spMk id="101" creationId="{3B9E8781-51C8-A6CD-73AD-0C2DC12BF40E}"/>
          </ac:spMkLst>
        </pc:spChg>
        <pc:spChg chg="mod">
          <ac:chgData name="Isabelle Plank" userId="a1289ac7-07bb-4c5c-b82e-95f954aebe03" providerId="ADAL" clId="{1EE0B497-F77D-41A0-A0A0-E37151357CD2}" dt="2022-07-05T10:10:58.345" v="10519"/>
          <ac:spMkLst>
            <pc:docMk/>
            <pc:sldMk cId="1691220556" sldId="288"/>
            <ac:spMk id="102" creationId="{BE4E0654-3DD2-B7E8-D2B8-24741118DC24}"/>
          </ac:spMkLst>
        </pc:spChg>
        <pc:spChg chg="add del mod ord">
          <ac:chgData name="Isabelle Plank" userId="a1289ac7-07bb-4c5c-b82e-95f954aebe03" providerId="ADAL" clId="{1EE0B497-F77D-41A0-A0A0-E37151357CD2}" dt="2022-07-08T12:29:56.736" v="11363" actId="700"/>
          <ac:spMkLst>
            <pc:docMk/>
            <pc:sldMk cId="1691220556" sldId="288"/>
            <ac:spMk id="103" creationId="{8293936B-BF94-7ECE-F1B3-58229F71F255}"/>
          </ac:spMkLst>
        </pc:spChg>
        <pc:spChg chg="add mod ord">
          <ac:chgData name="Isabelle Plank" userId="a1289ac7-07bb-4c5c-b82e-95f954aebe03" providerId="ADAL" clId="{1EE0B497-F77D-41A0-A0A0-E37151357CD2}" dt="2022-07-08T12:29:56.736" v="11363" actId="700"/>
          <ac:spMkLst>
            <pc:docMk/>
            <pc:sldMk cId="1691220556" sldId="288"/>
            <ac:spMk id="104" creationId="{E79D614A-3FB3-11A8-21B1-1FF0B0D9A541}"/>
          </ac:spMkLst>
        </pc:spChg>
        <pc:grpChg chg="add mod">
          <ac:chgData name="Isabelle Plank" userId="a1289ac7-07bb-4c5c-b82e-95f954aebe03" providerId="ADAL" clId="{1EE0B497-F77D-41A0-A0A0-E37151357CD2}" dt="2022-07-05T10:11:16.600" v="10525" actId="196"/>
          <ac:grpSpMkLst>
            <pc:docMk/>
            <pc:sldMk cId="1691220556" sldId="288"/>
            <ac:grpSpMk id="6" creationId="{BE29B23D-8FE9-604D-1123-16AE3818FC45}"/>
          </ac:grpSpMkLst>
        </pc:grpChg>
        <pc:grpChg chg="mod">
          <ac:chgData name="Isabelle Plank" userId="a1289ac7-07bb-4c5c-b82e-95f954aebe03" providerId="ADAL" clId="{1EE0B497-F77D-41A0-A0A0-E37151357CD2}" dt="2022-07-05T10:10:58.345" v="10519"/>
          <ac:grpSpMkLst>
            <pc:docMk/>
            <pc:sldMk cId="1691220556" sldId="288"/>
            <ac:grpSpMk id="7" creationId="{1D6A9714-17CD-B807-6DAC-E13E3D307601}"/>
          </ac:grpSpMkLst>
        </pc:grpChg>
        <pc:grpChg chg="mod">
          <ac:chgData name="Isabelle Plank" userId="a1289ac7-07bb-4c5c-b82e-95f954aebe03" providerId="ADAL" clId="{1EE0B497-F77D-41A0-A0A0-E37151357CD2}" dt="2022-07-05T10:10:58.345" v="10519"/>
          <ac:grpSpMkLst>
            <pc:docMk/>
            <pc:sldMk cId="1691220556" sldId="288"/>
            <ac:grpSpMk id="8" creationId="{C111BE06-DE02-7865-598D-92A3038C1280}"/>
          </ac:grpSpMkLst>
        </pc:grpChg>
        <pc:grpChg chg="mod">
          <ac:chgData name="Isabelle Plank" userId="a1289ac7-07bb-4c5c-b82e-95f954aebe03" providerId="ADAL" clId="{1EE0B497-F77D-41A0-A0A0-E37151357CD2}" dt="2022-07-05T10:10:58.345" v="10519"/>
          <ac:grpSpMkLst>
            <pc:docMk/>
            <pc:sldMk cId="1691220556" sldId="288"/>
            <ac:grpSpMk id="9" creationId="{94FB1D91-2B90-57B0-20F9-8EFD994B58E5}"/>
          </ac:grpSpMkLst>
        </pc:grpChg>
        <pc:grpChg chg="mod">
          <ac:chgData name="Isabelle Plank" userId="a1289ac7-07bb-4c5c-b82e-95f954aebe03" providerId="ADAL" clId="{1EE0B497-F77D-41A0-A0A0-E37151357CD2}" dt="2022-07-05T10:10:58.345" v="10519"/>
          <ac:grpSpMkLst>
            <pc:docMk/>
            <pc:sldMk cId="1691220556" sldId="288"/>
            <ac:grpSpMk id="11" creationId="{EB311A70-2FB8-A55C-920A-00682585A47D}"/>
          </ac:grpSpMkLst>
        </pc:grpChg>
        <pc:grpChg chg="mod">
          <ac:chgData name="Isabelle Plank" userId="a1289ac7-07bb-4c5c-b82e-95f954aebe03" providerId="ADAL" clId="{1EE0B497-F77D-41A0-A0A0-E37151357CD2}" dt="2022-07-05T10:10:58.345" v="10519"/>
          <ac:grpSpMkLst>
            <pc:docMk/>
            <pc:sldMk cId="1691220556" sldId="288"/>
            <ac:grpSpMk id="12" creationId="{77ED0F77-D0CC-7EFB-E8FD-D38794184CD3}"/>
          </ac:grpSpMkLst>
        </pc:grpChg>
        <pc:grpChg chg="mod">
          <ac:chgData name="Isabelle Plank" userId="a1289ac7-07bb-4c5c-b82e-95f954aebe03" providerId="ADAL" clId="{1EE0B497-F77D-41A0-A0A0-E37151357CD2}" dt="2022-07-05T10:10:58.345" v="10519"/>
          <ac:grpSpMkLst>
            <pc:docMk/>
            <pc:sldMk cId="1691220556" sldId="288"/>
            <ac:grpSpMk id="52" creationId="{EF0B69A6-E052-AB2E-8B01-F3F9783E5046}"/>
          </ac:grpSpMkLst>
        </pc:grpChg>
        <pc:grpChg chg="mod">
          <ac:chgData name="Isabelle Plank" userId="a1289ac7-07bb-4c5c-b82e-95f954aebe03" providerId="ADAL" clId="{1EE0B497-F77D-41A0-A0A0-E37151357CD2}" dt="2022-07-05T10:10:58.345" v="10519"/>
          <ac:grpSpMkLst>
            <pc:docMk/>
            <pc:sldMk cId="1691220556" sldId="288"/>
            <ac:grpSpMk id="53" creationId="{E2798D74-58EB-65E5-0522-CAC573384106}"/>
          </ac:grpSpMkLst>
        </pc:grpChg>
        <pc:grpChg chg="mod">
          <ac:chgData name="Isabelle Plank" userId="a1289ac7-07bb-4c5c-b82e-95f954aebe03" providerId="ADAL" clId="{1EE0B497-F77D-41A0-A0A0-E37151357CD2}" dt="2022-07-05T10:10:58.345" v="10519"/>
          <ac:grpSpMkLst>
            <pc:docMk/>
            <pc:sldMk cId="1691220556" sldId="288"/>
            <ac:grpSpMk id="54" creationId="{8432C86B-E165-F93E-6AB0-2001A362DBFF}"/>
          </ac:grpSpMkLst>
        </pc:grpChg>
        <pc:grpChg chg="mod">
          <ac:chgData name="Isabelle Plank" userId="a1289ac7-07bb-4c5c-b82e-95f954aebe03" providerId="ADAL" clId="{1EE0B497-F77D-41A0-A0A0-E37151357CD2}" dt="2022-07-05T10:10:58.345" v="10519"/>
          <ac:grpSpMkLst>
            <pc:docMk/>
            <pc:sldMk cId="1691220556" sldId="288"/>
            <ac:grpSpMk id="57" creationId="{9193A3C5-D4D1-D985-D01F-43497114A3E9}"/>
          </ac:grpSpMkLst>
        </pc:grpChg>
        <pc:grpChg chg="mod">
          <ac:chgData name="Isabelle Plank" userId="a1289ac7-07bb-4c5c-b82e-95f954aebe03" providerId="ADAL" clId="{1EE0B497-F77D-41A0-A0A0-E37151357CD2}" dt="2022-07-05T10:10:58.345" v="10519"/>
          <ac:grpSpMkLst>
            <pc:docMk/>
            <pc:sldMk cId="1691220556" sldId="288"/>
            <ac:grpSpMk id="70" creationId="{AA7F22F3-C7FD-551D-AB00-8A769C837DB2}"/>
          </ac:grpSpMkLst>
        </pc:grpChg>
      </pc:sldChg>
      <pc:sldChg chg="del">
        <pc:chgData name="Isabelle Plank" userId="a1289ac7-07bb-4c5c-b82e-95f954aebe03" providerId="ADAL" clId="{1EE0B497-F77D-41A0-A0A0-E37151357CD2}" dt="2022-07-08T10:11:27.891" v="11032" actId="47"/>
        <pc:sldMkLst>
          <pc:docMk/>
          <pc:sldMk cId="637773958" sldId="289"/>
        </pc:sldMkLst>
      </pc:sldChg>
      <pc:sldChg chg="addSp delSp modSp new mod">
        <pc:chgData name="Isabelle Plank" userId="a1289ac7-07bb-4c5c-b82e-95f954aebe03" providerId="ADAL" clId="{1EE0B497-F77D-41A0-A0A0-E37151357CD2}" dt="2022-07-11T09:45:51.663" v="11846" actId="552"/>
        <pc:sldMkLst>
          <pc:docMk/>
          <pc:sldMk cId="1082011098" sldId="289"/>
        </pc:sldMkLst>
        <pc:spChg chg="del">
          <ac:chgData name="Isabelle Plank" userId="a1289ac7-07bb-4c5c-b82e-95f954aebe03" providerId="ADAL" clId="{1EE0B497-F77D-41A0-A0A0-E37151357CD2}" dt="2022-07-08T12:34:09.425" v="11385" actId="478"/>
          <ac:spMkLst>
            <pc:docMk/>
            <pc:sldMk cId="1082011098" sldId="289"/>
            <ac:spMk id="4" creationId="{9ACA3B1B-209E-1505-A039-8BBBC648B7FB}"/>
          </ac:spMkLst>
        </pc:spChg>
        <pc:spChg chg="mod">
          <ac:chgData name="Isabelle Plank" userId="a1289ac7-07bb-4c5c-b82e-95f954aebe03" providerId="ADAL" clId="{1EE0B497-F77D-41A0-A0A0-E37151357CD2}" dt="2022-07-08T12:34:05.695" v="11384"/>
          <ac:spMkLst>
            <pc:docMk/>
            <pc:sldMk cId="1082011098" sldId="289"/>
            <ac:spMk id="9" creationId="{D3FA91BD-69F1-0E03-EEED-7F32DEF3198D}"/>
          </ac:spMkLst>
        </pc:spChg>
        <pc:spChg chg="mod">
          <ac:chgData name="Isabelle Plank" userId="a1289ac7-07bb-4c5c-b82e-95f954aebe03" providerId="ADAL" clId="{1EE0B497-F77D-41A0-A0A0-E37151357CD2}" dt="2022-07-08T12:34:05.695" v="11384"/>
          <ac:spMkLst>
            <pc:docMk/>
            <pc:sldMk cId="1082011098" sldId="289"/>
            <ac:spMk id="12" creationId="{B9999E7C-166B-01FC-4FD1-95A553C5CC0D}"/>
          </ac:spMkLst>
        </pc:spChg>
        <pc:spChg chg="mod">
          <ac:chgData name="Isabelle Plank" userId="a1289ac7-07bb-4c5c-b82e-95f954aebe03" providerId="ADAL" clId="{1EE0B497-F77D-41A0-A0A0-E37151357CD2}" dt="2022-07-08T12:34:05.695" v="11384"/>
          <ac:spMkLst>
            <pc:docMk/>
            <pc:sldMk cId="1082011098" sldId="289"/>
            <ac:spMk id="13" creationId="{79669D90-C845-2A15-ACE3-05C83B1BD0A4}"/>
          </ac:spMkLst>
        </pc:spChg>
        <pc:spChg chg="mod">
          <ac:chgData name="Isabelle Plank" userId="a1289ac7-07bb-4c5c-b82e-95f954aebe03" providerId="ADAL" clId="{1EE0B497-F77D-41A0-A0A0-E37151357CD2}" dt="2022-07-08T12:34:05.695" v="11384"/>
          <ac:spMkLst>
            <pc:docMk/>
            <pc:sldMk cId="1082011098" sldId="289"/>
            <ac:spMk id="14" creationId="{A276F6CE-D90D-A8F1-FA6C-412A05354D80}"/>
          </ac:spMkLst>
        </pc:spChg>
        <pc:spChg chg="mod">
          <ac:chgData name="Isabelle Plank" userId="a1289ac7-07bb-4c5c-b82e-95f954aebe03" providerId="ADAL" clId="{1EE0B497-F77D-41A0-A0A0-E37151357CD2}" dt="2022-07-08T12:34:05.695" v="11384"/>
          <ac:spMkLst>
            <pc:docMk/>
            <pc:sldMk cId="1082011098" sldId="289"/>
            <ac:spMk id="15" creationId="{EDED3823-6E41-9301-6220-B0EBE7B0DDEC}"/>
          </ac:spMkLst>
        </pc:spChg>
        <pc:spChg chg="mod">
          <ac:chgData name="Isabelle Plank" userId="a1289ac7-07bb-4c5c-b82e-95f954aebe03" providerId="ADAL" clId="{1EE0B497-F77D-41A0-A0A0-E37151357CD2}" dt="2022-07-08T12:34:05.695" v="11384"/>
          <ac:spMkLst>
            <pc:docMk/>
            <pc:sldMk cId="1082011098" sldId="289"/>
            <ac:spMk id="16" creationId="{43135792-56D2-FE19-44DB-9B75D92F77A9}"/>
          </ac:spMkLst>
        </pc:spChg>
        <pc:spChg chg="mod">
          <ac:chgData name="Isabelle Plank" userId="a1289ac7-07bb-4c5c-b82e-95f954aebe03" providerId="ADAL" clId="{1EE0B497-F77D-41A0-A0A0-E37151357CD2}" dt="2022-07-08T12:34:05.695" v="11384"/>
          <ac:spMkLst>
            <pc:docMk/>
            <pc:sldMk cId="1082011098" sldId="289"/>
            <ac:spMk id="17" creationId="{432ADB00-4D26-3F8C-5200-AF7987903785}"/>
          </ac:spMkLst>
        </pc:spChg>
        <pc:spChg chg="mod">
          <ac:chgData name="Isabelle Plank" userId="a1289ac7-07bb-4c5c-b82e-95f954aebe03" providerId="ADAL" clId="{1EE0B497-F77D-41A0-A0A0-E37151357CD2}" dt="2022-07-08T12:34:05.695" v="11384"/>
          <ac:spMkLst>
            <pc:docMk/>
            <pc:sldMk cId="1082011098" sldId="289"/>
            <ac:spMk id="18" creationId="{EFA964DD-FACF-5C4F-6D1F-41B066881EF5}"/>
          </ac:spMkLst>
        </pc:spChg>
        <pc:spChg chg="mod">
          <ac:chgData name="Isabelle Plank" userId="a1289ac7-07bb-4c5c-b82e-95f954aebe03" providerId="ADAL" clId="{1EE0B497-F77D-41A0-A0A0-E37151357CD2}" dt="2022-07-08T12:34:05.695" v="11384"/>
          <ac:spMkLst>
            <pc:docMk/>
            <pc:sldMk cId="1082011098" sldId="289"/>
            <ac:spMk id="19" creationId="{4210CCD6-3D26-EE0D-6C70-89F2F7969A3C}"/>
          </ac:spMkLst>
        </pc:spChg>
        <pc:spChg chg="mod">
          <ac:chgData name="Isabelle Plank" userId="a1289ac7-07bb-4c5c-b82e-95f954aebe03" providerId="ADAL" clId="{1EE0B497-F77D-41A0-A0A0-E37151357CD2}" dt="2022-07-08T12:34:05.695" v="11384"/>
          <ac:spMkLst>
            <pc:docMk/>
            <pc:sldMk cId="1082011098" sldId="289"/>
            <ac:spMk id="20" creationId="{165F8280-51B8-1811-871F-1619658EE1EC}"/>
          </ac:spMkLst>
        </pc:spChg>
        <pc:spChg chg="mod">
          <ac:chgData name="Isabelle Plank" userId="a1289ac7-07bb-4c5c-b82e-95f954aebe03" providerId="ADAL" clId="{1EE0B497-F77D-41A0-A0A0-E37151357CD2}" dt="2022-07-08T12:34:05.695" v="11384"/>
          <ac:spMkLst>
            <pc:docMk/>
            <pc:sldMk cId="1082011098" sldId="289"/>
            <ac:spMk id="21" creationId="{98133F75-282A-A257-982B-AD29E6D39FF2}"/>
          </ac:spMkLst>
        </pc:spChg>
        <pc:spChg chg="mod">
          <ac:chgData name="Isabelle Plank" userId="a1289ac7-07bb-4c5c-b82e-95f954aebe03" providerId="ADAL" clId="{1EE0B497-F77D-41A0-A0A0-E37151357CD2}" dt="2022-07-08T12:34:05.695" v="11384"/>
          <ac:spMkLst>
            <pc:docMk/>
            <pc:sldMk cId="1082011098" sldId="289"/>
            <ac:spMk id="22" creationId="{A03DD2D0-3119-62A1-F416-BF01CD0F61D0}"/>
          </ac:spMkLst>
        </pc:spChg>
        <pc:spChg chg="mod">
          <ac:chgData name="Isabelle Plank" userId="a1289ac7-07bb-4c5c-b82e-95f954aebe03" providerId="ADAL" clId="{1EE0B497-F77D-41A0-A0A0-E37151357CD2}" dt="2022-07-08T12:34:05.695" v="11384"/>
          <ac:spMkLst>
            <pc:docMk/>
            <pc:sldMk cId="1082011098" sldId="289"/>
            <ac:spMk id="23" creationId="{8AFF5A32-67C3-DAF6-0573-9F518866E62B}"/>
          </ac:spMkLst>
        </pc:spChg>
        <pc:spChg chg="mod">
          <ac:chgData name="Isabelle Plank" userId="a1289ac7-07bb-4c5c-b82e-95f954aebe03" providerId="ADAL" clId="{1EE0B497-F77D-41A0-A0A0-E37151357CD2}" dt="2022-07-08T12:34:05.695" v="11384"/>
          <ac:spMkLst>
            <pc:docMk/>
            <pc:sldMk cId="1082011098" sldId="289"/>
            <ac:spMk id="24" creationId="{BD450188-8A28-71EB-8574-604C93449D33}"/>
          </ac:spMkLst>
        </pc:spChg>
        <pc:spChg chg="mod">
          <ac:chgData name="Isabelle Plank" userId="a1289ac7-07bb-4c5c-b82e-95f954aebe03" providerId="ADAL" clId="{1EE0B497-F77D-41A0-A0A0-E37151357CD2}" dt="2022-07-08T12:34:05.695" v="11384"/>
          <ac:spMkLst>
            <pc:docMk/>
            <pc:sldMk cId="1082011098" sldId="289"/>
            <ac:spMk id="25" creationId="{B03694C6-3076-E3D0-B264-7A0831DD1957}"/>
          </ac:spMkLst>
        </pc:spChg>
        <pc:spChg chg="mod">
          <ac:chgData name="Isabelle Plank" userId="a1289ac7-07bb-4c5c-b82e-95f954aebe03" providerId="ADAL" clId="{1EE0B497-F77D-41A0-A0A0-E37151357CD2}" dt="2022-07-08T12:34:05.695" v="11384"/>
          <ac:spMkLst>
            <pc:docMk/>
            <pc:sldMk cId="1082011098" sldId="289"/>
            <ac:spMk id="26" creationId="{C56647F2-22E0-58B8-F585-C887FF638206}"/>
          </ac:spMkLst>
        </pc:spChg>
        <pc:spChg chg="mod">
          <ac:chgData name="Isabelle Plank" userId="a1289ac7-07bb-4c5c-b82e-95f954aebe03" providerId="ADAL" clId="{1EE0B497-F77D-41A0-A0A0-E37151357CD2}" dt="2022-07-08T12:34:05.695" v="11384"/>
          <ac:spMkLst>
            <pc:docMk/>
            <pc:sldMk cId="1082011098" sldId="289"/>
            <ac:spMk id="27" creationId="{6BBFAB77-C0F0-36D4-5139-E1F0DF41798D}"/>
          </ac:spMkLst>
        </pc:spChg>
        <pc:spChg chg="mod">
          <ac:chgData name="Isabelle Plank" userId="a1289ac7-07bb-4c5c-b82e-95f954aebe03" providerId="ADAL" clId="{1EE0B497-F77D-41A0-A0A0-E37151357CD2}" dt="2022-07-08T12:34:05.695" v="11384"/>
          <ac:spMkLst>
            <pc:docMk/>
            <pc:sldMk cId="1082011098" sldId="289"/>
            <ac:spMk id="28" creationId="{2E7F79BD-9582-9E01-A104-A4A17AF420CA}"/>
          </ac:spMkLst>
        </pc:spChg>
        <pc:spChg chg="mod">
          <ac:chgData name="Isabelle Plank" userId="a1289ac7-07bb-4c5c-b82e-95f954aebe03" providerId="ADAL" clId="{1EE0B497-F77D-41A0-A0A0-E37151357CD2}" dt="2022-07-08T12:34:05.695" v="11384"/>
          <ac:spMkLst>
            <pc:docMk/>
            <pc:sldMk cId="1082011098" sldId="289"/>
            <ac:spMk id="29" creationId="{888A7697-0BC3-B537-C039-0F470A748A4B}"/>
          </ac:spMkLst>
        </pc:spChg>
        <pc:spChg chg="mod">
          <ac:chgData name="Isabelle Plank" userId="a1289ac7-07bb-4c5c-b82e-95f954aebe03" providerId="ADAL" clId="{1EE0B497-F77D-41A0-A0A0-E37151357CD2}" dt="2022-07-08T12:34:05.695" v="11384"/>
          <ac:spMkLst>
            <pc:docMk/>
            <pc:sldMk cId="1082011098" sldId="289"/>
            <ac:spMk id="30" creationId="{BBE62FCD-32C7-7B9D-3DD4-8D225840B097}"/>
          </ac:spMkLst>
        </pc:spChg>
        <pc:spChg chg="mod">
          <ac:chgData name="Isabelle Plank" userId="a1289ac7-07bb-4c5c-b82e-95f954aebe03" providerId="ADAL" clId="{1EE0B497-F77D-41A0-A0A0-E37151357CD2}" dt="2022-07-08T12:34:05.695" v="11384"/>
          <ac:spMkLst>
            <pc:docMk/>
            <pc:sldMk cId="1082011098" sldId="289"/>
            <ac:spMk id="31" creationId="{12CBDBDA-3329-85DE-E820-6560937F6FAC}"/>
          </ac:spMkLst>
        </pc:spChg>
        <pc:spChg chg="mod">
          <ac:chgData name="Isabelle Plank" userId="a1289ac7-07bb-4c5c-b82e-95f954aebe03" providerId="ADAL" clId="{1EE0B497-F77D-41A0-A0A0-E37151357CD2}" dt="2022-07-08T12:34:05.695" v="11384"/>
          <ac:spMkLst>
            <pc:docMk/>
            <pc:sldMk cId="1082011098" sldId="289"/>
            <ac:spMk id="32" creationId="{62125E1F-79EC-C740-DABC-6A0127BF7687}"/>
          </ac:spMkLst>
        </pc:spChg>
        <pc:spChg chg="mod">
          <ac:chgData name="Isabelle Plank" userId="a1289ac7-07bb-4c5c-b82e-95f954aebe03" providerId="ADAL" clId="{1EE0B497-F77D-41A0-A0A0-E37151357CD2}" dt="2022-07-08T12:34:05.695" v="11384"/>
          <ac:spMkLst>
            <pc:docMk/>
            <pc:sldMk cId="1082011098" sldId="289"/>
            <ac:spMk id="33" creationId="{ADDFEAFA-9D57-80B8-66E8-E69E8A1E3251}"/>
          </ac:spMkLst>
        </pc:spChg>
        <pc:spChg chg="mod">
          <ac:chgData name="Isabelle Plank" userId="a1289ac7-07bb-4c5c-b82e-95f954aebe03" providerId="ADAL" clId="{1EE0B497-F77D-41A0-A0A0-E37151357CD2}" dt="2022-07-08T12:34:05.695" v="11384"/>
          <ac:spMkLst>
            <pc:docMk/>
            <pc:sldMk cId="1082011098" sldId="289"/>
            <ac:spMk id="34" creationId="{300090A6-750E-6734-0B75-D77D60781840}"/>
          </ac:spMkLst>
        </pc:spChg>
        <pc:spChg chg="mod">
          <ac:chgData name="Isabelle Plank" userId="a1289ac7-07bb-4c5c-b82e-95f954aebe03" providerId="ADAL" clId="{1EE0B497-F77D-41A0-A0A0-E37151357CD2}" dt="2022-07-08T12:34:05.695" v="11384"/>
          <ac:spMkLst>
            <pc:docMk/>
            <pc:sldMk cId="1082011098" sldId="289"/>
            <ac:spMk id="35" creationId="{062C54FF-0A3D-180F-EF43-510B0363705C}"/>
          </ac:spMkLst>
        </pc:spChg>
        <pc:spChg chg="mod">
          <ac:chgData name="Isabelle Plank" userId="a1289ac7-07bb-4c5c-b82e-95f954aebe03" providerId="ADAL" clId="{1EE0B497-F77D-41A0-A0A0-E37151357CD2}" dt="2022-07-08T12:34:05.695" v="11384"/>
          <ac:spMkLst>
            <pc:docMk/>
            <pc:sldMk cId="1082011098" sldId="289"/>
            <ac:spMk id="36" creationId="{0D159A23-60A8-2872-00FE-B79AF6507162}"/>
          </ac:spMkLst>
        </pc:spChg>
        <pc:spChg chg="mod">
          <ac:chgData name="Isabelle Plank" userId="a1289ac7-07bb-4c5c-b82e-95f954aebe03" providerId="ADAL" clId="{1EE0B497-F77D-41A0-A0A0-E37151357CD2}" dt="2022-07-08T12:34:05.695" v="11384"/>
          <ac:spMkLst>
            <pc:docMk/>
            <pc:sldMk cId="1082011098" sldId="289"/>
            <ac:spMk id="37" creationId="{97A093F4-2A95-EB73-4AAD-FF57133E8F14}"/>
          </ac:spMkLst>
        </pc:spChg>
        <pc:spChg chg="mod">
          <ac:chgData name="Isabelle Plank" userId="a1289ac7-07bb-4c5c-b82e-95f954aebe03" providerId="ADAL" clId="{1EE0B497-F77D-41A0-A0A0-E37151357CD2}" dt="2022-07-08T12:34:05.695" v="11384"/>
          <ac:spMkLst>
            <pc:docMk/>
            <pc:sldMk cId="1082011098" sldId="289"/>
            <ac:spMk id="38" creationId="{95D76D93-7CAD-521D-1CB3-B2F86C320A9C}"/>
          </ac:spMkLst>
        </pc:spChg>
        <pc:spChg chg="mod">
          <ac:chgData name="Isabelle Plank" userId="a1289ac7-07bb-4c5c-b82e-95f954aebe03" providerId="ADAL" clId="{1EE0B497-F77D-41A0-A0A0-E37151357CD2}" dt="2022-07-08T12:34:05.695" v="11384"/>
          <ac:spMkLst>
            <pc:docMk/>
            <pc:sldMk cId="1082011098" sldId="289"/>
            <ac:spMk id="39" creationId="{B62F8C8B-0325-A268-0DB5-A2E3152A21E9}"/>
          </ac:spMkLst>
        </pc:spChg>
        <pc:spChg chg="mod">
          <ac:chgData name="Isabelle Plank" userId="a1289ac7-07bb-4c5c-b82e-95f954aebe03" providerId="ADAL" clId="{1EE0B497-F77D-41A0-A0A0-E37151357CD2}" dt="2022-07-08T12:34:05.695" v="11384"/>
          <ac:spMkLst>
            <pc:docMk/>
            <pc:sldMk cId="1082011098" sldId="289"/>
            <ac:spMk id="40" creationId="{66A51F6C-6B4D-0081-9604-2F1CA2C2D8B8}"/>
          </ac:spMkLst>
        </pc:spChg>
        <pc:spChg chg="mod">
          <ac:chgData name="Isabelle Plank" userId="a1289ac7-07bb-4c5c-b82e-95f954aebe03" providerId="ADAL" clId="{1EE0B497-F77D-41A0-A0A0-E37151357CD2}" dt="2022-07-08T12:34:05.695" v="11384"/>
          <ac:spMkLst>
            <pc:docMk/>
            <pc:sldMk cId="1082011098" sldId="289"/>
            <ac:spMk id="41" creationId="{A1118C5F-2FEF-3BD5-C533-D1E6A5240184}"/>
          </ac:spMkLst>
        </pc:spChg>
        <pc:spChg chg="mod">
          <ac:chgData name="Isabelle Plank" userId="a1289ac7-07bb-4c5c-b82e-95f954aebe03" providerId="ADAL" clId="{1EE0B497-F77D-41A0-A0A0-E37151357CD2}" dt="2022-07-08T12:34:05.695" v="11384"/>
          <ac:spMkLst>
            <pc:docMk/>
            <pc:sldMk cId="1082011098" sldId="289"/>
            <ac:spMk id="42" creationId="{71466055-D83F-F831-FCC5-872B6D93663A}"/>
          </ac:spMkLst>
        </pc:spChg>
        <pc:spChg chg="mod">
          <ac:chgData name="Isabelle Plank" userId="a1289ac7-07bb-4c5c-b82e-95f954aebe03" providerId="ADAL" clId="{1EE0B497-F77D-41A0-A0A0-E37151357CD2}" dt="2022-07-08T12:34:05.695" v="11384"/>
          <ac:spMkLst>
            <pc:docMk/>
            <pc:sldMk cId="1082011098" sldId="289"/>
            <ac:spMk id="43" creationId="{104EDEEE-2AFD-8A6B-6C77-1AB0B03E7A96}"/>
          </ac:spMkLst>
        </pc:spChg>
        <pc:spChg chg="mod">
          <ac:chgData name="Isabelle Plank" userId="a1289ac7-07bb-4c5c-b82e-95f954aebe03" providerId="ADAL" clId="{1EE0B497-F77D-41A0-A0A0-E37151357CD2}" dt="2022-07-08T12:34:05.695" v="11384"/>
          <ac:spMkLst>
            <pc:docMk/>
            <pc:sldMk cId="1082011098" sldId="289"/>
            <ac:spMk id="44" creationId="{7F9273C9-A409-B4A4-CCB9-2971CE7E1F66}"/>
          </ac:spMkLst>
        </pc:spChg>
        <pc:spChg chg="mod">
          <ac:chgData name="Isabelle Plank" userId="a1289ac7-07bb-4c5c-b82e-95f954aebe03" providerId="ADAL" clId="{1EE0B497-F77D-41A0-A0A0-E37151357CD2}" dt="2022-07-08T12:34:05.695" v="11384"/>
          <ac:spMkLst>
            <pc:docMk/>
            <pc:sldMk cId="1082011098" sldId="289"/>
            <ac:spMk id="45" creationId="{DA2AF357-B184-5208-D08E-9F44BFC83C40}"/>
          </ac:spMkLst>
        </pc:spChg>
        <pc:spChg chg="mod">
          <ac:chgData name="Isabelle Plank" userId="a1289ac7-07bb-4c5c-b82e-95f954aebe03" providerId="ADAL" clId="{1EE0B497-F77D-41A0-A0A0-E37151357CD2}" dt="2022-07-08T12:34:05.695" v="11384"/>
          <ac:spMkLst>
            <pc:docMk/>
            <pc:sldMk cId="1082011098" sldId="289"/>
            <ac:spMk id="46" creationId="{2E065E12-3084-DE9A-9B56-FDDDC94C1EA9}"/>
          </ac:spMkLst>
        </pc:spChg>
        <pc:spChg chg="mod">
          <ac:chgData name="Isabelle Plank" userId="a1289ac7-07bb-4c5c-b82e-95f954aebe03" providerId="ADAL" clId="{1EE0B497-F77D-41A0-A0A0-E37151357CD2}" dt="2022-07-08T12:34:05.695" v="11384"/>
          <ac:spMkLst>
            <pc:docMk/>
            <pc:sldMk cId="1082011098" sldId="289"/>
            <ac:spMk id="47" creationId="{BB23AC08-C67E-A7F2-E3BC-DABEC8083727}"/>
          </ac:spMkLst>
        </pc:spChg>
        <pc:spChg chg="mod">
          <ac:chgData name="Isabelle Plank" userId="a1289ac7-07bb-4c5c-b82e-95f954aebe03" providerId="ADAL" clId="{1EE0B497-F77D-41A0-A0A0-E37151357CD2}" dt="2022-07-08T12:34:05.695" v="11384"/>
          <ac:spMkLst>
            <pc:docMk/>
            <pc:sldMk cId="1082011098" sldId="289"/>
            <ac:spMk id="48" creationId="{C5AAC9A4-74B6-DC5E-41EB-6683FABC5E1A}"/>
          </ac:spMkLst>
        </pc:spChg>
        <pc:spChg chg="mod">
          <ac:chgData name="Isabelle Plank" userId="a1289ac7-07bb-4c5c-b82e-95f954aebe03" providerId="ADAL" clId="{1EE0B497-F77D-41A0-A0A0-E37151357CD2}" dt="2022-07-08T12:34:05.695" v="11384"/>
          <ac:spMkLst>
            <pc:docMk/>
            <pc:sldMk cId="1082011098" sldId="289"/>
            <ac:spMk id="49" creationId="{0BAD55AB-91E4-7AC1-1965-D9BE0FC79EA9}"/>
          </ac:spMkLst>
        </pc:spChg>
        <pc:spChg chg="mod">
          <ac:chgData name="Isabelle Plank" userId="a1289ac7-07bb-4c5c-b82e-95f954aebe03" providerId="ADAL" clId="{1EE0B497-F77D-41A0-A0A0-E37151357CD2}" dt="2022-07-08T12:34:05.695" v="11384"/>
          <ac:spMkLst>
            <pc:docMk/>
            <pc:sldMk cId="1082011098" sldId="289"/>
            <ac:spMk id="50" creationId="{F28D2489-2B6B-71E1-D164-29FE74B95FA8}"/>
          </ac:spMkLst>
        </pc:spChg>
        <pc:spChg chg="mod">
          <ac:chgData name="Isabelle Plank" userId="a1289ac7-07bb-4c5c-b82e-95f954aebe03" providerId="ADAL" clId="{1EE0B497-F77D-41A0-A0A0-E37151357CD2}" dt="2022-07-08T12:34:05.695" v="11384"/>
          <ac:spMkLst>
            <pc:docMk/>
            <pc:sldMk cId="1082011098" sldId="289"/>
            <ac:spMk id="54" creationId="{EF89B047-7196-67F5-9AAB-6CC3B396742D}"/>
          </ac:spMkLst>
        </pc:spChg>
        <pc:spChg chg="mod">
          <ac:chgData name="Isabelle Plank" userId="a1289ac7-07bb-4c5c-b82e-95f954aebe03" providerId="ADAL" clId="{1EE0B497-F77D-41A0-A0A0-E37151357CD2}" dt="2022-07-08T12:34:05.695" v="11384"/>
          <ac:spMkLst>
            <pc:docMk/>
            <pc:sldMk cId="1082011098" sldId="289"/>
            <ac:spMk id="55" creationId="{2CE73862-50E8-8E53-ED1C-CC33EC5B989A}"/>
          </ac:spMkLst>
        </pc:spChg>
        <pc:spChg chg="mod">
          <ac:chgData name="Isabelle Plank" userId="a1289ac7-07bb-4c5c-b82e-95f954aebe03" providerId="ADAL" clId="{1EE0B497-F77D-41A0-A0A0-E37151357CD2}" dt="2022-07-08T12:34:05.695" v="11384"/>
          <ac:spMkLst>
            <pc:docMk/>
            <pc:sldMk cId="1082011098" sldId="289"/>
            <ac:spMk id="57" creationId="{74735ED3-A2D6-4810-A027-78FF49526B61}"/>
          </ac:spMkLst>
        </pc:spChg>
        <pc:spChg chg="mod">
          <ac:chgData name="Isabelle Plank" userId="a1289ac7-07bb-4c5c-b82e-95f954aebe03" providerId="ADAL" clId="{1EE0B497-F77D-41A0-A0A0-E37151357CD2}" dt="2022-07-08T12:34:05.695" v="11384"/>
          <ac:spMkLst>
            <pc:docMk/>
            <pc:sldMk cId="1082011098" sldId="289"/>
            <ac:spMk id="58" creationId="{EA769941-1E92-BA68-39DB-CF6C6799E780}"/>
          </ac:spMkLst>
        </pc:spChg>
        <pc:spChg chg="mod">
          <ac:chgData name="Isabelle Plank" userId="a1289ac7-07bb-4c5c-b82e-95f954aebe03" providerId="ADAL" clId="{1EE0B497-F77D-41A0-A0A0-E37151357CD2}" dt="2022-07-08T12:34:05.695" v="11384"/>
          <ac:spMkLst>
            <pc:docMk/>
            <pc:sldMk cId="1082011098" sldId="289"/>
            <ac:spMk id="59" creationId="{F9CD9BDF-0EA8-DA30-8525-82767D9394DA}"/>
          </ac:spMkLst>
        </pc:spChg>
        <pc:spChg chg="mod">
          <ac:chgData name="Isabelle Plank" userId="a1289ac7-07bb-4c5c-b82e-95f954aebe03" providerId="ADAL" clId="{1EE0B497-F77D-41A0-A0A0-E37151357CD2}" dt="2022-07-08T12:34:05.695" v="11384"/>
          <ac:spMkLst>
            <pc:docMk/>
            <pc:sldMk cId="1082011098" sldId="289"/>
            <ac:spMk id="60" creationId="{54A23154-C767-FA71-F05B-9025734CE820}"/>
          </ac:spMkLst>
        </pc:spChg>
        <pc:spChg chg="mod">
          <ac:chgData name="Isabelle Plank" userId="a1289ac7-07bb-4c5c-b82e-95f954aebe03" providerId="ADAL" clId="{1EE0B497-F77D-41A0-A0A0-E37151357CD2}" dt="2022-07-08T12:34:05.695" v="11384"/>
          <ac:spMkLst>
            <pc:docMk/>
            <pc:sldMk cId="1082011098" sldId="289"/>
            <ac:spMk id="61" creationId="{D3C31BC0-5724-272F-9EEF-9409289CB1ED}"/>
          </ac:spMkLst>
        </pc:spChg>
        <pc:spChg chg="mod">
          <ac:chgData name="Isabelle Plank" userId="a1289ac7-07bb-4c5c-b82e-95f954aebe03" providerId="ADAL" clId="{1EE0B497-F77D-41A0-A0A0-E37151357CD2}" dt="2022-07-08T12:34:05.695" v="11384"/>
          <ac:spMkLst>
            <pc:docMk/>
            <pc:sldMk cId="1082011098" sldId="289"/>
            <ac:spMk id="62" creationId="{0CAF35D8-DF8F-ACA3-182B-F97776EEE5B3}"/>
          </ac:spMkLst>
        </pc:spChg>
        <pc:spChg chg="mod">
          <ac:chgData name="Isabelle Plank" userId="a1289ac7-07bb-4c5c-b82e-95f954aebe03" providerId="ADAL" clId="{1EE0B497-F77D-41A0-A0A0-E37151357CD2}" dt="2022-07-08T12:34:05.695" v="11384"/>
          <ac:spMkLst>
            <pc:docMk/>
            <pc:sldMk cId="1082011098" sldId="289"/>
            <ac:spMk id="63" creationId="{57427D54-16F1-2C4B-0EEB-E61338ABD486}"/>
          </ac:spMkLst>
        </pc:spChg>
        <pc:spChg chg="mod">
          <ac:chgData name="Isabelle Plank" userId="a1289ac7-07bb-4c5c-b82e-95f954aebe03" providerId="ADAL" clId="{1EE0B497-F77D-41A0-A0A0-E37151357CD2}" dt="2022-07-08T12:34:05.695" v="11384"/>
          <ac:spMkLst>
            <pc:docMk/>
            <pc:sldMk cId="1082011098" sldId="289"/>
            <ac:spMk id="64" creationId="{F775EC16-9474-2828-C607-525B3B6E198D}"/>
          </ac:spMkLst>
        </pc:spChg>
        <pc:spChg chg="mod">
          <ac:chgData name="Isabelle Plank" userId="a1289ac7-07bb-4c5c-b82e-95f954aebe03" providerId="ADAL" clId="{1EE0B497-F77D-41A0-A0A0-E37151357CD2}" dt="2022-07-08T12:34:05.695" v="11384"/>
          <ac:spMkLst>
            <pc:docMk/>
            <pc:sldMk cId="1082011098" sldId="289"/>
            <ac:spMk id="65" creationId="{43976679-E032-8CE6-1822-804E527E455E}"/>
          </ac:spMkLst>
        </pc:spChg>
        <pc:spChg chg="mod">
          <ac:chgData name="Isabelle Plank" userId="a1289ac7-07bb-4c5c-b82e-95f954aebe03" providerId="ADAL" clId="{1EE0B497-F77D-41A0-A0A0-E37151357CD2}" dt="2022-07-08T12:34:05.695" v="11384"/>
          <ac:spMkLst>
            <pc:docMk/>
            <pc:sldMk cId="1082011098" sldId="289"/>
            <ac:spMk id="66" creationId="{0A6DCEA9-0254-A0EE-2670-F46736078B15}"/>
          </ac:spMkLst>
        </pc:spChg>
        <pc:spChg chg="mod">
          <ac:chgData name="Isabelle Plank" userId="a1289ac7-07bb-4c5c-b82e-95f954aebe03" providerId="ADAL" clId="{1EE0B497-F77D-41A0-A0A0-E37151357CD2}" dt="2022-07-08T12:34:05.695" v="11384"/>
          <ac:spMkLst>
            <pc:docMk/>
            <pc:sldMk cId="1082011098" sldId="289"/>
            <ac:spMk id="67" creationId="{6E3E49B6-D3CF-E0DB-6BC9-543CAAB737A0}"/>
          </ac:spMkLst>
        </pc:spChg>
        <pc:spChg chg="mod">
          <ac:chgData name="Isabelle Plank" userId="a1289ac7-07bb-4c5c-b82e-95f954aebe03" providerId="ADAL" clId="{1EE0B497-F77D-41A0-A0A0-E37151357CD2}" dt="2022-07-08T12:34:05.695" v="11384"/>
          <ac:spMkLst>
            <pc:docMk/>
            <pc:sldMk cId="1082011098" sldId="289"/>
            <ac:spMk id="68" creationId="{09CCC442-C3D5-53AF-205E-AE6149348F96}"/>
          </ac:spMkLst>
        </pc:spChg>
        <pc:spChg chg="mod">
          <ac:chgData name="Isabelle Plank" userId="a1289ac7-07bb-4c5c-b82e-95f954aebe03" providerId="ADAL" clId="{1EE0B497-F77D-41A0-A0A0-E37151357CD2}" dt="2022-07-08T12:34:05.695" v="11384"/>
          <ac:spMkLst>
            <pc:docMk/>
            <pc:sldMk cId="1082011098" sldId="289"/>
            <ac:spMk id="70" creationId="{67934411-68BD-396A-162F-EB02BD11C136}"/>
          </ac:spMkLst>
        </pc:spChg>
        <pc:spChg chg="mod">
          <ac:chgData name="Isabelle Plank" userId="a1289ac7-07bb-4c5c-b82e-95f954aebe03" providerId="ADAL" clId="{1EE0B497-F77D-41A0-A0A0-E37151357CD2}" dt="2022-07-08T12:34:05.695" v="11384"/>
          <ac:spMkLst>
            <pc:docMk/>
            <pc:sldMk cId="1082011098" sldId="289"/>
            <ac:spMk id="71" creationId="{48CC9132-B4FE-5FFF-15DB-38FF456A57D1}"/>
          </ac:spMkLst>
        </pc:spChg>
        <pc:spChg chg="mod">
          <ac:chgData name="Isabelle Plank" userId="a1289ac7-07bb-4c5c-b82e-95f954aebe03" providerId="ADAL" clId="{1EE0B497-F77D-41A0-A0A0-E37151357CD2}" dt="2022-07-08T12:34:05.695" v="11384"/>
          <ac:spMkLst>
            <pc:docMk/>
            <pc:sldMk cId="1082011098" sldId="289"/>
            <ac:spMk id="72" creationId="{C8267777-D0C6-FF24-3050-540EB26FACA0}"/>
          </ac:spMkLst>
        </pc:spChg>
        <pc:spChg chg="mod">
          <ac:chgData name="Isabelle Plank" userId="a1289ac7-07bb-4c5c-b82e-95f954aebe03" providerId="ADAL" clId="{1EE0B497-F77D-41A0-A0A0-E37151357CD2}" dt="2022-07-08T12:34:05.695" v="11384"/>
          <ac:spMkLst>
            <pc:docMk/>
            <pc:sldMk cId="1082011098" sldId="289"/>
            <ac:spMk id="73" creationId="{C86BCECC-FBB3-2C39-3BFC-7B45A626A861}"/>
          </ac:spMkLst>
        </pc:spChg>
        <pc:spChg chg="mod">
          <ac:chgData name="Isabelle Plank" userId="a1289ac7-07bb-4c5c-b82e-95f954aebe03" providerId="ADAL" clId="{1EE0B497-F77D-41A0-A0A0-E37151357CD2}" dt="2022-07-08T12:34:05.695" v="11384"/>
          <ac:spMkLst>
            <pc:docMk/>
            <pc:sldMk cId="1082011098" sldId="289"/>
            <ac:spMk id="74" creationId="{0286E92E-5D51-0B69-36CB-F28975E7FEE0}"/>
          </ac:spMkLst>
        </pc:spChg>
        <pc:spChg chg="mod">
          <ac:chgData name="Isabelle Plank" userId="a1289ac7-07bb-4c5c-b82e-95f954aebe03" providerId="ADAL" clId="{1EE0B497-F77D-41A0-A0A0-E37151357CD2}" dt="2022-07-08T12:34:05.695" v="11384"/>
          <ac:spMkLst>
            <pc:docMk/>
            <pc:sldMk cId="1082011098" sldId="289"/>
            <ac:spMk id="75" creationId="{2A3D2BAE-2266-900C-1800-DC96DD25F057}"/>
          </ac:spMkLst>
        </pc:spChg>
        <pc:spChg chg="mod">
          <ac:chgData name="Isabelle Plank" userId="a1289ac7-07bb-4c5c-b82e-95f954aebe03" providerId="ADAL" clId="{1EE0B497-F77D-41A0-A0A0-E37151357CD2}" dt="2022-07-08T12:34:05.695" v="11384"/>
          <ac:spMkLst>
            <pc:docMk/>
            <pc:sldMk cId="1082011098" sldId="289"/>
            <ac:spMk id="76" creationId="{FF9844FF-40A2-F2F8-F52C-FDC002E7A624}"/>
          </ac:spMkLst>
        </pc:spChg>
        <pc:spChg chg="mod">
          <ac:chgData name="Isabelle Plank" userId="a1289ac7-07bb-4c5c-b82e-95f954aebe03" providerId="ADAL" clId="{1EE0B497-F77D-41A0-A0A0-E37151357CD2}" dt="2022-07-08T12:34:05.695" v="11384"/>
          <ac:spMkLst>
            <pc:docMk/>
            <pc:sldMk cId="1082011098" sldId="289"/>
            <ac:spMk id="77" creationId="{D6D87AEE-F4C7-977F-3AF6-98E73E9949B3}"/>
          </ac:spMkLst>
        </pc:spChg>
        <pc:spChg chg="mod">
          <ac:chgData name="Isabelle Plank" userId="a1289ac7-07bb-4c5c-b82e-95f954aebe03" providerId="ADAL" clId="{1EE0B497-F77D-41A0-A0A0-E37151357CD2}" dt="2022-07-08T12:34:05.695" v="11384"/>
          <ac:spMkLst>
            <pc:docMk/>
            <pc:sldMk cId="1082011098" sldId="289"/>
            <ac:spMk id="78" creationId="{ED806978-C4D1-0485-9077-66A3DFD5A13E}"/>
          </ac:spMkLst>
        </pc:spChg>
        <pc:spChg chg="mod">
          <ac:chgData name="Isabelle Plank" userId="a1289ac7-07bb-4c5c-b82e-95f954aebe03" providerId="ADAL" clId="{1EE0B497-F77D-41A0-A0A0-E37151357CD2}" dt="2022-07-08T12:34:05.695" v="11384"/>
          <ac:spMkLst>
            <pc:docMk/>
            <pc:sldMk cId="1082011098" sldId="289"/>
            <ac:spMk id="79" creationId="{816A7E37-0B22-37BD-5194-08D7815D548A}"/>
          </ac:spMkLst>
        </pc:spChg>
        <pc:spChg chg="mod">
          <ac:chgData name="Isabelle Plank" userId="a1289ac7-07bb-4c5c-b82e-95f954aebe03" providerId="ADAL" clId="{1EE0B497-F77D-41A0-A0A0-E37151357CD2}" dt="2022-07-08T12:34:05.695" v="11384"/>
          <ac:spMkLst>
            <pc:docMk/>
            <pc:sldMk cId="1082011098" sldId="289"/>
            <ac:spMk id="80" creationId="{A40F8A9C-1EFF-9407-1CE2-A7F2512AAB4F}"/>
          </ac:spMkLst>
        </pc:spChg>
        <pc:spChg chg="mod">
          <ac:chgData name="Isabelle Plank" userId="a1289ac7-07bb-4c5c-b82e-95f954aebe03" providerId="ADAL" clId="{1EE0B497-F77D-41A0-A0A0-E37151357CD2}" dt="2022-07-08T12:34:05.695" v="11384"/>
          <ac:spMkLst>
            <pc:docMk/>
            <pc:sldMk cId="1082011098" sldId="289"/>
            <ac:spMk id="81" creationId="{CC6DE802-8B2A-1891-760B-5B0617E78806}"/>
          </ac:spMkLst>
        </pc:spChg>
        <pc:spChg chg="mod">
          <ac:chgData name="Isabelle Plank" userId="a1289ac7-07bb-4c5c-b82e-95f954aebe03" providerId="ADAL" clId="{1EE0B497-F77D-41A0-A0A0-E37151357CD2}" dt="2022-07-08T12:34:05.695" v="11384"/>
          <ac:spMkLst>
            <pc:docMk/>
            <pc:sldMk cId="1082011098" sldId="289"/>
            <ac:spMk id="82" creationId="{4F6522D0-145D-7B18-4D30-6FCDA7A9845F}"/>
          </ac:spMkLst>
        </pc:spChg>
        <pc:spChg chg="mod">
          <ac:chgData name="Isabelle Plank" userId="a1289ac7-07bb-4c5c-b82e-95f954aebe03" providerId="ADAL" clId="{1EE0B497-F77D-41A0-A0A0-E37151357CD2}" dt="2022-07-08T12:34:05.695" v="11384"/>
          <ac:spMkLst>
            <pc:docMk/>
            <pc:sldMk cId="1082011098" sldId="289"/>
            <ac:spMk id="83" creationId="{804ECE19-E4A0-1C82-4D9D-C35F4E90B8A9}"/>
          </ac:spMkLst>
        </pc:spChg>
        <pc:spChg chg="mod">
          <ac:chgData name="Isabelle Plank" userId="a1289ac7-07bb-4c5c-b82e-95f954aebe03" providerId="ADAL" clId="{1EE0B497-F77D-41A0-A0A0-E37151357CD2}" dt="2022-07-08T12:34:05.695" v="11384"/>
          <ac:spMkLst>
            <pc:docMk/>
            <pc:sldMk cId="1082011098" sldId="289"/>
            <ac:spMk id="84" creationId="{7C9F7C8D-0C47-DBA4-023A-2A5C0F0D0851}"/>
          </ac:spMkLst>
        </pc:spChg>
        <pc:spChg chg="mod">
          <ac:chgData name="Isabelle Plank" userId="a1289ac7-07bb-4c5c-b82e-95f954aebe03" providerId="ADAL" clId="{1EE0B497-F77D-41A0-A0A0-E37151357CD2}" dt="2022-07-08T12:34:05.695" v="11384"/>
          <ac:spMkLst>
            <pc:docMk/>
            <pc:sldMk cId="1082011098" sldId="289"/>
            <ac:spMk id="85" creationId="{C886A274-B18D-0C47-0460-1F9D2426375D}"/>
          </ac:spMkLst>
        </pc:spChg>
        <pc:spChg chg="mod">
          <ac:chgData name="Isabelle Plank" userId="a1289ac7-07bb-4c5c-b82e-95f954aebe03" providerId="ADAL" clId="{1EE0B497-F77D-41A0-A0A0-E37151357CD2}" dt="2022-07-08T12:34:05.695" v="11384"/>
          <ac:spMkLst>
            <pc:docMk/>
            <pc:sldMk cId="1082011098" sldId="289"/>
            <ac:spMk id="86" creationId="{7B47F904-4828-1C37-642B-142AA282FB38}"/>
          </ac:spMkLst>
        </pc:spChg>
        <pc:spChg chg="mod">
          <ac:chgData name="Isabelle Plank" userId="a1289ac7-07bb-4c5c-b82e-95f954aebe03" providerId="ADAL" clId="{1EE0B497-F77D-41A0-A0A0-E37151357CD2}" dt="2022-07-08T12:34:05.695" v="11384"/>
          <ac:spMkLst>
            <pc:docMk/>
            <pc:sldMk cId="1082011098" sldId="289"/>
            <ac:spMk id="87" creationId="{F3A45E5F-472E-F2F3-30CD-46BD2D176AE4}"/>
          </ac:spMkLst>
        </pc:spChg>
        <pc:spChg chg="mod">
          <ac:chgData name="Isabelle Plank" userId="a1289ac7-07bb-4c5c-b82e-95f954aebe03" providerId="ADAL" clId="{1EE0B497-F77D-41A0-A0A0-E37151357CD2}" dt="2022-07-08T12:34:05.695" v="11384"/>
          <ac:spMkLst>
            <pc:docMk/>
            <pc:sldMk cId="1082011098" sldId="289"/>
            <ac:spMk id="88" creationId="{36A59335-2E04-447B-EE84-5FBC061A9C2B}"/>
          </ac:spMkLst>
        </pc:spChg>
        <pc:spChg chg="mod">
          <ac:chgData name="Isabelle Plank" userId="a1289ac7-07bb-4c5c-b82e-95f954aebe03" providerId="ADAL" clId="{1EE0B497-F77D-41A0-A0A0-E37151357CD2}" dt="2022-07-11T09:45:51.663" v="11846" actId="552"/>
          <ac:spMkLst>
            <pc:docMk/>
            <pc:sldMk cId="1082011098" sldId="289"/>
            <ac:spMk id="89" creationId="{30C4F2D5-6F78-C3CD-4E9D-1D9B9447E869}"/>
          </ac:spMkLst>
        </pc:spChg>
        <pc:spChg chg="mod">
          <ac:chgData name="Isabelle Plank" userId="a1289ac7-07bb-4c5c-b82e-95f954aebe03" providerId="ADAL" clId="{1EE0B497-F77D-41A0-A0A0-E37151357CD2}" dt="2022-07-11T09:45:51.663" v="11846" actId="552"/>
          <ac:spMkLst>
            <pc:docMk/>
            <pc:sldMk cId="1082011098" sldId="289"/>
            <ac:spMk id="90" creationId="{BB530EFA-E442-F76D-1574-5C6CBCF0395D}"/>
          </ac:spMkLst>
        </pc:spChg>
        <pc:spChg chg="mod">
          <ac:chgData name="Isabelle Plank" userId="a1289ac7-07bb-4c5c-b82e-95f954aebe03" providerId="ADAL" clId="{1EE0B497-F77D-41A0-A0A0-E37151357CD2}" dt="2022-07-11T09:45:51.663" v="11846" actId="552"/>
          <ac:spMkLst>
            <pc:docMk/>
            <pc:sldMk cId="1082011098" sldId="289"/>
            <ac:spMk id="91" creationId="{5C2ACF98-4254-0E07-CA7C-3C467AF5C43A}"/>
          </ac:spMkLst>
        </pc:spChg>
        <pc:spChg chg="mod">
          <ac:chgData name="Isabelle Plank" userId="a1289ac7-07bb-4c5c-b82e-95f954aebe03" providerId="ADAL" clId="{1EE0B497-F77D-41A0-A0A0-E37151357CD2}" dt="2022-07-08T12:34:05.695" v="11384"/>
          <ac:spMkLst>
            <pc:docMk/>
            <pc:sldMk cId="1082011098" sldId="289"/>
            <ac:spMk id="92" creationId="{4F073681-B8E2-349D-5435-1383D89DFA50}"/>
          </ac:spMkLst>
        </pc:spChg>
        <pc:spChg chg="mod">
          <ac:chgData name="Isabelle Plank" userId="a1289ac7-07bb-4c5c-b82e-95f954aebe03" providerId="ADAL" clId="{1EE0B497-F77D-41A0-A0A0-E37151357CD2}" dt="2022-07-08T12:34:05.695" v="11384"/>
          <ac:spMkLst>
            <pc:docMk/>
            <pc:sldMk cId="1082011098" sldId="289"/>
            <ac:spMk id="93" creationId="{B27E7477-68B1-CB3C-56B6-5EE0F7CBCC35}"/>
          </ac:spMkLst>
        </pc:spChg>
        <pc:spChg chg="mod">
          <ac:chgData name="Isabelle Plank" userId="a1289ac7-07bb-4c5c-b82e-95f954aebe03" providerId="ADAL" clId="{1EE0B497-F77D-41A0-A0A0-E37151357CD2}" dt="2022-07-08T12:34:05.695" v="11384"/>
          <ac:spMkLst>
            <pc:docMk/>
            <pc:sldMk cId="1082011098" sldId="289"/>
            <ac:spMk id="94" creationId="{6DD5D379-C7D1-8B8A-A525-AE0CD6B3D8D8}"/>
          </ac:spMkLst>
        </pc:spChg>
        <pc:spChg chg="mod">
          <ac:chgData name="Isabelle Plank" userId="a1289ac7-07bb-4c5c-b82e-95f954aebe03" providerId="ADAL" clId="{1EE0B497-F77D-41A0-A0A0-E37151357CD2}" dt="2022-07-08T12:34:05.695" v="11384"/>
          <ac:spMkLst>
            <pc:docMk/>
            <pc:sldMk cId="1082011098" sldId="289"/>
            <ac:spMk id="95" creationId="{C982A9A0-B2FC-5513-10E1-71C089644CC3}"/>
          </ac:spMkLst>
        </pc:spChg>
        <pc:spChg chg="mod">
          <ac:chgData name="Isabelle Plank" userId="a1289ac7-07bb-4c5c-b82e-95f954aebe03" providerId="ADAL" clId="{1EE0B497-F77D-41A0-A0A0-E37151357CD2}" dt="2022-07-08T12:34:05.695" v="11384"/>
          <ac:spMkLst>
            <pc:docMk/>
            <pc:sldMk cId="1082011098" sldId="289"/>
            <ac:spMk id="96" creationId="{A0CF996C-8573-D342-EE13-8A25F77B950B}"/>
          </ac:spMkLst>
        </pc:spChg>
        <pc:spChg chg="mod">
          <ac:chgData name="Isabelle Plank" userId="a1289ac7-07bb-4c5c-b82e-95f954aebe03" providerId="ADAL" clId="{1EE0B497-F77D-41A0-A0A0-E37151357CD2}" dt="2022-07-08T12:34:05.695" v="11384"/>
          <ac:spMkLst>
            <pc:docMk/>
            <pc:sldMk cId="1082011098" sldId="289"/>
            <ac:spMk id="97" creationId="{D90E2178-38E4-D907-2DD6-3866E7ECFE32}"/>
          </ac:spMkLst>
        </pc:spChg>
        <pc:spChg chg="mod">
          <ac:chgData name="Isabelle Plank" userId="a1289ac7-07bb-4c5c-b82e-95f954aebe03" providerId="ADAL" clId="{1EE0B497-F77D-41A0-A0A0-E37151357CD2}" dt="2022-07-08T12:34:05.695" v="11384"/>
          <ac:spMkLst>
            <pc:docMk/>
            <pc:sldMk cId="1082011098" sldId="289"/>
            <ac:spMk id="98" creationId="{7E02A38E-AF32-0966-C02E-9A0428D92126}"/>
          </ac:spMkLst>
        </pc:spChg>
        <pc:spChg chg="mod">
          <ac:chgData name="Isabelle Plank" userId="a1289ac7-07bb-4c5c-b82e-95f954aebe03" providerId="ADAL" clId="{1EE0B497-F77D-41A0-A0A0-E37151357CD2}" dt="2022-07-11T09:45:51.663" v="11846" actId="552"/>
          <ac:spMkLst>
            <pc:docMk/>
            <pc:sldMk cId="1082011098" sldId="289"/>
            <ac:spMk id="99" creationId="{F952CE5C-DB0B-16E0-5BBF-652E08BAE650}"/>
          </ac:spMkLst>
        </pc:spChg>
        <pc:spChg chg="mod">
          <ac:chgData name="Isabelle Plank" userId="a1289ac7-07bb-4c5c-b82e-95f954aebe03" providerId="ADAL" clId="{1EE0B497-F77D-41A0-A0A0-E37151357CD2}" dt="2022-07-11T09:45:51.663" v="11846" actId="552"/>
          <ac:spMkLst>
            <pc:docMk/>
            <pc:sldMk cId="1082011098" sldId="289"/>
            <ac:spMk id="100" creationId="{95525A88-C20F-DFE7-DE64-344651B0C336}"/>
          </ac:spMkLst>
        </pc:spChg>
        <pc:spChg chg="mod">
          <ac:chgData name="Isabelle Plank" userId="a1289ac7-07bb-4c5c-b82e-95f954aebe03" providerId="ADAL" clId="{1EE0B497-F77D-41A0-A0A0-E37151357CD2}" dt="2022-07-08T12:34:05.695" v="11384"/>
          <ac:spMkLst>
            <pc:docMk/>
            <pc:sldMk cId="1082011098" sldId="289"/>
            <ac:spMk id="101" creationId="{390901CE-83C4-AE1B-90AE-CFA93D050154}"/>
          </ac:spMkLst>
        </pc:spChg>
        <pc:grpChg chg="add mod">
          <ac:chgData name="Isabelle Plank" userId="a1289ac7-07bb-4c5c-b82e-95f954aebe03" providerId="ADAL" clId="{1EE0B497-F77D-41A0-A0A0-E37151357CD2}" dt="2022-07-08T12:34:05.695" v="11384"/>
          <ac:grpSpMkLst>
            <pc:docMk/>
            <pc:sldMk cId="1082011098" sldId="289"/>
            <ac:grpSpMk id="5" creationId="{D2F900B7-1446-042D-0493-96B453E745C4}"/>
          </ac:grpSpMkLst>
        </pc:grpChg>
        <pc:grpChg chg="mod">
          <ac:chgData name="Isabelle Plank" userId="a1289ac7-07bb-4c5c-b82e-95f954aebe03" providerId="ADAL" clId="{1EE0B497-F77D-41A0-A0A0-E37151357CD2}" dt="2022-07-08T12:34:05.695" v="11384"/>
          <ac:grpSpMkLst>
            <pc:docMk/>
            <pc:sldMk cId="1082011098" sldId="289"/>
            <ac:grpSpMk id="6" creationId="{606984D8-17F8-BC2D-79B7-BFB30B683522}"/>
          </ac:grpSpMkLst>
        </pc:grpChg>
        <pc:grpChg chg="mod">
          <ac:chgData name="Isabelle Plank" userId="a1289ac7-07bb-4c5c-b82e-95f954aebe03" providerId="ADAL" clId="{1EE0B497-F77D-41A0-A0A0-E37151357CD2}" dt="2022-07-08T12:34:05.695" v="11384"/>
          <ac:grpSpMkLst>
            <pc:docMk/>
            <pc:sldMk cId="1082011098" sldId="289"/>
            <ac:grpSpMk id="7" creationId="{4CE311EA-C3EF-3CBA-2BFC-8085C4EC68D9}"/>
          </ac:grpSpMkLst>
        </pc:grpChg>
        <pc:grpChg chg="mod">
          <ac:chgData name="Isabelle Plank" userId="a1289ac7-07bb-4c5c-b82e-95f954aebe03" providerId="ADAL" clId="{1EE0B497-F77D-41A0-A0A0-E37151357CD2}" dt="2022-07-08T12:34:05.695" v="11384"/>
          <ac:grpSpMkLst>
            <pc:docMk/>
            <pc:sldMk cId="1082011098" sldId="289"/>
            <ac:grpSpMk id="8" creationId="{CAB90379-C707-3FB7-7FEE-FC6070A405C0}"/>
          </ac:grpSpMkLst>
        </pc:grpChg>
        <pc:grpChg chg="mod">
          <ac:chgData name="Isabelle Plank" userId="a1289ac7-07bb-4c5c-b82e-95f954aebe03" providerId="ADAL" clId="{1EE0B497-F77D-41A0-A0A0-E37151357CD2}" dt="2022-07-08T12:34:05.695" v="11384"/>
          <ac:grpSpMkLst>
            <pc:docMk/>
            <pc:sldMk cId="1082011098" sldId="289"/>
            <ac:grpSpMk id="10" creationId="{02149EB3-3719-056E-041C-AB51570E55A3}"/>
          </ac:grpSpMkLst>
        </pc:grpChg>
        <pc:grpChg chg="mod">
          <ac:chgData name="Isabelle Plank" userId="a1289ac7-07bb-4c5c-b82e-95f954aebe03" providerId="ADAL" clId="{1EE0B497-F77D-41A0-A0A0-E37151357CD2}" dt="2022-07-08T12:34:05.695" v="11384"/>
          <ac:grpSpMkLst>
            <pc:docMk/>
            <pc:sldMk cId="1082011098" sldId="289"/>
            <ac:grpSpMk id="11" creationId="{4C4039F4-331E-1733-6F5F-013507AB010E}"/>
          </ac:grpSpMkLst>
        </pc:grpChg>
        <pc:grpChg chg="mod">
          <ac:chgData name="Isabelle Plank" userId="a1289ac7-07bb-4c5c-b82e-95f954aebe03" providerId="ADAL" clId="{1EE0B497-F77D-41A0-A0A0-E37151357CD2}" dt="2022-07-08T12:34:05.695" v="11384"/>
          <ac:grpSpMkLst>
            <pc:docMk/>
            <pc:sldMk cId="1082011098" sldId="289"/>
            <ac:grpSpMk id="51" creationId="{96686DFD-D4E6-0FF5-B1E7-10BBB849AD66}"/>
          </ac:grpSpMkLst>
        </pc:grpChg>
        <pc:grpChg chg="mod">
          <ac:chgData name="Isabelle Plank" userId="a1289ac7-07bb-4c5c-b82e-95f954aebe03" providerId="ADAL" clId="{1EE0B497-F77D-41A0-A0A0-E37151357CD2}" dt="2022-07-08T12:34:05.695" v="11384"/>
          <ac:grpSpMkLst>
            <pc:docMk/>
            <pc:sldMk cId="1082011098" sldId="289"/>
            <ac:grpSpMk id="52" creationId="{BA9B54DB-C6C3-9642-0FF6-35A2D554F770}"/>
          </ac:grpSpMkLst>
        </pc:grpChg>
        <pc:grpChg chg="mod">
          <ac:chgData name="Isabelle Plank" userId="a1289ac7-07bb-4c5c-b82e-95f954aebe03" providerId="ADAL" clId="{1EE0B497-F77D-41A0-A0A0-E37151357CD2}" dt="2022-07-08T12:34:05.695" v="11384"/>
          <ac:grpSpMkLst>
            <pc:docMk/>
            <pc:sldMk cId="1082011098" sldId="289"/>
            <ac:grpSpMk id="53" creationId="{8263DC46-4D7C-A53E-43C4-A671E88F3E7D}"/>
          </ac:grpSpMkLst>
        </pc:grpChg>
        <pc:grpChg chg="mod">
          <ac:chgData name="Isabelle Plank" userId="a1289ac7-07bb-4c5c-b82e-95f954aebe03" providerId="ADAL" clId="{1EE0B497-F77D-41A0-A0A0-E37151357CD2}" dt="2022-07-08T12:34:05.695" v="11384"/>
          <ac:grpSpMkLst>
            <pc:docMk/>
            <pc:sldMk cId="1082011098" sldId="289"/>
            <ac:grpSpMk id="56" creationId="{CDA6CDB5-724B-9142-D264-31929EB604C9}"/>
          </ac:grpSpMkLst>
        </pc:grpChg>
        <pc:grpChg chg="mod">
          <ac:chgData name="Isabelle Plank" userId="a1289ac7-07bb-4c5c-b82e-95f954aebe03" providerId="ADAL" clId="{1EE0B497-F77D-41A0-A0A0-E37151357CD2}" dt="2022-07-08T12:34:05.695" v="11384"/>
          <ac:grpSpMkLst>
            <pc:docMk/>
            <pc:sldMk cId="1082011098" sldId="289"/>
            <ac:grpSpMk id="69" creationId="{9833D480-BED4-E93D-D0DA-B18912922C2E}"/>
          </ac:grpSpMkLst>
        </pc:grpChg>
      </pc:sldChg>
      <pc:sldChg chg="new del">
        <pc:chgData name="Isabelle Plank" userId="a1289ac7-07bb-4c5c-b82e-95f954aebe03" providerId="ADAL" clId="{1EE0B497-F77D-41A0-A0A0-E37151357CD2}" dt="2022-07-08T10:24:25.429" v="11305" actId="47"/>
        <pc:sldMkLst>
          <pc:docMk/>
          <pc:sldMk cId="1875922801" sldId="289"/>
        </pc:sldMkLst>
      </pc:sldChg>
      <pc:sldChg chg="del">
        <pc:chgData name="Isabelle Plank" userId="a1289ac7-07bb-4c5c-b82e-95f954aebe03" providerId="ADAL" clId="{1EE0B497-F77D-41A0-A0A0-E37151357CD2}" dt="2022-07-08T10:11:23.709" v="11031" actId="47"/>
        <pc:sldMkLst>
          <pc:docMk/>
          <pc:sldMk cId="1647953855" sldId="290"/>
        </pc:sldMkLst>
      </pc:sldChg>
      <pc:sldChg chg="addSp delSp modSp add mod">
        <pc:chgData name="Isabelle Plank" userId="a1289ac7-07bb-4c5c-b82e-95f954aebe03" providerId="ADAL" clId="{1EE0B497-F77D-41A0-A0A0-E37151357CD2}" dt="2022-07-08T12:34:26.282" v="11389" actId="1076"/>
        <pc:sldMkLst>
          <pc:docMk/>
          <pc:sldMk cId="3926797625" sldId="290"/>
        </pc:sldMkLst>
        <pc:spChg chg="del">
          <ac:chgData name="Isabelle Plank" userId="a1289ac7-07bb-4c5c-b82e-95f954aebe03" providerId="ADAL" clId="{1EE0B497-F77D-41A0-A0A0-E37151357CD2}" dt="2022-07-08T12:34:18.444" v="11386" actId="478"/>
          <ac:spMkLst>
            <pc:docMk/>
            <pc:sldMk cId="3926797625" sldId="290"/>
            <ac:spMk id="4" creationId="{9ACA3B1B-209E-1505-A039-8BBBC648B7FB}"/>
          </ac:spMkLst>
        </pc:spChg>
        <pc:spChg chg="mod">
          <ac:chgData name="Isabelle Plank" userId="a1289ac7-07bb-4c5c-b82e-95f954aebe03" providerId="ADAL" clId="{1EE0B497-F77D-41A0-A0A0-E37151357CD2}" dt="2022-07-08T12:34:19.561" v="11387"/>
          <ac:spMkLst>
            <pc:docMk/>
            <pc:sldMk cId="3926797625" sldId="290"/>
            <ac:spMk id="7" creationId="{57509D24-11FD-9634-EC43-7647284E23B0}"/>
          </ac:spMkLst>
        </pc:spChg>
        <pc:spChg chg="mod">
          <ac:chgData name="Isabelle Plank" userId="a1289ac7-07bb-4c5c-b82e-95f954aebe03" providerId="ADAL" clId="{1EE0B497-F77D-41A0-A0A0-E37151357CD2}" dt="2022-07-08T12:34:19.561" v="11387"/>
          <ac:spMkLst>
            <pc:docMk/>
            <pc:sldMk cId="3926797625" sldId="290"/>
            <ac:spMk id="8" creationId="{91ED60E5-0562-A5F7-8755-8D2AE3380F3E}"/>
          </ac:spMkLst>
        </pc:spChg>
        <pc:spChg chg="mod">
          <ac:chgData name="Isabelle Plank" userId="a1289ac7-07bb-4c5c-b82e-95f954aebe03" providerId="ADAL" clId="{1EE0B497-F77D-41A0-A0A0-E37151357CD2}" dt="2022-07-08T12:34:19.561" v="11387"/>
          <ac:spMkLst>
            <pc:docMk/>
            <pc:sldMk cId="3926797625" sldId="290"/>
            <ac:spMk id="9" creationId="{4169BE2A-325A-03BB-35F0-D7E47CC0DD93}"/>
          </ac:spMkLst>
        </pc:spChg>
        <pc:spChg chg="mod">
          <ac:chgData name="Isabelle Plank" userId="a1289ac7-07bb-4c5c-b82e-95f954aebe03" providerId="ADAL" clId="{1EE0B497-F77D-41A0-A0A0-E37151357CD2}" dt="2022-07-08T12:34:19.561" v="11387"/>
          <ac:spMkLst>
            <pc:docMk/>
            <pc:sldMk cId="3926797625" sldId="290"/>
            <ac:spMk id="10" creationId="{9F2E186B-50A1-2146-C197-A386ABE3016D}"/>
          </ac:spMkLst>
        </pc:spChg>
        <pc:spChg chg="mod">
          <ac:chgData name="Isabelle Plank" userId="a1289ac7-07bb-4c5c-b82e-95f954aebe03" providerId="ADAL" clId="{1EE0B497-F77D-41A0-A0A0-E37151357CD2}" dt="2022-07-08T12:34:19.561" v="11387"/>
          <ac:spMkLst>
            <pc:docMk/>
            <pc:sldMk cId="3926797625" sldId="290"/>
            <ac:spMk id="11" creationId="{220549B2-6405-8143-B338-71D4285FF892}"/>
          </ac:spMkLst>
        </pc:spChg>
        <pc:spChg chg="mod">
          <ac:chgData name="Isabelle Plank" userId="a1289ac7-07bb-4c5c-b82e-95f954aebe03" providerId="ADAL" clId="{1EE0B497-F77D-41A0-A0A0-E37151357CD2}" dt="2022-07-08T12:34:19.561" v="11387"/>
          <ac:spMkLst>
            <pc:docMk/>
            <pc:sldMk cId="3926797625" sldId="290"/>
            <ac:spMk id="12" creationId="{42FD08AD-D5AD-EAC4-C587-8F485EFEB67E}"/>
          </ac:spMkLst>
        </pc:spChg>
        <pc:spChg chg="mod">
          <ac:chgData name="Isabelle Plank" userId="a1289ac7-07bb-4c5c-b82e-95f954aebe03" providerId="ADAL" clId="{1EE0B497-F77D-41A0-A0A0-E37151357CD2}" dt="2022-07-08T12:34:19.561" v="11387"/>
          <ac:spMkLst>
            <pc:docMk/>
            <pc:sldMk cId="3926797625" sldId="290"/>
            <ac:spMk id="13" creationId="{C212F1EA-9271-2DAD-5DFA-F20F5736EF10}"/>
          </ac:spMkLst>
        </pc:spChg>
        <pc:spChg chg="mod">
          <ac:chgData name="Isabelle Plank" userId="a1289ac7-07bb-4c5c-b82e-95f954aebe03" providerId="ADAL" clId="{1EE0B497-F77D-41A0-A0A0-E37151357CD2}" dt="2022-07-08T12:34:19.561" v="11387"/>
          <ac:spMkLst>
            <pc:docMk/>
            <pc:sldMk cId="3926797625" sldId="290"/>
            <ac:spMk id="14" creationId="{5172A523-053F-897C-52C3-1C06BFC154AB}"/>
          </ac:spMkLst>
        </pc:spChg>
        <pc:spChg chg="mod">
          <ac:chgData name="Isabelle Plank" userId="a1289ac7-07bb-4c5c-b82e-95f954aebe03" providerId="ADAL" clId="{1EE0B497-F77D-41A0-A0A0-E37151357CD2}" dt="2022-07-08T12:34:19.561" v="11387"/>
          <ac:spMkLst>
            <pc:docMk/>
            <pc:sldMk cId="3926797625" sldId="290"/>
            <ac:spMk id="15" creationId="{58F80C07-64B1-7C00-4F59-F91052EF7BF0}"/>
          </ac:spMkLst>
        </pc:spChg>
        <pc:spChg chg="mod">
          <ac:chgData name="Isabelle Plank" userId="a1289ac7-07bb-4c5c-b82e-95f954aebe03" providerId="ADAL" clId="{1EE0B497-F77D-41A0-A0A0-E37151357CD2}" dt="2022-07-08T12:34:19.561" v="11387"/>
          <ac:spMkLst>
            <pc:docMk/>
            <pc:sldMk cId="3926797625" sldId="290"/>
            <ac:spMk id="16" creationId="{C7173237-7A15-4F37-D37E-D76E78EA1888}"/>
          </ac:spMkLst>
        </pc:spChg>
        <pc:spChg chg="mod">
          <ac:chgData name="Isabelle Plank" userId="a1289ac7-07bb-4c5c-b82e-95f954aebe03" providerId="ADAL" clId="{1EE0B497-F77D-41A0-A0A0-E37151357CD2}" dt="2022-07-08T12:34:19.561" v="11387"/>
          <ac:spMkLst>
            <pc:docMk/>
            <pc:sldMk cId="3926797625" sldId="290"/>
            <ac:spMk id="17" creationId="{264A3B17-B249-1677-798E-19AD3C78517C}"/>
          </ac:spMkLst>
        </pc:spChg>
        <pc:spChg chg="mod">
          <ac:chgData name="Isabelle Plank" userId="a1289ac7-07bb-4c5c-b82e-95f954aebe03" providerId="ADAL" clId="{1EE0B497-F77D-41A0-A0A0-E37151357CD2}" dt="2022-07-08T12:34:19.561" v="11387"/>
          <ac:spMkLst>
            <pc:docMk/>
            <pc:sldMk cId="3926797625" sldId="290"/>
            <ac:spMk id="18" creationId="{786F67E3-61DB-961D-7ACB-160F57D69F97}"/>
          </ac:spMkLst>
        </pc:spChg>
        <pc:spChg chg="mod">
          <ac:chgData name="Isabelle Plank" userId="a1289ac7-07bb-4c5c-b82e-95f954aebe03" providerId="ADAL" clId="{1EE0B497-F77D-41A0-A0A0-E37151357CD2}" dt="2022-07-08T12:34:19.561" v="11387"/>
          <ac:spMkLst>
            <pc:docMk/>
            <pc:sldMk cId="3926797625" sldId="290"/>
            <ac:spMk id="19" creationId="{19583005-6EEA-B03C-A22B-0F694A6759D1}"/>
          </ac:spMkLst>
        </pc:spChg>
        <pc:spChg chg="mod">
          <ac:chgData name="Isabelle Plank" userId="a1289ac7-07bb-4c5c-b82e-95f954aebe03" providerId="ADAL" clId="{1EE0B497-F77D-41A0-A0A0-E37151357CD2}" dt="2022-07-08T12:34:19.561" v="11387"/>
          <ac:spMkLst>
            <pc:docMk/>
            <pc:sldMk cId="3926797625" sldId="290"/>
            <ac:spMk id="20" creationId="{9A107ADE-EA98-186A-A99C-D46E2406A3BD}"/>
          </ac:spMkLst>
        </pc:spChg>
        <pc:spChg chg="mod">
          <ac:chgData name="Isabelle Plank" userId="a1289ac7-07bb-4c5c-b82e-95f954aebe03" providerId="ADAL" clId="{1EE0B497-F77D-41A0-A0A0-E37151357CD2}" dt="2022-07-08T12:34:19.561" v="11387"/>
          <ac:spMkLst>
            <pc:docMk/>
            <pc:sldMk cId="3926797625" sldId="290"/>
            <ac:spMk id="21" creationId="{8D1A3E00-8C2B-3523-FA68-2376354677A8}"/>
          </ac:spMkLst>
        </pc:spChg>
        <pc:spChg chg="mod">
          <ac:chgData name="Isabelle Plank" userId="a1289ac7-07bb-4c5c-b82e-95f954aebe03" providerId="ADAL" clId="{1EE0B497-F77D-41A0-A0A0-E37151357CD2}" dt="2022-07-08T12:34:19.561" v="11387"/>
          <ac:spMkLst>
            <pc:docMk/>
            <pc:sldMk cId="3926797625" sldId="290"/>
            <ac:spMk id="22" creationId="{30ECB875-3251-2C5B-A3D0-107DDD6DB1D8}"/>
          </ac:spMkLst>
        </pc:spChg>
        <pc:spChg chg="mod">
          <ac:chgData name="Isabelle Plank" userId="a1289ac7-07bb-4c5c-b82e-95f954aebe03" providerId="ADAL" clId="{1EE0B497-F77D-41A0-A0A0-E37151357CD2}" dt="2022-07-08T12:34:19.561" v="11387"/>
          <ac:spMkLst>
            <pc:docMk/>
            <pc:sldMk cId="3926797625" sldId="290"/>
            <ac:spMk id="23" creationId="{5D2D111F-890F-7E56-3144-45150C13A645}"/>
          </ac:spMkLst>
        </pc:spChg>
        <pc:spChg chg="mod">
          <ac:chgData name="Isabelle Plank" userId="a1289ac7-07bb-4c5c-b82e-95f954aebe03" providerId="ADAL" clId="{1EE0B497-F77D-41A0-A0A0-E37151357CD2}" dt="2022-07-08T12:34:19.561" v="11387"/>
          <ac:spMkLst>
            <pc:docMk/>
            <pc:sldMk cId="3926797625" sldId="290"/>
            <ac:spMk id="24" creationId="{B8DB278E-D3D2-0E30-E791-D22AF9C97E62}"/>
          </ac:spMkLst>
        </pc:spChg>
        <pc:spChg chg="mod">
          <ac:chgData name="Isabelle Plank" userId="a1289ac7-07bb-4c5c-b82e-95f954aebe03" providerId="ADAL" clId="{1EE0B497-F77D-41A0-A0A0-E37151357CD2}" dt="2022-07-08T12:34:19.561" v="11387"/>
          <ac:spMkLst>
            <pc:docMk/>
            <pc:sldMk cId="3926797625" sldId="290"/>
            <ac:spMk id="25" creationId="{B28AFCDF-4B2F-EBD6-3ADE-67A4FEF3EA0D}"/>
          </ac:spMkLst>
        </pc:spChg>
        <pc:spChg chg="mod">
          <ac:chgData name="Isabelle Plank" userId="a1289ac7-07bb-4c5c-b82e-95f954aebe03" providerId="ADAL" clId="{1EE0B497-F77D-41A0-A0A0-E37151357CD2}" dt="2022-07-08T12:34:19.561" v="11387"/>
          <ac:spMkLst>
            <pc:docMk/>
            <pc:sldMk cId="3926797625" sldId="290"/>
            <ac:spMk id="26" creationId="{A04049CE-D2DD-1CBA-9813-918E6E9D4D26}"/>
          </ac:spMkLst>
        </pc:spChg>
        <pc:spChg chg="mod">
          <ac:chgData name="Isabelle Plank" userId="a1289ac7-07bb-4c5c-b82e-95f954aebe03" providerId="ADAL" clId="{1EE0B497-F77D-41A0-A0A0-E37151357CD2}" dt="2022-07-08T12:34:19.561" v="11387"/>
          <ac:spMkLst>
            <pc:docMk/>
            <pc:sldMk cId="3926797625" sldId="290"/>
            <ac:spMk id="27" creationId="{0B96B1C0-72D8-C2BD-A763-18D470555B16}"/>
          </ac:spMkLst>
        </pc:spChg>
        <pc:spChg chg="mod">
          <ac:chgData name="Isabelle Plank" userId="a1289ac7-07bb-4c5c-b82e-95f954aebe03" providerId="ADAL" clId="{1EE0B497-F77D-41A0-A0A0-E37151357CD2}" dt="2022-07-08T12:34:19.561" v="11387"/>
          <ac:spMkLst>
            <pc:docMk/>
            <pc:sldMk cId="3926797625" sldId="290"/>
            <ac:spMk id="28" creationId="{AEA556F9-BF56-7493-97AD-F2058365B886}"/>
          </ac:spMkLst>
        </pc:spChg>
        <pc:spChg chg="mod">
          <ac:chgData name="Isabelle Plank" userId="a1289ac7-07bb-4c5c-b82e-95f954aebe03" providerId="ADAL" clId="{1EE0B497-F77D-41A0-A0A0-E37151357CD2}" dt="2022-07-08T12:34:19.561" v="11387"/>
          <ac:spMkLst>
            <pc:docMk/>
            <pc:sldMk cId="3926797625" sldId="290"/>
            <ac:spMk id="29" creationId="{4AB85D13-76DA-2366-BA39-10D353BD860F}"/>
          </ac:spMkLst>
        </pc:spChg>
        <pc:spChg chg="mod">
          <ac:chgData name="Isabelle Plank" userId="a1289ac7-07bb-4c5c-b82e-95f954aebe03" providerId="ADAL" clId="{1EE0B497-F77D-41A0-A0A0-E37151357CD2}" dt="2022-07-08T12:34:19.561" v="11387"/>
          <ac:spMkLst>
            <pc:docMk/>
            <pc:sldMk cId="3926797625" sldId="290"/>
            <ac:spMk id="30" creationId="{AD3B3B08-FA2E-1628-5165-C9E91ABFF725}"/>
          </ac:spMkLst>
        </pc:spChg>
        <pc:spChg chg="mod">
          <ac:chgData name="Isabelle Plank" userId="a1289ac7-07bb-4c5c-b82e-95f954aebe03" providerId="ADAL" clId="{1EE0B497-F77D-41A0-A0A0-E37151357CD2}" dt="2022-07-08T12:34:19.561" v="11387"/>
          <ac:spMkLst>
            <pc:docMk/>
            <pc:sldMk cId="3926797625" sldId="290"/>
            <ac:spMk id="31" creationId="{5033B250-7FA0-DA63-AA71-509C8A29684A}"/>
          </ac:spMkLst>
        </pc:spChg>
        <pc:spChg chg="mod">
          <ac:chgData name="Isabelle Plank" userId="a1289ac7-07bb-4c5c-b82e-95f954aebe03" providerId="ADAL" clId="{1EE0B497-F77D-41A0-A0A0-E37151357CD2}" dt="2022-07-08T12:34:19.561" v="11387"/>
          <ac:spMkLst>
            <pc:docMk/>
            <pc:sldMk cId="3926797625" sldId="290"/>
            <ac:spMk id="32" creationId="{2C8573E2-FC91-E184-B108-BF3228171F7E}"/>
          </ac:spMkLst>
        </pc:spChg>
        <pc:spChg chg="mod">
          <ac:chgData name="Isabelle Plank" userId="a1289ac7-07bb-4c5c-b82e-95f954aebe03" providerId="ADAL" clId="{1EE0B497-F77D-41A0-A0A0-E37151357CD2}" dt="2022-07-08T12:34:19.561" v="11387"/>
          <ac:spMkLst>
            <pc:docMk/>
            <pc:sldMk cId="3926797625" sldId="290"/>
            <ac:spMk id="33" creationId="{758F03A5-2EC9-CD5E-0917-001F4C8B1AEE}"/>
          </ac:spMkLst>
        </pc:spChg>
        <pc:spChg chg="mod">
          <ac:chgData name="Isabelle Plank" userId="a1289ac7-07bb-4c5c-b82e-95f954aebe03" providerId="ADAL" clId="{1EE0B497-F77D-41A0-A0A0-E37151357CD2}" dt="2022-07-08T12:34:19.561" v="11387"/>
          <ac:spMkLst>
            <pc:docMk/>
            <pc:sldMk cId="3926797625" sldId="290"/>
            <ac:spMk id="34" creationId="{EE130B67-C7E0-1125-DF0F-9D639AAC9591}"/>
          </ac:spMkLst>
        </pc:spChg>
        <pc:spChg chg="mod">
          <ac:chgData name="Isabelle Plank" userId="a1289ac7-07bb-4c5c-b82e-95f954aebe03" providerId="ADAL" clId="{1EE0B497-F77D-41A0-A0A0-E37151357CD2}" dt="2022-07-08T12:34:19.561" v="11387"/>
          <ac:spMkLst>
            <pc:docMk/>
            <pc:sldMk cId="3926797625" sldId="290"/>
            <ac:spMk id="35" creationId="{5D46F3D7-409A-2A50-8AE9-ED98B9E3D4BF}"/>
          </ac:spMkLst>
        </pc:spChg>
        <pc:spChg chg="mod">
          <ac:chgData name="Isabelle Plank" userId="a1289ac7-07bb-4c5c-b82e-95f954aebe03" providerId="ADAL" clId="{1EE0B497-F77D-41A0-A0A0-E37151357CD2}" dt="2022-07-08T12:34:19.561" v="11387"/>
          <ac:spMkLst>
            <pc:docMk/>
            <pc:sldMk cId="3926797625" sldId="290"/>
            <ac:spMk id="36" creationId="{BB2721E9-95A6-4E09-BB61-59416E347293}"/>
          </ac:spMkLst>
        </pc:spChg>
        <pc:spChg chg="mod">
          <ac:chgData name="Isabelle Plank" userId="a1289ac7-07bb-4c5c-b82e-95f954aebe03" providerId="ADAL" clId="{1EE0B497-F77D-41A0-A0A0-E37151357CD2}" dt="2022-07-08T12:34:19.561" v="11387"/>
          <ac:spMkLst>
            <pc:docMk/>
            <pc:sldMk cId="3926797625" sldId="290"/>
            <ac:spMk id="37" creationId="{89D41EB8-25C8-1AAE-9815-CCE7A06F59A4}"/>
          </ac:spMkLst>
        </pc:spChg>
        <pc:spChg chg="mod">
          <ac:chgData name="Isabelle Plank" userId="a1289ac7-07bb-4c5c-b82e-95f954aebe03" providerId="ADAL" clId="{1EE0B497-F77D-41A0-A0A0-E37151357CD2}" dt="2022-07-08T12:34:19.561" v="11387"/>
          <ac:spMkLst>
            <pc:docMk/>
            <pc:sldMk cId="3926797625" sldId="290"/>
            <ac:spMk id="38" creationId="{A9ED88F5-C58B-ED25-EC20-71EE1824E66B}"/>
          </ac:spMkLst>
        </pc:spChg>
        <pc:spChg chg="mod">
          <ac:chgData name="Isabelle Plank" userId="a1289ac7-07bb-4c5c-b82e-95f954aebe03" providerId="ADAL" clId="{1EE0B497-F77D-41A0-A0A0-E37151357CD2}" dt="2022-07-08T12:34:19.561" v="11387"/>
          <ac:spMkLst>
            <pc:docMk/>
            <pc:sldMk cId="3926797625" sldId="290"/>
            <ac:spMk id="39" creationId="{1549862C-E25C-116C-8B6B-9314143FFD7A}"/>
          </ac:spMkLst>
        </pc:spChg>
        <pc:spChg chg="mod">
          <ac:chgData name="Isabelle Plank" userId="a1289ac7-07bb-4c5c-b82e-95f954aebe03" providerId="ADAL" clId="{1EE0B497-F77D-41A0-A0A0-E37151357CD2}" dt="2022-07-08T12:34:19.561" v="11387"/>
          <ac:spMkLst>
            <pc:docMk/>
            <pc:sldMk cId="3926797625" sldId="290"/>
            <ac:spMk id="40" creationId="{B95E2E6E-221F-7942-036D-62B72D567593}"/>
          </ac:spMkLst>
        </pc:spChg>
        <pc:spChg chg="mod">
          <ac:chgData name="Isabelle Plank" userId="a1289ac7-07bb-4c5c-b82e-95f954aebe03" providerId="ADAL" clId="{1EE0B497-F77D-41A0-A0A0-E37151357CD2}" dt="2022-07-08T12:34:19.561" v="11387"/>
          <ac:spMkLst>
            <pc:docMk/>
            <pc:sldMk cId="3926797625" sldId="290"/>
            <ac:spMk id="41" creationId="{6C7D4206-EEFC-E5BD-86E5-AFF53DE71757}"/>
          </ac:spMkLst>
        </pc:spChg>
        <pc:spChg chg="mod">
          <ac:chgData name="Isabelle Plank" userId="a1289ac7-07bb-4c5c-b82e-95f954aebe03" providerId="ADAL" clId="{1EE0B497-F77D-41A0-A0A0-E37151357CD2}" dt="2022-07-08T12:34:19.561" v="11387"/>
          <ac:spMkLst>
            <pc:docMk/>
            <pc:sldMk cId="3926797625" sldId="290"/>
            <ac:spMk id="42" creationId="{9059CA65-F185-4E72-D80F-75E8F38F93F5}"/>
          </ac:spMkLst>
        </pc:spChg>
        <pc:spChg chg="mod">
          <ac:chgData name="Isabelle Plank" userId="a1289ac7-07bb-4c5c-b82e-95f954aebe03" providerId="ADAL" clId="{1EE0B497-F77D-41A0-A0A0-E37151357CD2}" dt="2022-07-08T12:34:19.561" v="11387"/>
          <ac:spMkLst>
            <pc:docMk/>
            <pc:sldMk cId="3926797625" sldId="290"/>
            <ac:spMk id="43" creationId="{A8BAF685-AD75-7589-3FBB-C4C0808CF37C}"/>
          </ac:spMkLst>
        </pc:spChg>
        <pc:spChg chg="mod">
          <ac:chgData name="Isabelle Plank" userId="a1289ac7-07bb-4c5c-b82e-95f954aebe03" providerId="ADAL" clId="{1EE0B497-F77D-41A0-A0A0-E37151357CD2}" dt="2022-07-08T12:34:19.561" v="11387"/>
          <ac:spMkLst>
            <pc:docMk/>
            <pc:sldMk cId="3926797625" sldId="290"/>
            <ac:spMk id="44" creationId="{10371A7D-78FE-DDA4-79F3-BCE006FA5D4D}"/>
          </ac:spMkLst>
        </pc:spChg>
        <pc:spChg chg="mod">
          <ac:chgData name="Isabelle Plank" userId="a1289ac7-07bb-4c5c-b82e-95f954aebe03" providerId="ADAL" clId="{1EE0B497-F77D-41A0-A0A0-E37151357CD2}" dt="2022-07-08T12:34:19.561" v="11387"/>
          <ac:spMkLst>
            <pc:docMk/>
            <pc:sldMk cId="3926797625" sldId="290"/>
            <ac:spMk id="45" creationId="{45BF2315-031B-5D0F-3B11-6ECD2860F781}"/>
          </ac:spMkLst>
        </pc:spChg>
        <pc:spChg chg="mod">
          <ac:chgData name="Isabelle Plank" userId="a1289ac7-07bb-4c5c-b82e-95f954aebe03" providerId="ADAL" clId="{1EE0B497-F77D-41A0-A0A0-E37151357CD2}" dt="2022-07-08T12:34:19.561" v="11387"/>
          <ac:spMkLst>
            <pc:docMk/>
            <pc:sldMk cId="3926797625" sldId="290"/>
            <ac:spMk id="46" creationId="{FD0AB133-CD62-3A3D-D842-99DBD9BD350B}"/>
          </ac:spMkLst>
        </pc:spChg>
        <pc:spChg chg="mod">
          <ac:chgData name="Isabelle Plank" userId="a1289ac7-07bb-4c5c-b82e-95f954aebe03" providerId="ADAL" clId="{1EE0B497-F77D-41A0-A0A0-E37151357CD2}" dt="2022-07-08T12:34:19.561" v="11387"/>
          <ac:spMkLst>
            <pc:docMk/>
            <pc:sldMk cId="3926797625" sldId="290"/>
            <ac:spMk id="47" creationId="{F5A6C926-5E54-8BA2-29BE-2C7653DE4480}"/>
          </ac:spMkLst>
        </pc:spChg>
        <pc:spChg chg="mod">
          <ac:chgData name="Isabelle Plank" userId="a1289ac7-07bb-4c5c-b82e-95f954aebe03" providerId="ADAL" clId="{1EE0B497-F77D-41A0-A0A0-E37151357CD2}" dt="2022-07-08T12:34:19.561" v="11387"/>
          <ac:spMkLst>
            <pc:docMk/>
            <pc:sldMk cId="3926797625" sldId="290"/>
            <ac:spMk id="48" creationId="{71F6DE1B-40CF-1B7B-B17A-FECAF7498727}"/>
          </ac:spMkLst>
        </pc:spChg>
        <pc:spChg chg="mod">
          <ac:chgData name="Isabelle Plank" userId="a1289ac7-07bb-4c5c-b82e-95f954aebe03" providerId="ADAL" clId="{1EE0B497-F77D-41A0-A0A0-E37151357CD2}" dt="2022-07-08T12:34:19.561" v="11387"/>
          <ac:spMkLst>
            <pc:docMk/>
            <pc:sldMk cId="3926797625" sldId="290"/>
            <ac:spMk id="49" creationId="{871EB337-F9CD-4D33-538A-88990AE0B46D}"/>
          </ac:spMkLst>
        </pc:spChg>
        <pc:spChg chg="mod">
          <ac:chgData name="Isabelle Plank" userId="a1289ac7-07bb-4c5c-b82e-95f954aebe03" providerId="ADAL" clId="{1EE0B497-F77D-41A0-A0A0-E37151357CD2}" dt="2022-07-08T12:34:19.561" v="11387"/>
          <ac:spMkLst>
            <pc:docMk/>
            <pc:sldMk cId="3926797625" sldId="290"/>
            <ac:spMk id="50" creationId="{E1AFC6FF-F1B6-5052-23BD-9492B830550A}"/>
          </ac:spMkLst>
        </pc:spChg>
        <pc:spChg chg="mod">
          <ac:chgData name="Isabelle Plank" userId="a1289ac7-07bb-4c5c-b82e-95f954aebe03" providerId="ADAL" clId="{1EE0B497-F77D-41A0-A0A0-E37151357CD2}" dt="2022-07-08T12:34:19.561" v="11387"/>
          <ac:spMkLst>
            <pc:docMk/>
            <pc:sldMk cId="3926797625" sldId="290"/>
            <ac:spMk id="51" creationId="{454560B7-CD70-17BC-B3E2-AB9B5BDA81BD}"/>
          </ac:spMkLst>
        </pc:spChg>
        <pc:spChg chg="mod">
          <ac:chgData name="Isabelle Plank" userId="a1289ac7-07bb-4c5c-b82e-95f954aebe03" providerId="ADAL" clId="{1EE0B497-F77D-41A0-A0A0-E37151357CD2}" dt="2022-07-08T12:34:19.561" v="11387"/>
          <ac:spMkLst>
            <pc:docMk/>
            <pc:sldMk cId="3926797625" sldId="290"/>
            <ac:spMk id="52" creationId="{19C33822-D926-B35B-BBC4-79527B491C0F}"/>
          </ac:spMkLst>
        </pc:spChg>
        <pc:spChg chg="mod">
          <ac:chgData name="Isabelle Plank" userId="a1289ac7-07bb-4c5c-b82e-95f954aebe03" providerId="ADAL" clId="{1EE0B497-F77D-41A0-A0A0-E37151357CD2}" dt="2022-07-08T12:34:19.561" v="11387"/>
          <ac:spMkLst>
            <pc:docMk/>
            <pc:sldMk cId="3926797625" sldId="290"/>
            <ac:spMk id="53" creationId="{F2DB01FD-E04C-9E79-CB50-1B81606599A1}"/>
          </ac:spMkLst>
        </pc:spChg>
        <pc:spChg chg="mod">
          <ac:chgData name="Isabelle Plank" userId="a1289ac7-07bb-4c5c-b82e-95f954aebe03" providerId="ADAL" clId="{1EE0B497-F77D-41A0-A0A0-E37151357CD2}" dt="2022-07-08T12:34:19.561" v="11387"/>
          <ac:spMkLst>
            <pc:docMk/>
            <pc:sldMk cId="3926797625" sldId="290"/>
            <ac:spMk id="54" creationId="{B7DA1765-4413-6494-40A8-479EE43A24AD}"/>
          </ac:spMkLst>
        </pc:spChg>
        <pc:spChg chg="mod">
          <ac:chgData name="Isabelle Plank" userId="a1289ac7-07bb-4c5c-b82e-95f954aebe03" providerId="ADAL" clId="{1EE0B497-F77D-41A0-A0A0-E37151357CD2}" dt="2022-07-08T12:34:19.561" v="11387"/>
          <ac:spMkLst>
            <pc:docMk/>
            <pc:sldMk cId="3926797625" sldId="290"/>
            <ac:spMk id="55" creationId="{9F2278DA-3EFC-7EF3-F3EC-F366109DA47A}"/>
          </ac:spMkLst>
        </pc:spChg>
        <pc:spChg chg="mod">
          <ac:chgData name="Isabelle Plank" userId="a1289ac7-07bb-4c5c-b82e-95f954aebe03" providerId="ADAL" clId="{1EE0B497-F77D-41A0-A0A0-E37151357CD2}" dt="2022-07-08T12:34:19.561" v="11387"/>
          <ac:spMkLst>
            <pc:docMk/>
            <pc:sldMk cId="3926797625" sldId="290"/>
            <ac:spMk id="56" creationId="{C060B8A4-CDE7-E5A8-A7AA-F6C3983E30B6}"/>
          </ac:spMkLst>
        </pc:spChg>
        <pc:spChg chg="mod">
          <ac:chgData name="Isabelle Plank" userId="a1289ac7-07bb-4c5c-b82e-95f954aebe03" providerId="ADAL" clId="{1EE0B497-F77D-41A0-A0A0-E37151357CD2}" dt="2022-07-08T12:34:19.561" v="11387"/>
          <ac:spMkLst>
            <pc:docMk/>
            <pc:sldMk cId="3926797625" sldId="290"/>
            <ac:spMk id="57" creationId="{D3578F68-A4B0-E303-A1F0-1139D07A1961}"/>
          </ac:spMkLst>
        </pc:spChg>
        <pc:spChg chg="mod">
          <ac:chgData name="Isabelle Plank" userId="a1289ac7-07bb-4c5c-b82e-95f954aebe03" providerId="ADAL" clId="{1EE0B497-F77D-41A0-A0A0-E37151357CD2}" dt="2022-07-08T12:34:19.561" v="11387"/>
          <ac:spMkLst>
            <pc:docMk/>
            <pc:sldMk cId="3926797625" sldId="290"/>
            <ac:spMk id="58" creationId="{D55A1B12-2FDB-A65B-5108-F504BE84FD30}"/>
          </ac:spMkLst>
        </pc:spChg>
        <pc:spChg chg="mod">
          <ac:chgData name="Isabelle Plank" userId="a1289ac7-07bb-4c5c-b82e-95f954aebe03" providerId="ADAL" clId="{1EE0B497-F77D-41A0-A0A0-E37151357CD2}" dt="2022-07-08T12:34:19.561" v="11387"/>
          <ac:spMkLst>
            <pc:docMk/>
            <pc:sldMk cId="3926797625" sldId="290"/>
            <ac:spMk id="59" creationId="{D0C7CA26-5E87-A364-CA8A-C4C2153D5DAB}"/>
          </ac:spMkLst>
        </pc:spChg>
        <pc:spChg chg="mod">
          <ac:chgData name="Isabelle Plank" userId="a1289ac7-07bb-4c5c-b82e-95f954aebe03" providerId="ADAL" clId="{1EE0B497-F77D-41A0-A0A0-E37151357CD2}" dt="2022-07-08T12:34:19.561" v="11387"/>
          <ac:spMkLst>
            <pc:docMk/>
            <pc:sldMk cId="3926797625" sldId="290"/>
            <ac:spMk id="60" creationId="{3B202E95-1306-FAA8-3DB5-B55B181B9428}"/>
          </ac:spMkLst>
        </pc:spChg>
        <pc:spChg chg="mod">
          <ac:chgData name="Isabelle Plank" userId="a1289ac7-07bb-4c5c-b82e-95f954aebe03" providerId="ADAL" clId="{1EE0B497-F77D-41A0-A0A0-E37151357CD2}" dt="2022-07-08T12:34:19.561" v="11387"/>
          <ac:spMkLst>
            <pc:docMk/>
            <pc:sldMk cId="3926797625" sldId="290"/>
            <ac:spMk id="61" creationId="{D348DD2B-B405-95D8-DFFD-54A639B1F16F}"/>
          </ac:spMkLst>
        </pc:spChg>
        <pc:spChg chg="mod">
          <ac:chgData name="Isabelle Plank" userId="a1289ac7-07bb-4c5c-b82e-95f954aebe03" providerId="ADAL" clId="{1EE0B497-F77D-41A0-A0A0-E37151357CD2}" dt="2022-07-08T12:34:19.561" v="11387"/>
          <ac:spMkLst>
            <pc:docMk/>
            <pc:sldMk cId="3926797625" sldId="290"/>
            <ac:spMk id="62" creationId="{804CB1DB-DEDA-4B03-E561-6D3A4A6384AA}"/>
          </ac:spMkLst>
        </pc:spChg>
        <pc:spChg chg="mod">
          <ac:chgData name="Isabelle Plank" userId="a1289ac7-07bb-4c5c-b82e-95f954aebe03" providerId="ADAL" clId="{1EE0B497-F77D-41A0-A0A0-E37151357CD2}" dt="2022-07-08T12:34:19.561" v="11387"/>
          <ac:spMkLst>
            <pc:docMk/>
            <pc:sldMk cId="3926797625" sldId="290"/>
            <ac:spMk id="63" creationId="{B8E72A0B-9B19-46F0-3043-96333F51CBD0}"/>
          </ac:spMkLst>
        </pc:spChg>
        <pc:spChg chg="mod">
          <ac:chgData name="Isabelle Plank" userId="a1289ac7-07bb-4c5c-b82e-95f954aebe03" providerId="ADAL" clId="{1EE0B497-F77D-41A0-A0A0-E37151357CD2}" dt="2022-07-08T12:34:19.561" v="11387"/>
          <ac:spMkLst>
            <pc:docMk/>
            <pc:sldMk cId="3926797625" sldId="290"/>
            <ac:spMk id="64" creationId="{5F890E72-C8FF-1862-46E5-9DD37A69C5EB}"/>
          </ac:spMkLst>
        </pc:spChg>
        <pc:spChg chg="mod">
          <ac:chgData name="Isabelle Plank" userId="a1289ac7-07bb-4c5c-b82e-95f954aebe03" providerId="ADAL" clId="{1EE0B497-F77D-41A0-A0A0-E37151357CD2}" dt="2022-07-08T12:34:19.561" v="11387"/>
          <ac:spMkLst>
            <pc:docMk/>
            <pc:sldMk cId="3926797625" sldId="290"/>
            <ac:spMk id="65" creationId="{6A94D7B4-66D8-F24F-7C43-2008C0C3EE3D}"/>
          </ac:spMkLst>
        </pc:spChg>
        <pc:spChg chg="mod">
          <ac:chgData name="Isabelle Plank" userId="a1289ac7-07bb-4c5c-b82e-95f954aebe03" providerId="ADAL" clId="{1EE0B497-F77D-41A0-A0A0-E37151357CD2}" dt="2022-07-08T12:34:19.561" v="11387"/>
          <ac:spMkLst>
            <pc:docMk/>
            <pc:sldMk cId="3926797625" sldId="290"/>
            <ac:spMk id="66" creationId="{22FC0646-1BEB-FA59-F106-784A0A3D2623}"/>
          </ac:spMkLst>
        </pc:spChg>
        <pc:grpChg chg="add mod">
          <ac:chgData name="Isabelle Plank" userId="a1289ac7-07bb-4c5c-b82e-95f954aebe03" providerId="ADAL" clId="{1EE0B497-F77D-41A0-A0A0-E37151357CD2}" dt="2022-07-08T12:34:26.282" v="11389" actId="1076"/>
          <ac:grpSpMkLst>
            <pc:docMk/>
            <pc:sldMk cId="3926797625" sldId="290"/>
            <ac:grpSpMk id="5" creationId="{15C6D453-1F4C-D717-B13F-0BFE081AFBEB}"/>
          </ac:grpSpMkLst>
        </pc:grpChg>
        <pc:grpChg chg="mod">
          <ac:chgData name="Isabelle Plank" userId="a1289ac7-07bb-4c5c-b82e-95f954aebe03" providerId="ADAL" clId="{1EE0B497-F77D-41A0-A0A0-E37151357CD2}" dt="2022-07-08T12:34:19.561" v="11387"/>
          <ac:grpSpMkLst>
            <pc:docMk/>
            <pc:sldMk cId="3926797625" sldId="290"/>
            <ac:grpSpMk id="6" creationId="{3FE0A1DE-3BCB-1ACF-8896-C6945D4458E7}"/>
          </ac:grpSpMkLst>
        </pc:grpChg>
      </pc:sldChg>
      <pc:sldChg chg="new del">
        <pc:chgData name="Isabelle Plank" userId="a1289ac7-07bb-4c5c-b82e-95f954aebe03" providerId="ADAL" clId="{1EE0B497-F77D-41A0-A0A0-E37151357CD2}" dt="2022-07-08T10:11:23.035" v="11030" actId="47"/>
        <pc:sldMkLst>
          <pc:docMk/>
          <pc:sldMk cId="655639219" sldId="291"/>
        </pc:sldMkLst>
      </pc:sldChg>
      <pc:sldChg chg="addSp delSp modSp add mod ord">
        <pc:chgData name="Isabelle Plank" userId="a1289ac7-07bb-4c5c-b82e-95f954aebe03" providerId="ADAL" clId="{1EE0B497-F77D-41A0-A0A0-E37151357CD2}" dt="2022-07-08T12:33:58.656" v="11383"/>
        <pc:sldMkLst>
          <pc:docMk/>
          <pc:sldMk cId="3306078451" sldId="291"/>
        </pc:sldMkLst>
        <pc:spChg chg="del">
          <ac:chgData name="Isabelle Plank" userId="a1289ac7-07bb-4c5c-b82e-95f954aebe03" providerId="ADAL" clId="{1EE0B497-F77D-41A0-A0A0-E37151357CD2}" dt="2022-07-08T12:33:08.396" v="11369"/>
          <ac:spMkLst>
            <pc:docMk/>
            <pc:sldMk cId="3306078451" sldId="291"/>
            <ac:spMk id="4" creationId="{9ACA3B1B-209E-1505-A039-8BBBC648B7FB}"/>
          </ac:spMkLst>
        </pc:spChg>
        <pc:picChg chg="add mod modCrop">
          <ac:chgData name="Isabelle Plank" userId="a1289ac7-07bb-4c5c-b82e-95f954aebe03" providerId="ADAL" clId="{1EE0B497-F77D-41A0-A0A0-E37151357CD2}" dt="2022-07-08T12:33:53.361" v="11381" actId="732"/>
          <ac:picMkLst>
            <pc:docMk/>
            <pc:sldMk cId="3306078451" sldId="291"/>
            <ac:picMk id="5" creationId="{FE35B64E-DB31-9145-53F9-8E71FB38DD8A}"/>
          </ac:picMkLst>
        </pc:picChg>
      </pc:sldChg>
      <pc:sldChg chg="new del">
        <pc:chgData name="Isabelle Plank" userId="a1289ac7-07bb-4c5c-b82e-95f954aebe03" providerId="ADAL" clId="{1EE0B497-F77D-41A0-A0A0-E37151357CD2}" dt="2022-07-08T10:11:22.479" v="11029" actId="47"/>
        <pc:sldMkLst>
          <pc:docMk/>
          <pc:sldMk cId="420953270" sldId="292"/>
        </pc:sldMkLst>
      </pc:sldChg>
      <pc:sldChg chg="addSp delSp modSp new mod">
        <pc:chgData name="Isabelle Plank" userId="a1289ac7-07bb-4c5c-b82e-95f954aebe03" providerId="ADAL" clId="{1EE0B497-F77D-41A0-A0A0-E37151357CD2}" dt="2022-07-11T09:38:09.647" v="11480" actId="478"/>
        <pc:sldMkLst>
          <pc:docMk/>
          <pc:sldMk cId="3638953636" sldId="292"/>
        </pc:sldMkLst>
        <pc:spChg chg="del">
          <ac:chgData name="Isabelle Plank" userId="a1289ac7-07bb-4c5c-b82e-95f954aebe03" providerId="ADAL" clId="{1EE0B497-F77D-41A0-A0A0-E37151357CD2}" dt="2022-07-11T09:38:09.647" v="11480" actId="478"/>
          <ac:spMkLst>
            <pc:docMk/>
            <pc:sldMk cId="3638953636" sldId="292"/>
            <ac:spMk id="4" creationId="{56F5261A-198B-437A-8A13-6E7CD3485D0D}"/>
          </ac:spMkLst>
        </pc:spChg>
        <pc:spChg chg="mod">
          <ac:chgData name="Isabelle Plank" userId="a1289ac7-07bb-4c5c-b82e-95f954aebe03" providerId="ADAL" clId="{1EE0B497-F77D-41A0-A0A0-E37151357CD2}" dt="2022-07-08T12:35:32.066" v="11402"/>
          <ac:spMkLst>
            <pc:docMk/>
            <pc:sldMk cId="3638953636" sldId="292"/>
            <ac:spMk id="9" creationId="{EF410B8D-534F-7C94-8373-6F08A20EF6A1}"/>
          </ac:spMkLst>
        </pc:spChg>
        <pc:spChg chg="mod">
          <ac:chgData name="Isabelle Plank" userId="a1289ac7-07bb-4c5c-b82e-95f954aebe03" providerId="ADAL" clId="{1EE0B497-F77D-41A0-A0A0-E37151357CD2}" dt="2022-07-08T12:35:32.066" v="11402"/>
          <ac:spMkLst>
            <pc:docMk/>
            <pc:sldMk cId="3638953636" sldId="292"/>
            <ac:spMk id="12" creationId="{77F5B91C-2B77-93B9-755F-CBCD015FC928}"/>
          </ac:spMkLst>
        </pc:spChg>
        <pc:spChg chg="mod">
          <ac:chgData name="Isabelle Plank" userId="a1289ac7-07bb-4c5c-b82e-95f954aebe03" providerId="ADAL" clId="{1EE0B497-F77D-41A0-A0A0-E37151357CD2}" dt="2022-07-08T12:35:32.066" v="11402"/>
          <ac:spMkLst>
            <pc:docMk/>
            <pc:sldMk cId="3638953636" sldId="292"/>
            <ac:spMk id="13" creationId="{9C335A9F-50EE-52E5-CF41-F4B3F91894C5}"/>
          </ac:spMkLst>
        </pc:spChg>
        <pc:spChg chg="mod">
          <ac:chgData name="Isabelle Plank" userId="a1289ac7-07bb-4c5c-b82e-95f954aebe03" providerId="ADAL" clId="{1EE0B497-F77D-41A0-A0A0-E37151357CD2}" dt="2022-07-08T12:35:32.066" v="11402"/>
          <ac:spMkLst>
            <pc:docMk/>
            <pc:sldMk cId="3638953636" sldId="292"/>
            <ac:spMk id="14" creationId="{58C0B59A-3376-C62B-AC97-C45D260C47C6}"/>
          </ac:spMkLst>
        </pc:spChg>
        <pc:spChg chg="mod">
          <ac:chgData name="Isabelle Plank" userId="a1289ac7-07bb-4c5c-b82e-95f954aebe03" providerId="ADAL" clId="{1EE0B497-F77D-41A0-A0A0-E37151357CD2}" dt="2022-07-08T12:35:32.066" v="11402"/>
          <ac:spMkLst>
            <pc:docMk/>
            <pc:sldMk cId="3638953636" sldId="292"/>
            <ac:spMk id="15" creationId="{555E13C2-E8DA-67D3-2E2D-332392EA2957}"/>
          </ac:spMkLst>
        </pc:spChg>
        <pc:spChg chg="mod">
          <ac:chgData name="Isabelle Plank" userId="a1289ac7-07bb-4c5c-b82e-95f954aebe03" providerId="ADAL" clId="{1EE0B497-F77D-41A0-A0A0-E37151357CD2}" dt="2022-07-08T12:35:32.066" v="11402"/>
          <ac:spMkLst>
            <pc:docMk/>
            <pc:sldMk cId="3638953636" sldId="292"/>
            <ac:spMk id="16" creationId="{4C525789-1F57-2C8C-D21A-86793003884E}"/>
          </ac:spMkLst>
        </pc:spChg>
        <pc:spChg chg="mod">
          <ac:chgData name="Isabelle Plank" userId="a1289ac7-07bb-4c5c-b82e-95f954aebe03" providerId="ADAL" clId="{1EE0B497-F77D-41A0-A0A0-E37151357CD2}" dt="2022-07-08T12:35:32.066" v="11402"/>
          <ac:spMkLst>
            <pc:docMk/>
            <pc:sldMk cId="3638953636" sldId="292"/>
            <ac:spMk id="17" creationId="{498A2DE8-7F6E-8633-BD5C-A996E8E1123D}"/>
          </ac:spMkLst>
        </pc:spChg>
        <pc:spChg chg="mod">
          <ac:chgData name="Isabelle Plank" userId="a1289ac7-07bb-4c5c-b82e-95f954aebe03" providerId="ADAL" clId="{1EE0B497-F77D-41A0-A0A0-E37151357CD2}" dt="2022-07-08T12:35:32.066" v="11402"/>
          <ac:spMkLst>
            <pc:docMk/>
            <pc:sldMk cId="3638953636" sldId="292"/>
            <ac:spMk id="18" creationId="{AA107E26-A860-34B7-F1E1-C8ED78C88807}"/>
          </ac:spMkLst>
        </pc:spChg>
        <pc:spChg chg="mod">
          <ac:chgData name="Isabelle Plank" userId="a1289ac7-07bb-4c5c-b82e-95f954aebe03" providerId="ADAL" clId="{1EE0B497-F77D-41A0-A0A0-E37151357CD2}" dt="2022-07-08T12:35:32.066" v="11402"/>
          <ac:spMkLst>
            <pc:docMk/>
            <pc:sldMk cId="3638953636" sldId="292"/>
            <ac:spMk id="19" creationId="{BF4DE581-B94D-1937-B4B9-1C3CEC74AFE8}"/>
          </ac:spMkLst>
        </pc:spChg>
        <pc:spChg chg="mod">
          <ac:chgData name="Isabelle Plank" userId="a1289ac7-07bb-4c5c-b82e-95f954aebe03" providerId="ADAL" clId="{1EE0B497-F77D-41A0-A0A0-E37151357CD2}" dt="2022-07-08T12:35:32.066" v="11402"/>
          <ac:spMkLst>
            <pc:docMk/>
            <pc:sldMk cId="3638953636" sldId="292"/>
            <ac:spMk id="20" creationId="{E8946412-34B6-ABD2-1739-40A7D7CC4E83}"/>
          </ac:spMkLst>
        </pc:spChg>
        <pc:spChg chg="mod">
          <ac:chgData name="Isabelle Plank" userId="a1289ac7-07bb-4c5c-b82e-95f954aebe03" providerId="ADAL" clId="{1EE0B497-F77D-41A0-A0A0-E37151357CD2}" dt="2022-07-08T12:35:32.066" v="11402"/>
          <ac:spMkLst>
            <pc:docMk/>
            <pc:sldMk cId="3638953636" sldId="292"/>
            <ac:spMk id="21" creationId="{6D1D4C9B-D65B-C317-3146-7A6B7C26A268}"/>
          </ac:spMkLst>
        </pc:spChg>
        <pc:spChg chg="mod">
          <ac:chgData name="Isabelle Plank" userId="a1289ac7-07bb-4c5c-b82e-95f954aebe03" providerId="ADAL" clId="{1EE0B497-F77D-41A0-A0A0-E37151357CD2}" dt="2022-07-08T12:35:32.066" v="11402"/>
          <ac:spMkLst>
            <pc:docMk/>
            <pc:sldMk cId="3638953636" sldId="292"/>
            <ac:spMk id="22" creationId="{CF9261DB-7CD6-6B1A-8BE7-BEE64EA5D00D}"/>
          </ac:spMkLst>
        </pc:spChg>
        <pc:spChg chg="mod">
          <ac:chgData name="Isabelle Plank" userId="a1289ac7-07bb-4c5c-b82e-95f954aebe03" providerId="ADAL" clId="{1EE0B497-F77D-41A0-A0A0-E37151357CD2}" dt="2022-07-08T12:35:32.066" v="11402"/>
          <ac:spMkLst>
            <pc:docMk/>
            <pc:sldMk cId="3638953636" sldId="292"/>
            <ac:spMk id="23" creationId="{7E8942DA-583E-7546-913B-54DFF893812E}"/>
          </ac:spMkLst>
        </pc:spChg>
        <pc:spChg chg="mod">
          <ac:chgData name="Isabelle Plank" userId="a1289ac7-07bb-4c5c-b82e-95f954aebe03" providerId="ADAL" clId="{1EE0B497-F77D-41A0-A0A0-E37151357CD2}" dt="2022-07-08T12:35:32.066" v="11402"/>
          <ac:spMkLst>
            <pc:docMk/>
            <pc:sldMk cId="3638953636" sldId="292"/>
            <ac:spMk id="24" creationId="{63FBCE6D-0564-2994-234F-9F0729CB5B2E}"/>
          </ac:spMkLst>
        </pc:spChg>
        <pc:spChg chg="mod">
          <ac:chgData name="Isabelle Plank" userId="a1289ac7-07bb-4c5c-b82e-95f954aebe03" providerId="ADAL" clId="{1EE0B497-F77D-41A0-A0A0-E37151357CD2}" dt="2022-07-08T12:35:32.066" v="11402"/>
          <ac:spMkLst>
            <pc:docMk/>
            <pc:sldMk cId="3638953636" sldId="292"/>
            <ac:spMk id="25" creationId="{477913C9-C710-43DF-113C-40BC26A54270}"/>
          </ac:spMkLst>
        </pc:spChg>
        <pc:spChg chg="mod">
          <ac:chgData name="Isabelle Plank" userId="a1289ac7-07bb-4c5c-b82e-95f954aebe03" providerId="ADAL" clId="{1EE0B497-F77D-41A0-A0A0-E37151357CD2}" dt="2022-07-08T12:35:32.066" v="11402"/>
          <ac:spMkLst>
            <pc:docMk/>
            <pc:sldMk cId="3638953636" sldId="292"/>
            <ac:spMk id="26" creationId="{661B17BB-9405-110C-6133-366E7D0DD3D7}"/>
          </ac:spMkLst>
        </pc:spChg>
        <pc:spChg chg="mod">
          <ac:chgData name="Isabelle Plank" userId="a1289ac7-07bb-4c5c-b82e-95f954aebe03" providerId="ADAL" clId="{1EE0B497-F77D-41A0-A0A0-E37151357CD2}" dt="2022-07-08T12:35:32.066" v="11402"/>
          <ac:spMkLst>
            <pc:docMk/>
            <pc:sldMk cId="3638953636" sldId="292"/>
            <ac:spMk id="27" creationId="{EFC0DB61-0256-9588-6044-3CD29EB3D7B2}"/>
          </ac:spMkLst>
        </pc:spChg>
        <pc:spChg chg="mod">
          <ac:chgData name="Isabelle Plank" userId="a1289ac7-07bb-4c5c-b82e-95f954aebe03" providerId="ADAL" clId="{1EE0B497-F77D-41A0-A0A0-E37151357CD2}" dt="2022-07-08T12:35:32.066" v="11402"/>
          <ac:spMkLst>
            <pc:docMk/>
            <pc:sldMk cId="3638953636" sldId="292"/>
            <ac:spMk id="28" creationId="{05F4A77D-DABE-DAD6-3E05-D4E38B2B99AA}"/>
          </ac:spMkLst>
        </pc:spChg>
        <pc:spChg chg="mod">
          <ac:chgData name="Isabelle Plank" userId="a1289ac7-07bb-4c5c-b82e-95f954aebe03" providerId="ADAL" clId="{1EE0B497-F77D-41A0-A0A0-E37151357CD2}" dt="2022-07-08T12:35:32.066" v="11402"/>
          <ac:spMkLst>
            <pc:docMk/>
            <pc:sldMk cId="3638953636" sldId="292"/>
            <ac:spMk id="29" creationId="{04981009-EBAC-7B6E-DD25-833AB0180E73}"/>
          </ac:spMkLst>
        </pc:spChg>
        <pc:spChg chg="mod">
          <ac:chgData name="Isabelle Plank" userId="a1289ac7-07bb-4c5c-b82e-95f954aebe03" providerId="ADAL" clId="{1EE0B497-F77D-41A0-A0A0-E37151357CD2}" dt="2022-07-08T12:35:32.066" v="11402"/>
          <ac:spMkLst>
            <pc:docMk/>
            <pc:sldMk cId="3638953636" sldId="292"/>
            <ac:spMk id="30" creationId="{6C0D8C3F-5557-378B-6F43-77DE179761B3}"/>
          </ac:spMkLst>
        </pc:spChg>
        <pc:spChg chg="mod">
          <ac:chgData name="Isabelle Plank" userId="a1289ac7-07bb-4c5c-b82e-95f954aebe03" providerId="ADAL" clId="{1EE0B497-F77D-41A0-A0A0-E37151357CD2}" dt="2022-07-08T12:35:32.066" v="11402"/>
          <ac:spMkLst>
            <pc:docMk/>
            <pc:sldMk cId="3638953636" sldId="292"/>
            <ac:spMk id="31" creationId="{46335D3F-A97E-0A53-AE5B-29517057673A}"/>
          </ac:spMkLst>
        </pc:spChg>
        <pc:spChg chg="mod">
          <ac:chgData name="Isabelle Plank" userId="a1289ac7-07bb-4c5c-b82e-95f954aebe03" providerId="ADAL" clId="{1EE0B497-F77D-41A0-A0A0-E37151357CD2}" dt="2022-07-08T12:35:32.066" v="11402"/>
          <ac:spMkLst>
            <pc:docMk/>
            <pc:sldMk cId="3638953636" sldId="292"/>
            <ac:spMk id="32" creationId="{E67E5436-6FBA-F613-EA9C-F9A3FD4D1BAE}"/>
          </ac:spMkLst>
        </pc:spChg>
        <pc:spChg chg="mod">
          <ac:chgData name="Isabelle Plank" userId="a1289ac7-07bb-4c5c-b82e-95f954aebe03" providerId="ADAL" clId="{1EE0B497-F77D-41A0-A0A0-E37151357CD2}" dt="2022-07-08T12:35:32.066" v="11402"/>
          <ac:spMkLst>
            <pc:docMk/>
            <pc:sldMk cId="3638953636" sldId="292"/>
            <ac:spMk id="33" creationId="{A99A40C5-FFBB-0ADD-17F6-081F690BC69A}"/>
          </ac:spMkLst>
        </pc:spChg>
        <pc:spChg chg="mod">
          <ac:chgData name="Isabelle Plank" userId="a1289ac7-07bb-4c5c-b82e-95f954aebe03" providerId="ADAL" clId="{1EE0B497-F77D-41A0-A0A0-E37151357CD2}" dt="2022-07-08T12:35:32.066" v="11402"/>
          <ac:spMkLst>
            <pc:docMk/>
            <pc:sldMk cId="3638953636" sldId="292"/>
            <ac:spMk id="34" creationId="{B0094A53-9EA2-D1A8-5CFF-A67A39C0529B}"/>
          </ac:spMkLst>
        </pc:spChg>
        <pc:spChg chg="mod">
          <ac:chgData name="Isabelle Plank" userId="a1289ac7-07bb-4c5c-b82e-95f954aebe03" providerId="ADAL" clId="{1EE0B497-F77D-41A0-A0A0-E37151357CD2}" dt="2022-07-08T12:35:32.066" v="11402"/>
          <ac:spMkLst>
            <pc:docMk/>
            <pc:sldMk cId="3638953636" sldId="292"/>
            <ac:spMk id="35" creationId="{B5A58383-1A47-39F5-E08D-DD89BFEF9B43}"/>
          </ac:spMkLst>
        </pc:spChg>
        <pc:spChg chg="mod">
          <ac:chgData name="Isabelle Plank" userId="a1289ac7-07bb-4c5c-b82e-95f954aebe03" providerId="ADAL" clId="{1EE0B497-F77D-41A0-A0A0-E37151357CD2}" dt="2022-07-08T12:35:32.066" v="11402"/>
          <ac:spMkLst>
            <pc:docMk/>
            <pc:sldMk cId="3638953636" sldId="292"/>
            <ac:spMk id="36" creationId="{7FDCC9B6-C833-25E1-F091-10A48CE28141}"/>
          </ac:spMkLst>
        </pc:spChg>
        <pc:spChg chg="mod">
          <ac:chgData name="Isabelle Plank" userId="a1289ac7-07bb-4c5c-b82e-95f954aebe03" providerId="ADAL" clId="{1EE0B497-F77D-41A0-A0A0-E37151357CD2}" dt="2022-07-08T12:35:32.066" v="11402"/>
          <ac:spMkLst>
            <pc:docMk/>
            <pc:sldMk cId="3638953636" sldId="292"/>
            <ac:spMk id="37" creationId="{C3B5BD85-0A23-B512-0C1F-E48EE9290B8F}"/>
          </ac:spMkLst>
        </pc:spChg>
        <pc:spChg chg="mod">
          <ac:chgData name="Isabelle Plank" userId="a1289ac7-07bb-4c5c-b82e-95f954aebe03" providerId="ADAL" clId="{1EE0B497-F77D-41A0-A0A0-E37151357CD2}" dt="2022-07-08T12:35:32.066" v="11402"/>
          <ac:spMkLst>
            <pc:docMk/>
            <pc:sldMk cId="3638953636" sldId="292"/>
            <ac:spMk id="38" creationId="{5D3FE100-F14E-034A-1119-B947CEFE9405}"/>
          </ac:spMkLst>
        </pc:spChg>
        <pc:spChg chg="mod">
          <ac:chgData name="Isabelle Plank" userId="a1289ac7-07bb-4c5c-b82e-95f954aebe03" providerId="ADAL" clId="{1EE0B497-F77D-41A0-A0A0-E37151357CD2}" dt="2022-07-08T12:35:32.066" v="11402"/>
          <ac:spMkLst>
            <pc:docMk/>
            <pc:sldMk cId="3638953636" sldId="292"/>
            <ac:spMk id="39" creationId="{C87A74A0-1E82-7DA7-7A95-56F34CF7FFF8}"/>
          </ac:spMkLst>
        </pc:spChg>
        <pc:spChg chg="mod">
          <ac:chgData name="Isabelle Plank" userId="a1289ac7-07bb-4c5c-b82e-95f954aebe03" providerId="ADAL" clId="{1EE0B497-F77D-41A0-A0A0-E37151357CD2}" dt="2022-07-08T12:35:32.066" v="11402"/>
          <ac:spMkLst>
            <pc:docMk/>
            <pc:sldMk cId="3638953636" sldId="292"/>
            <ac:spMk id="40" creationId="{1C499409-00CB-3E27-1B17-01C8F454D4A2}"/>
          </ac:spMkLst>
        </pc:spChg>
        <pc:spChg chg="mod">
          <ac:chgData name="Isabelle Plank" userId="a1289ac7-07bb-4c5c-b82e-95f954aebe03" providerId="ADAL" clId="{1EE0B497-F77D-41A0-A0A0-E37151357CD2}" dt="2022-07-08T12:35:32.066" v="11402"/>
          <ac:spMkLst>
            <pc:docMk/>
            <pc:sldMk cId="3638953636" sldId="292"/>
            <ac:spMk id="41" creationId="{F65C2C0A-0AD4-7B85-9770-9014000A3191}"/>
          </ac:spMkLst>
        </pc:spChg>
        <pc:spChg chg="mod">
          <ac:chgData name="Isabelle Plank" userId="a1289ac7-07bb-4c5c-b82e-95f954aebe03" providerId="ADAL" clId="{1EE0B497-F77D-41A0-A0A0-E37151357CD2}" dt="2022-07-08T12:35:32.066" v="11402"/>
          <ac:spMkLst>
            <pc:docMk/>
            <pc:sldMk cId="3638953636" sldId="292"/>
            <ac:spMk id="42" creationId="{9F50843B-BFD4-40E1-1A44-07882D69983D}"/>
          </ac:spMkLst>
        </pc:spChg>
        <pc:spChg chg="mod">
          <ac:chgData name="Isabelle Plank" userId="a1289ac7-07bb-4c5c-b82e-95f954aebe03" providerId="ADAL" clId="{1EE0B497-F77D-41A0-A0A0-E37151357CD2}" dt="2022-07-08T12:35:32.066" v="11402"/>
          <ac:spMkLst>
            <pc:docMk/>
            <pc:sldMk cId="3638953636" sldId="292"/>
            <ac:spMk id="43" creationId="{E45061B5-AEAF-2231-4AC8-2A9132E2F530}"/>
          </ac:spMkLst>
        </pc:spChg>
        <pc:spChg chg="mod">
          <ac:chgData name="Isabelle Plank" userId="a1289ac7-07bb-4c5c-b82e-95f954aebe03" providerId="ADAL" clId="{1EE0B497-F77D-41A0-A0A0-E37151357CD2}" dt="2022-07-08T12:35:32.066" v="11402"/>
          <ac:spMkLst>
            <pc:docMk/>
            <pc:sldMk cId="3638953636" sldId="292"/>
            <ac:spMk id="44" creationId="{C0C46B02-9A1E-7D4B-176C-1C0A7272CAA1}"/>
          </ac:spMkLst>
        </pc:spChg>
        <pc:spChg chg="mod">
          <ac:chgData name="Isabelle Plank" userId="a1289ac7-07bb-4c5c-b82e-95f954aebe03" providerId="ADAL" clId="{1EE0B497-F77D-41A0-A0A0-E37151357CD2}" dt="2022-07-08T12:35:32.066" v="11402"/>
          <ac:spMkLst>
            <pc:docMk/>
            <pc:sldMk cId="3638953636" sldId="292"/>
            <ac:spMk id="45" creationId="{6EE794E5-C229-A2BF-A3D7-0E0F7717E254}"/>
          </ac:spMkLst>
        </pc:spChg>
        <pc:spChg chg="mod">
          <ac:chgData name="Isabelle Plank" userId="a1289ac7-07bb-4c5c-b82e-95f954aebe03" providerId="ADAL" clId="{1EE0B497-F77D-41A0-A0A0-E37151357CD2}" dt="2022-07-08T12:35:32.066" v="11402"/>
          <ac:spMkLst>
            <pc:docMk/>
            <pc:sldMk cId="3638953636" sldId="292"/>
            <ac:spMk id="46" creationId="{49935D65-5987-A77A-EB52-6E55A4DB769F}"/>
          </ac:spMkLst>
        </pc:spChg>
        <pc:spChg chg="mod">
          <ac:chgData name="Isabelle Plank" userId="a1289ac7-07bb-4c5c-b82e-95f954aebe03" providerId="ADAL" clId="{1EE0B497-F77D-41A0-A0A0-E37151357CD2}" dt="2022-07-08T12:35:32.066" v="11402"/>
          <ac:spMkLst>
            <pc:docMk/>
            <pc:sldMk cId="3638953636" sldId="292"/>
            <ac:spMk id="47" creationId="{84DCACA2-49CB-8396-3194-B810A9BBA8FB}"/>
          </ac:spMkLst>
        </pc:spChg>
        <pc:spChg chg="mod">
          <ac:chgData name="Isabelle Plank" userId="a1289ac7-07bb-4c5c-b82e-95f954aebe03" providerId="ADAL" clId="{1EE0B497-F77D-41A0-A0A0-E37151357CD2}" dt="2022-07-08T12:35:32.066" v="11402"/>
          <ac:spMkLst>
            <pc:docMk/>
            <pc:sldMk cId="3638953636" sldId="292"/>
            <ac:spMk id="48" creationId="{8BF6012C-DE8E-A72B-5693-527258E94916}"/>
          </ac:spMkLst>
        </pc:spChg>
        <pc:spChg chg="mod">
          <ac:chgData name="Isabelle Plank" userId="a1289ac7-07bb-4c5c-b82e-95f954aebe03" providerId="ADAL" clId="{1EE0B497-F77D-41A0-A0A0-E37151357CD2}" dt="2022-07-08T12:35:32.066" v="11402"/>
          <ac:spMkLst>
            <pc:docMk/>
            <pc:sldMk cId="3638953636" sldId="292"/>
            <ac:spMk id="49" creationId="{F137BC96-7E2B-1FFC-0DCF-A730207DEE76}"/>
          </ac:spMkLst>
        </pc:spChg>
        <pc:spChg chg="mod">
          <ac:chgData name="Isabelle Plank" userId="a1289ac7-07bb-4c5c-b82e-95f954aebe03" providerId="ADAL" clId="{1EE0B497-F77D-41A0-A0A0-E37151357CD2}" dt="2022-07-08T12:35:32.066" v="11402"/>
          <ac:spMkLst>
            <pc:docMk/>
            <pc:sldMk cId="3638953636" sldId="292"/>
            <ac:spMk id="50" creationId="{C6C9D6FA-B094-3987-1CBE-E0E9212FA742}"/>
          </ac:spMkLst>
        </pc:spChg>
        <pc:spChg chg="mod">
          <ac:chgData name="Isabelle Plank" userId="a1289ac7-07bb-4c5c-b82e-95f954aebe03" providerId="ADAL" clId="{1EE0B497-F77D-41A0-A0A0-E37151357CD2}" dt="2022-07-08T12:35:32.066" v="11402"/>
          <ac:spMkLst>
            <pc:docMk/>
            <pc:sldMk cId="3638953636" sldId="292"/>
            <ac:spMk id="54" creationId="{2DA9EF57-06AA-0F4F-D4F9-43B93C2354B5}"/>
          </ac:spMkLst>
        </pc:spChg>
        <pc:spChg chg="mod">
          <ac:chgData name="Isabelle Plank" userId="a1289ac7-07bb-4c5c-b82e-95f954aebe03" providerId="ADAL" clId="{1EE0B497-F77D-41A0-A0A0-E37151357CD2}" dt="2022-07-08T12:35:32.066" v="11402"/>
          <ac:spMkLst>
            <pc:docMk/>
            <pc:sldMk cId="3638953636" sldId="292"/>
            <ac:spMk id="55" creationId="{FC119FE2-9582-0115-A0A3-088C563F6119}"/>
          </ac:spMkLst>
        </pc:spChg>
        <pc:spChg chg="mod">
          <ac:chgData name="Isabelle Plank" userId="a1289ac7-07bb-4c5c-b82e-95f954aebe03" providerId="ADAL" clId="{1EE0B497-F77D-41A0-A0A0-E37151357CD2}" dt="2022-07-08T12:35:32.066" v="11402"/>
          <ac:spMkLst>
            <pc:docMk/>
            <pc:sldMk cId="3638953636" sldId="292"/>
            <ac:spMk id="57" creationId="{E066EFBC-12A9-18DD-8C72-E125C9F94157}"/>
          </ac:spMkLst>
        </pc:spChg>
        <pc:spChg chg="mod">
          <ac:chgData name="Isabelle Plank" userId="a1289ac7-07bb-4c5c-b82e-95f954aebe03" providerId="ADAL" clId="{1EE0B497-F77D-41A0-A0A0-E37151357CD2}" dt="2022-07-08T12:35:32.066" v="11402"/>
          <ac:spMkLst>
            <pc:docMk/>
            <pc:sldMk cId="3638953636" sldId="292"/>
            <ac:spMk id="58" creationId="{16AD2EC7-7D84-AFFD-2E41-44C63585C8FC}"/>
          </ac:spMkLst>
        </pc:spChg>
        <pc:spChg chg="mod">
          <ac:chgData name="Isabelle Plank" userId="a1289ac7-07bb-4c5c-b82e-95f954aebe03" providerId="ADAL" clId="{1EE0B497-F77D-41A0-A0A0-E37151357CD2}" dt="2022-07-08T12:35:32.066" v="11402"/>
          <ac:spMkLst>
            <pc:docMk/>
            <pc:sldMk cId="3638953636" sldId="292"/>
            <ac:spMk id="59" creationId="{911B00C8-C306-FC89-00DE-1EC6769C6E61}"/>
          </ac:spMkLst>
        </pc:spChg>
        <pc:spChg chg="mod">
          <ac:chgData name="Isabelle Plank" userId="a1289ac7-07bb-4c5c-b82e-95f954aebe03" providerId="ADAL" clId="{1EE0B497-F77D-41A0-A0A0-E37151357CD2}" dt="2022-07-08T12:35:32.066" v="11402"/>
          <ac:spMkLst>
            <pc:docMk/>
            <pc:sldMk cId="3638953636" sldId="292"/>
            <ac:spMk id="60" creationId="{55486C13-126C-4331-AB0E-9A8A65964A2E}"/>
          </ac:spMkLst>
        </pc:spChg>
        <pc:spChg chg="mod">
          <ac:chgData name="Isabelle Plank" userId="a1289ac7-07bb-4c5c-b82e-95f954aebe03" providerId="ADAL" clId="{1EE0B497-F77D-41A0-A0A0-E37151357CD2}" dt="2022-07-08T12:35:32.066" v="11402"/>
          <ac:spMkLst>
            <pc:docMk/>
            <pc:sldMk cId="3638953636" sldId="292"/>
            <ac:spMk id="61" creationId="{0584CDAB-CA2B-251E-BF19-AF50F5B83ACD}"/>
          </ac:spMkLst>
        </pc:spChg>
        <pc:spChg chg="mod">
          <ac:chgData name="Isabelle Plank" userId="a1289ac7-07bb-4c5c-b82e-95f954aebe03" providerId="ADAL" clId="{1EE0B497-F77D-41A0-A0A0-E37151357CD2}" dt="2022-07-08T12:35:32.066" v="11402"/>
          <ac:spMkLst>
            <pc:docMk/>
            <pc:sldMk cId="3638953636" sldId="292"/>
            <ac:spMk id="62" creationId="{CB7B4795-EC7F-A157-4725-6746BDCCF68A}"/>
          </ac:spMkLst>
        </pc:spChg>
        <pc:spChg chg="mod">
          <ac:chgData name="Isabelle Plank" userId="a1289ac7-07bb-4c5c-b82e-95f954aebe03" providerId="ADAL" clId="{1EE0B497-F77D-41A0-A0A0-E37151357CD2}" dt="2022-07-08T12:35:32.066" v="11402"/>
          <ac:spMkLst>
            <pc:docMk/>
            <pc:sldMk cId="3638953636" sldId="292"/>
            <ac:spMk id="63" creationId="{894859F9-BBA4-E8D6-5C11-FD9B3E1FB0B9}"/>
          </ac:spMkLst>
        </pc:spChg>
        <pc:spChg chg="mod">
          <ac:chgData name="Isabelle Plank" userId="a1289ac7-07bb-4c5c-b82e-95f954aebe03" providerId="ADAL" clId="{1EE0B497-F77D-41A0-A0A0-E37151357CD2}" dt="2022-07-08T12:35:32.066" v="11402"/>
          <ac:spMkLst>
            <pc:docMk/>
            <pc:sldMk cId="3638953636" sldId="292"/>
            <ac:spMk id="64" creationId="{DFDA8EE9-5BC6-1534-51AD-3EA0A7D9761E}"/>
          </ac:spMkLst>
        </pc:spChg>
        <pc:spChg chg="mod">
          <ac:chgData name="Isabelle Plank" userId="a1289ac7-07bb-4c5c-b82e-95f954aebe03" providerId="ADAL" clId="{1EE0B497-F77D-41A0-A0A0-E37151357CD2}" dt="2022-07-08T12:35:32.066" v="11402"/>
          <ac:spMkLst>
            <pc:docMk/>
            <pc:sldMk cId="3638953636" sldId="292"/>
            <ac:spMk id="65" creationId="{3BEFC8AB-39DC-431F-8807-E5947157C47B}"/>
          </ac:spMkLst>
        </pc:spChg>
        <pc:spChg chg="mod">
          <ac:chgData name="Isabelle Plank" userId="a1289ac7-07bb-4c5c-b82e-95f954aebe03" providerId="ADAL" clId="{1EE0B497-F77D-41A0-A0A0-E37151357CD2}" dt="2022-07-08T12:35:32.066" v="11402"/>
          <ac:spMkLst>
            <pc:docMk/>
            <pc:sldMk cId="3638953636" sldId="292"/>
            <ac:spMk id="66" creationId="{9A7D0088-2347-A5BD-2008-3F8EA62708F9}"/>
          </ac:spMkLst>
        </pc:spChg>
        <pc:spChg chg="mod">
          <ac:chgData name="Isabelle Plank" userId="a1289ac7-07bb-4c5c-b82e-95f954aebe03" providerId="ADAL" clId="{1EE0B497-F77D-41A0-A0A0-E37151357CD2}" dt="2022-07-08T12:35:32.066" v="11402"/>
          <ac:spMkLst>
            <pc:docMk/>
            <pc:sldMk cId="3638953636" sldId="292"/>
            <ac:spMk id="67" creationId="{B6A547C6-E0F4-0C6F-C781-FA0EFC6BD183}"/>
          </ac:spMkLst>
        </pc:spChg>
        <pc:spChg chg="mod">
          <ac:chgData name="Isabelle Plank" userId="a1289ac7-07bb-4c5c-b82e-95f954aebe03" providerId="ADAL" clId="{1EE0B497-F77D-41A0-A0A0-E37151357CD2}" dt="2022-07-08T12:35:32.066" v="11402"/>
          <ac:spMkLst>
            <pc:docMk/>
            <pc:sldMk cId="3638953636" sldId="292"/>
            <ac:spMk id="68" creationId="{18C34A62-864C-C061-5C6C-9D01A3930720}"/>
          </ac:spMkLst>
        </pc:spChg>
        <pc:spChg chg="mod">
          <ac:chgData name="Isabelle Plank" userId="a1289ac7-07bb-4c5c-b82e-95f954aebe03" providerId="ADAL" clId="{1EE0B497-F77D-41A0-A0A0-E37151357CD2}" dt="2022-07-08T12:35:32.066" v="11402"/>
          <ac:spMkLst>
            <pc:docMk/>
            <pc:sldMk cId="3638953636" sldId="292"/>
            <ac:spMk id="70" creationId="{87DC7153-5748-3A59-AF5F-6DAE77ECE88C}"/>
          </ac:spMkLst>
        </pc:spChg>
        <pc:spChg chg="mod">
          <ac:chgData name="Isabelle Plank" userId="a1289ac7-07bb-4c5c-b82e-95f954aebe03" providerId="ADAL" clId="{1EE0B497-F77D-41A0-A0A0-E37151357CD2}" dt="2022-07-08T12:35:32.066" v="11402"/>
          <ac:spMkLst>
            <pc:docMk/>
            <pc:sldMk cId="3638953636" sldId="292"/>
            <ac:spMk id="71" creationId="{97052B9B-698A-2720-F6D2-0CEF6D369D8D}"/>
          </ac:spMkLst>
        </pc:spChg>
        <pc:spChg chg="mod">
          <ac:chgData name="Isabelle Plank" userId="a1289ac7-07bb-4c5c-b82e-95f954aebe03" providerId="ADAL" clId="{1EE0B497-F77D-41A0-A0A0-E37151357CD2}" dt="2022-07-08T12:35:32.066" v="11402"/>
          <ac:spMkLst>
            <pc:docMk/>
            <pc:sldMk cId="3638953636" sldId="292"/>
            <ac:spMk id="72" creationId="{3AA21F52-9746-59D6-BEB8-D8A068D36ACC}"/>
          </ac:spMkLst>
        </pc:spChg>
        <pc:spChg chg="mod">
          <ac:chgData name="Isabelle Plank" userId="a1289ac7-07bb-4c5c-b82e-95f954aebe03" providerId="ADAL" clId="{1EE0B497-F77D-41A0-A0A0-E37151357CD2}" dt="2022-07-08T12:35:32.066" v="11402"/>
          <ac:spMkLst>
            <pc:docMk/>
            <pc:sldMk cId="3638953636" sldId="292"/>
            <ac:spMk id="73" creationId="{C93AFE43-C37B-E445-5B08-E71D93DEFA8A}"/>
          </ac:spMkLst>
        </pc:spChg>
        <pc:spChg chg="mod">
          <ac:chgData name="Isabelle Plank" userId="a1289ac7-07bb-4c5c-b82e-95f954aebe03" providerId="ADAL" clId="{1EE0B497-F77D-41A0-A0A0-E37151357CD2}" dt="2022-07-08T12:35:32.066" v="11402"/>
          <ac:spMkLst>
            <pc:docMk/>
            <pc:sldMk cId="3638953636" sldId="292"/>
            <ac:spMk id="74" creationId="{2CB7858A-7CCE-4201-C634-7616C750E257}"/>
          </ac:spMkLst>
        </pc:spChg>
        <pc:spChg chg="mod">
          <ac:chgData name="Isabelle Plank" userId="a1289ac7-07bb-4c5c-b82e-95f954aebe03" providerId="ADAL" clId="{1EE0B497-F77D-41A0-A0A0-E37151357CD2}" dt="2022-07-08T12:35:32.066" v="11402"/>
          <ac:spMkLst>
            <pc:docMk/>
            <pc:sldMk cId="3638953636" sldId="292"/>
            <ac:spMk id="75" creationId="{39BD9BE7-AE62-929B-918C-E8D500E4F12E}"/>
          </ac:spMkLst>
        </pc:spChg>
        <pc:spChg chg="mod">
          <ac:chgData name="Isabelle Plank" userId="a1289ac7-07bb-4c5c-b82e-95f954aebe03" providerId="ADAL" clId="{1EE0B497-F77D-41A0-A0A0-E37151357CD2}" dt="2022-07-08T12:35:32.066" v="11402"/>
          <ac:spMkLst>
            <pc:docMk/>
            <pc:sldMk cId="3638953636" sldId="292"/>
            <ac:spMk id="76" creationId="{1EC10D41-3EB8-1810-891D-EB947F7F4F7A}"/>
          </ac:spMkLst>
        </pc:spChg>
        <pc:spChg chg="mod">
          <ac:chgData name="Isabelle Plank" userId="a1289ac7-07bb-4c5c-b82e-95f954aebe03" providerId="ADAL" clId="{1EE0B497-F77D-41A0-A0A0-E37151357CD2}" dt="2022-07-08T12:35:32.066" v="11402"/>
          <ac:spMkLst>
            <pc:docMk/>
            <pc:sldMk cId="3638953636" sldId="292"/>
            <ac:spMk id="77" creationId="{2E4EC121-F812-E588-4016-A2C67EB0389F}"/>
          </ac:spMkLst>
        </pc:spChg>
        <pc:spChg chg="mod">
          <ac:chgData name="Isabelle Plank" userId="a1289ac7-07bb-4c5c-b82e-95f954aebe03" providerId="ADAL" clId="{1EE0B497-F77D-41A0-A0A0-E37151357CD2}" dt="2022-07-08T12:35:32.066" v="11402"/>
          <ac:spMkLst>
            <pc:docMk/>
            <pc:sldMk cId="3638953636" sldId="292"/>
            <ac:spMk id="78" creationId="{4A50365B-54A2-B182-3475-E659BE6BBBEA}"/>
          </ac:spMkLst>
        </pc:spChg>
        <pc:spChg chg="mod">
          <ac:chgData name="Isabelle Plank" userId="a1289ac7-07bb-4c5c-b82e-95f954aebe03" providerId="ADAL" clId="{1EE0B497-F77D-41A0-A0A0-E37151357CD2}" dt="2022-07-08T12:35:32.066" v="11402"/>
          <ac:spMkLst>
            <pc:docMk/>
            <pc:sldMk cId="3638953636" sldId="292"/>
            <ac:spMk id="79" creationId="{58F9AAFC-102E-7E0E-40CA-D8E9A248DD78}"/>
          </ac:spMkLst>
        </pc:spChg>
        <pc:spChg chg="mod">
          <ac:chgData name="Isabelle Plank" userId="a1289ac7-07bb-4c5c-b82e-95f954aebe03" providerId="ADAL" clId="{1EE0B497-F77D-41A0-A0A0-E37151357CD2}" dt="2022-07-08T12:35:32.066" v="11402"/>
          <ac:spMkLst>
            <pc:docMk/>
            <pc:sldMk cId="3638953636" sldId="292"/>
            <ac:spMk id="80" creationId="{00ECFFEA-394E-0B14-95F5-D0A5CF5E89E8}"/>
          </ac:spMkLst>
        </pc:spChg>
        <pc:spChg chg="mod">
          <ac:chgData name="Isabelle Plank" userId="a1289ac7-07bb-4c5c-b82e-95f954aebe03" providerId="ADAL" clId="{1EE0B497-F77D-41A0-A0A0-E37151357CD2}" dt="2022-07-08T12:35:32.066" v="11402"/>
          <ac:spMkLst>
            <pc:docMk/>
            <pc:sldMk cId="3638953636" sldId="292"/>
            <ac:spMk id="81" creationId="{B05464B8-BBF5-8E81-89D1-AF1691904596}"/>
          </ac:spMkLst>
        </pc:spChg>
        <pc:spChg chg="mod">
          <ac:chgData name="Isabelle Plank" userId="a1289ac7-07bb-4c5c-b82e-95f954aebe03" providerId="ADAL" clId="{1EE0B497-F77D-41A0-A0A0-E37151357CD2}" dt="2022-07-08T12:35:32.066" v="11402"/>
          <ac:spMkLst>
            <pc:docMk/>
            <pc:sldMk cId="3638953636" sldId="292"/>
            <ac:spMk id="82" creationId="{86952CFB-CE47-1D3A-2246-357DD334C4E0}"/>
          </ac:spMkLst>
        </pc:spChg>
        <pc:spChg chg="mod">
          <ac:chgData name="Isabelle Plank" userId="a1289ac7-07bb-4c5c-b82e-95f954aebe03" providerId="ADAL" clId="{1EE0B497-F77D-41A0-A0A0-E37151357CD2}" dt="2022-07-08T12:35:32.066" v="11402"/>
          <ac:spMkLst>
            <pc:docMk/>
            <pc:sldMk cId="3638953636" sldId="292"/>
            <ac:spMk id="83" creationId="{E21A80E5-6FE1-38C8-4928-6D228F83DEFF}"/>
          </ac:spMkLst>
        </pc:spChg>
        <pc:spChg chg="mod">
          <ac:chgData name="Isabelle Plank" userId="a1289ac7-07bb-4c5c-b82e-95f954aebe03" providerId="ADAL" clId="{1EE0B497-F77D-41A0-A0A0-E37151357CD2}" dt="2022-07-08T12:35:32.066" v="11402"/>
          <ac:spMkLst>
            <pc:docMk/>
            <pc:sldMk cId="3638953636" sldId="292"/>
            <ac:spMk id="84" creationId="{DADFA61C-4130-8E62-BE59-4C977798AA2D}"/>
          </ac:spMkLst>
        </pc:spChg>
        <pc:spChg chg="mod">
          <ac:chgData name="Isabelle Plank" userId="a1289ac7-07bb-4c5c-b82e-95f954aebe03" providerId="ADAL" clId="{1EE0B497-F77D-41A0-A0A0-E37151357CD2}" dt="2022-07-08T12:35:32.066" v="11402"/>
          <ac:spMkLst>
            <pc:docMk/>
            <pc:sldMk cId="3638953636" sldId="292"/>
            <ac:spMk id="85" creationId="{C2CA65D1-35CA-F93F-EC93-6B3C3DA9F842}"/>
          </ac:spMkLst>
        </pc:spChg>
        <pc:spChg chg="mod">
          <ac:chgData name="Isabelle Plank" userId="a1289ac7-07bb-4c5c-b82e-95f954aebe03" providerId="ADAL" clId="{1EE0B497-F77D-41A0-A0A0-E37151357CD2}" dt="2022-07-08T12:35:32.066" v="11402"/>
          <ac:spMkLst>
            <pc:docMk/>
            <pc:sldMk cId="3638953636" sldId="292"/>
            <ac:spMk id="86" creationId="{E2D9FD53-4ED3-9919-4A97-C6E1A46451A0}"/>
          </ac:spMkLst>
        </pc:spChg>
        <pc:spChg chg="mod">
          <ac:chgData name="Isabelle Plank" userId="a1289ac7-07bb-4c5c-b82e-95f954aebe03" providerId="ADAL" clId="{1EE0B497-F77D-41A0-A0A0-E37151357CD2}" dt="2022-07-08T12:35:32.066" v="11402"/>
          <ac:spMkLst>
            <pc:docMk/>
            <pc:sldMk cId="3638953636" sldId="292"/>
            <ac:spMk id="87" creationId="{5C9977C6-8769-CC8A-DB86-4A9E505B713F}"/>
          </ac:spMkLst>
        </pc:spChg>
        <pc:spChg chg="mod">
          <ac:chgData name="Isabelle Plank" userId="a1289ac7-07bb-4c5c-b82e-95f954aebe03" providerId="ADAL" clId="{1EE0B497-F77D-41A0-A0A0-E37151357CD2}" dt="2022-07-08T12:35:32.066" v="11402"/>
          <ac:spMkLst>
            <pc:docMk/>
            <pc:sldMk cId="3638953636" sldId="292"/>
            <ac:spMk id="88" creationId="{028DC5E6-BD35-66D6-0B23-DA4CDBAAE8A9}"/>
          </ac:spMkLst>
        </pc:spChg>
        <pc:spChg chg="mod">
          <ac:chgData name="Isabelle Plank" userId="a1289ac7-07bb-4c5c-b82e-95f954aebe03" providerId="ADAL" clId="{1EE0B497-F77D-41A0-A0A0-E37151357CD2}" dt="2022-07-08T12:35:32.066" v="11402"/>
          <ac:spMkLst>
            <pc:docMk/>
            <pc:sldMk cId="3638953636" sldId="292"/>
            <ac:spMk id="89" creationId="{2E384205-00E4-AAEC-97C8-EB4A571FC66A}"/>
          </ac:spMkLst>
        </pc:spChg>
        <pc:spChg chg="mod">
          <ac:chgData name="Isabelle Plank" userId="a1289ac7-07bb-4c5c-b82e-95f954aebe03" providerId="ADAL" clId="{1EE0B497-F77D-41A0-A0A0-E37151357CD2}" dt="2022-07-08T12:35:32.066" v="11402"/>
          <ac:spMkLst>
            <pc:docMk/>
            <pc:sldMk cId="3638953636" sldId="292"/>
            <ac:spMk id="90" creationId="{A6A4C455-5C96-75D2-9F4F-8ECAB41DBF85}"/>
          </ac:spMkLst>
        </pc:spChg>
        <pc:spChg chg="mod">
          <ac:chgData name="Isabelle Plank" userId="a1289ac7-07bb-4c5c-b82e-95f954aebe03" providerId="ADAL" clId="{1EE0B497-F77D-41A0-A0A0-E37151357CD2}" dt="2022-07-08T12:35:32.066" v="11402"/>
          <ac:spMkLst>
            <pc:docMk/>
            <pc:sldMk cId="3638953636" sldId="292"/>
            <ac:spMk id="91" creationId="{5FF28EAC-8E9D-9EFA-FB9E-B5E209B6A85D}"/>
          </ac:spMkLst>
        </pc:spChg>
        <pc:spChg chg="mod">
          <ac:chgData name="Isabelle Plank" userId="a1289ac7-07bb-4c5c-b82e-95f954aebe03" providerId="ADAL" clId="{1EE0B497-F77D-41A0-A0A0-E37151357CD2}" dt="2022-07-08T12:35:32.066" v="11402"/>
          <ac:spMkLst>
            <pc:docMk/>
            <pc:sldMk cId="3638953636" sldId="292"/>
            <ac:spMk id="92" creationId="{DAD264E3-2DC7-F0D6-AF8C-33C8F8087409}"/>
          </ac:spMkLst>
        </pc:spChg>
        <pc:spChg chg="mod">
          <ac:chgData name="Isabelle Plank" userId="a1289ac7-07bb-4c5c-b82e-95f954aebe03" providerId="ADAL" clId="{1EE0B497-F77D-41A0-A0A0-E37151357CD2}" dt="2022-07-08T12:35:32.066" v="11402"/>
          <ac:spMkLst>
            <pc:docMk/>
            <pc:sldMk cId="3638953636" sldId="292"/>
            <ac:spMk id="93" creationId="{C4117AF2-5C4A-C55A-8B6B-B71143D43A9B}"/>
          </ac:spMkLst>
        </pc:spChg>
        <pc:spChg chg="mod">
          <ac:chgData name="Isabelle Plank" userId="a1289ac7-07bb-4c5c-b82e-95f954aebe03" providerId="ADAL" clId="{1EE0B497-F77D-41A0-A0A0-E37151357CD2}" dt="2022-07-08T12:35:32.066" v="11402"/>
          <ac:spMkLst>
            <pc:docMk/>
            <pc:sldMk cId="3638953636" sldId="292"/>
            <ac:spMk id="94" creationId="{12261B58-518A-3546-BF75-D8FA08FC774E}"/>
          </ac:spMkLst>
        </pc:spChg>
        <pc:spChg chg="mod">
          <ac:chgData name="Isabelle Plank" userId="a1289ac7-07bb-4c5c-b82e-95f954aebe03" providerId="ADAL" clId="{1EE0B497-F77D-41A0-A0A0-E37151357CD2}" dt="2022-07-08T12:35:32.066" v="11402"/>
          <ac:spMkLst>
            <pc:docMk/>
            <pc:sldMk cId="3638953636" sldId="292"/>
            <ac:spMk id="95" creationId="{A696C4AF-D8A1-AB07-B6AD-060BE78E624E}"/>
          </ac:spMkLst>
        </pc:spChg>
        <pc:spChg chg="mod">
          <ac:chgData name="Isabelle Plank" userId="a1289ac7-07bb-4c5c-b82e-95f954aebe03" providerId="ADAL" clId="{1EE0B497-F77D-41A0-A0A0-E37151357CD2}" dt="2022-07-08T12:35:32.066" v="11402"/>
          <ac:spMkLst>
            <pc:docMk/>
            <pc:sldMk cId="3638953636" sldId="292"/>
            <ac:spMk id="96" creationId="{0745E17C-A6CA-399B-9CE7-96B4CBDF7677}"/>
          </ac:spMkLst>
        </pc:spChg>
        <pc:spChg chg="mod">
          <ac:chgData name="Isabelle Plank" userId="a1289ac7-07bb-4c5c-b82e-95f954aebe03" providerId="ADAL" clId="{1EE0B497-F77D-41A0-A0A0-E37151357CD2}" dt="2022-07-08T12:35:32.066" v="11402"/>
          <ac:spMkLst>
            <pc:docMk/>
            <pc:sldMk cId="3638953636" sldId="292"/>
            <ac:spMk id="97" creationId="{6BDA97A2-AB9C-500B-FDB3-B5DF34912FC5}"/>
          </ac:spMkLst>
        </pc:spChg>
        <pc:spChg chg="mod">
          <ac:chgData name="Isabelle Plank" userId="a1289ac7-07bb-4c5c-b82e-95f954aebe03" providerId="ADAL" clId="{1EE0B497-F77D-41A0-A0A0-E37151357CD2}" dt="2022-07-08T12:35:32.066" v="11402"/>
          <ac:spMkLst>
            <pc:docMk/>
            <pc:sldMk cId="3638953636" sldId="292"/>
            <ac:spMk id="98" creationId="{A5518465-6BA3-EBA3-0010-C74C73B306E7}"/>
          </ac:spMkLst>
        </pc:spChg>
        <pc:spChg chg="mod">
          <ac:chgData name="Isabelle Plank" userId="a1289ac7-07bb-4c5c-b82e-95f954aebe03" providerId="ADAL" clId="{1EE0B497-F77D-41A0-A0A0-E37151357CD2}" dt="2022-07-08T12:35:32.066" v="11402"/>
          <ac:spMkLst>
            <pc:docMk/>
            <pc:sldMk cId="3638953636" sldId="292"/>
            <ac:spMk id="99" creationId="{C8ADA47E-5035-5BB3-3AE7-33C1817A89F9}"/>
          </ac:spMkLst>
        </pc:spChg>
        <pc:spChg chg="mod">
          <ac:chgData name="Isabelle Plank" userId="a1289ac7-07bb-4c5c-b82e-95f954aebe03" providerId="ADAL" clId="{1EE0B497-F77D-41A0-A0A0-E37151357CD2}" dt="2022-07-08T12:35:32.066" v="11402"/>
          <ac:spMkLst>
            <pc:docMk/>
            <pc:sldMk cId="3638953636" sldId="292"/>
            <ac:spMk id="100" creationId="{353BBC78-548C-B37C-8B06-1CE2D1304581}"/>
          </ac:spMkLst>
        </pc:spChg>
        <pc:spChg chg="mod">
          <ac:chgData name="Isabelle Plank" userId="a1289ac7-07bb-4c5c-b82e-95f954aebe03" providerId="ADAL" clId="{1EE0B497-F77D-41A0-A0A0-E37151357CD2}" dt="2022-07-08T12:35:32.066" v="11402"/>
          <ac:spMkLst>
            <pc:docMk/>
            <pc:sldMk cId="3638953636" sldId="292"/>
            <ac:spMk id="101" creationId="{F0CF86B2-EF27-1975-D938-B57FC1447A76}"/>
          </ac:spMkLst>
        </pc:spChg>
        <pc:grpChg chg="add mod">
          <ac:chgData name="Isabelle Plank" userId="a1289ac7-07bb-4c5c-b82e-95f954aebe03" providerId="ADAL" clId="{1EE0B497-F77D-41A0-A0A0-E37151357CD2}" dt="2022-07-08T12:35:32.111" v="11404"/>
          <ac:grpSpMkLst>
            <pc:docMk/>
            <pc:sldMk cId="3638953636" sldId="292"/>
            <ac:grpSpMk id="5" creationId="{99F49F59-BEA9-DD5B-A166-1D669E235680}"/>
          </ac:grpSpMkLst>
        </pc:grpChg>
        <pc:grpChg chg="mod">
          <ac:chgData name="Isabelle Plank" userId="a1289ac7-07bb-4c5c-b82e-95f954aebe03" providerId="ADAL" clId="{1EE0B497-F77D-41A0-A0A0-E37151357CD2}" dt="2022-07-08T12:35:32.066" v="11402"/>
          <ac:grpSpMkLst>
            <pc:docMk/>
            <pc:sldMk cId="3638953636" sldId="292"/>
            <ac:grpSpMk id="6" creationId="{13592CFF-1DC3-B548-9E0D-DC40D5B722A7}"/>
          </ac:grpSpMkLst>
        </pc:grpChg>
        <pc:grpChg chg="mod">
          <ac:chgData name="Isabelle Plank" userId="a1289ac7-07bb-4c5c-b82e-95f954aebe03" providerId="ADAL" clId="{1EE0B497-F77D-41A0-A0A0-E37151357CD2}" dt="2022-07-08T12:35:32.066" v="11402"/>
          <ac:grpSpMkLst>
            <pc:docMk/>
            <pc:sldMk cId="3638953636" sldId="292"/>
            <ac:grpSpMk id="7" creationId="{4AD80715-F0AE-3147-5DA5-5F29C41EE8D2}"/>
          </ac:grpSpMkLst>
        </pc:grpChg>
        <pc:grpChg chg="mod">
          <ac:chgData name="Isabelle Plank" userId="a1289ac7-07bb-4c5c-b82e-95f954aebe03" providerId="ADAL" clId="{1EE0B497-F77D-41A0-A0A0-E37151357CD2}" dt="2022-07-08T12:35:32.066" v="11402"/>
          <ac:grpSpMkLst>
            <pc:docMk/>
            <pc:sldMk cId="3638953636" sldId="292"/>
            <ac:grpSpMk id="8" creationId="{D062A98C-F981-2FEA-DE57-0187325E78DC}"/>
          </ac:grpSpMkLst>
        </pc:grpChg>
        <pc:grpChg chg="mod">
          <ac:chgData name="Isabelle Plank" userId="a1289ac7-07bb-4c5c-b82e-95f954aebe03" providerId="ADAL" clId="{1EE0B497-F77D-41A0-A0A0-E37151357CD2}" dt="2022-07-08T12:35:32.066" v="11402"/>
          <ac:grpSpMkLst>
            <pc:docMk/>
            <pc:sldMk cId="3638953636" sldId="292"/>
            <ac:grpSpMk id="10" creationId="{B27E7DA9-C5A5-AB8D-71FE-C8A541EDE02A}"/>
          </ac:grpSpMkLst>
        </pc:grpChg>
        <pc:grpChg chg="mod">
          <ac:chgData name="Isabelle Plank" userId="a1289ac7-07bb-4c5c-b82e-95f954aebe03" providerId="ADAL" clId="{1EE0B497-F77D-41A0-A0A0-E37151357CD2}" dt="2022-07-08T12:35:32.066" v="11402"/>
          <ac:grpSpMkLst>
            <pc:docMk/>
            <pc:sldMk cId="3638953636" sldId="292"/>
            <ac:grpSpMk id="11" creationId="{8CBEE753-01B3-0A4C-828A-30518314532C}"/>
          </ac:grpSpMkLst>
        </pc:grpChg>
        <pc:grpChg chg="mod">
          <ac:chgData name="Isabelle Plank" userId="a1289ac7-07bb-4c5c-b82e-95f954aebe03" providerId="ADAL" clId="{1EE0B497-F77D-41A0-A0A0-E37151357CD2}" dt="2022-07-08T12:35:32.066" v="11402"/>
          <ac:grpSpMkLst>
            <pc:docMk/>
            <pc:sldMk cId="3638953636" sldId="292"/>
            <ac:grpSpMk id="51" creationId="{30C689F8-A10A-1CC4-3E6E-5098F7EA7E23}"/>
          </ac:grpSpMkLst>
        </pc:grpChg>
        <pc:grpChg chg="mod">
          <ac:chgData name="Isabelle Plank" userId="a1289ac7-07bb-4c5c-b82e-95f954aebe03" providerId="ADAL" clId="{1EE0B497-F77D-41A0-A0A0-E37151357CD2}" dt="2022-07-08T12:35:32.066" v="11402"/>
          <ac:grpSpMkLst>
            <pc:docMk/>
            <pc:sldMk cId="3638953636" sldId="292"/>
            <ac:grpSpMk id="52" creationId="{9247358C-E63F-0ECF-9FC4-B2E7E111C907}"/>
          </ac:grpSpMkLst>
        </pc:grpChg>
        <pc:grpChg chg="mod">
          <ac:chgData name="Isabelle Plank" userId="a1289ac7-07bb-4c5c-b82e-95f954aebe03" providerId="ADAL" clId="{1EE0B497-F77D-41A0-A0A0-E37151357CD2}" dt="2022-07-08T12:35:32.066" v="11402"/>
          <ac:grpSpMkLst>
            <pc:docMk/>
            <pc:sldMk cId="3638953636" sldId="292"/>
            <ac:grpSpMk id="53" creationId="{B4319157-CE2F-3DC1-E521-2998F6E0CB94}"/>
          </ac:grpSpMkLst>
        </pc:grpChg>
        <pc:grpChg chg="mod">
          <ac:chgData name="Isabelle Plank" userId="a1289ac7-07bb-4c5c-b82e-95f954aebe03" providerId="ADAL" clId="{1EE0B497-F77D-41A0-A0A0-E37151357CD2}" dt="2022-07-08T12:35:32.066" v="11402"/>
          <ac:grpSpMkLst>
            <pc:docMk/>
            <pc:sldMk cId="3638953636" sldId="292"/>
            <ac:grpSpMk id="56" creationId="{D26AAD7D-5259-ECA9-0F8C-0B20E700F99A}"/>
          </ac:grpSpMkLst>
        </pc:grpChg>
        <pc:grpChg chg="mod">
          <ac:chgData name="Isabelle Plank" userId="a1289ac7-07bb-4c5c-b82e-95f954aebe03" providerId="ADAL" clId="{1EE0B497-F77D-41A0-A0A0-E37151357CD2}" dt="2022-07-08T12:35:32.066" v="11402"/>
          <ac:grpSpMkLst>
            <pc:docMk/>
            <pc:sldMk cId="3638953636" sldId="292"/>
            <ac:grpSpMk id="69" creationId="{2E8BA0AB-1211-A0A5-3FBD-FD9E4B8E69A4}"/>
          </ac:grpSpMkLst>
        </pc:grpChg>
      </pc:sldChg>
      <pc:sldChg chg="addSp delSp modSp add mod">
        <pc:chgData name="Isabelle Plank" userId="a1289ac7-07bb-4c5c-b82e-95f954aebe03" providerId="ADAL" clId="{1EE0B497-F77D-41A0-A0A0-E37151357CD2}" dt="2022-07-08T12:35:26.886" v="11401"/>
        <pc:sldMkLst>
          <pc:docMk/>
          <pc:sldMk cId="4046990748" sldId="293"/>
        </pc:sldMkLst>
        <pc:spChg chg="del">
          <ac:chgData name="Isabelle Plank" userId="a1289ac7-07bb-4c5c-b82e-95f954aebe03" providerId="ADAL" clId="{1EE0B497-F77D-41A0-A0A0-E37151357CD2}" dt="2022-07-08T12:35:26.417" v="11398" actId="478"/>
          <ac:spMkLst>
            <pc:docMk/>
            <pc:sldMk cId="4046990748" sldId="293"/>
            <ac:spMk id="4" creationId="{56F5261A-198B-437A-8A13-6E7CD3485D0D}"/>
          </ac:spMkLst>
        </pc:spChg>
        <pc:spChg chg="mod">
          <ac:chgData name="Isabelle Plank" userId="a1289ac7-07bb-4c5c-b82e-95f954aebe03" providerId="ADAL" clId="{1EE0B497-F77D-41A0-A0A0-E37151357CD2}" dt="2022-07-08T12:35:26.804" v="11399"/>
          <ac:spMkLst>
            <pc:docMk/>
            <pc:sldMk cId="4046990748" sldId="293"/>
            <ac:spMk id="7" creationId="{26CBE186-18C8-C61E-9F58-1E779024A596}"/>
          </ac:spMkLst>
        </pc:spChg>
        <pc:spChg chg="mod">
          <ac:chgData name="Isabelle Plank" userId="a1289ac7-07bb-4c5c-b82e-95f954aebe03" providerId="ADAL" clId="{1EE0B497-F77D-41A0-A0A0-E37151357CD2}" dt="2022-07-08T12:35:26.804" v="11399"/>
          <ac:spMkLst>
            <pc:docMk/>
            <pc:sldMk cId="4046990748" sldId="293"/>
            <ac:spMk id="8" creationId="{D014A25F-8087-103C-D248-3AB51DF9A05B}"/>
          </ac:spMkLst>
        </pc:spChg>
        <pc:spChg chg="mod">
          <ac:chgData name="Isabelle Plank" userId="a1289ac7-07bb-4c5c-b82e-95f954aebe03" providerId="ADAL" clId="{1EE0B497-F77D-41A0-A0A0-E37151357CD2}" dt="2022-07-08T12:35:26.804" v="11399"/>
          <ac:spMkLst>
            <pc:docMk/>
            <pc:sldMk cId="4046990748" sldId="293"/>
            <ac:spMk id="9" creationId="{5875C691-107B-619D-7990-F14A1519CFC0}"/>
          </ac:spMkLst>
        </pc:spChg>
        <pc:spChg chg="mod">
          <ac:chgData name="Isabelle Plank" userId="a1289ac7-07bb-4c5c-b82e-95f954aebe03" providerId="ADAL" clId="{1EE0B497-F77D-41A0-A0A0-E37151357CD2}" dt="2022-07-08T12:35:26.804" v="11399"/>
          <ac:spMkLst>
            <pc:docMk/>
            <pc:sldMk cId="4046990748" sldId="293"/>
            <ac:spMk id="10" creationId="{B6A900DC-0E9D-AE16-F1C8-1F554B23449D}"/>
          </ac:spMkLst>
        </pc:spChg>
        <pc:spChg chg="mod">
          <ac:chgData name="Isabelle Plank" userId="a1289ac7-07bb-4c5c-b82e-95f954aebe03" providerId="ADAL" clId="{1EE0B497-F77D-41A0-A0A0-E37151357CD2}" dt="2022-07-08T12:35:26.804" v="11399"/>
          <ac:spMkLst>
            <pc:docMk/>
            <pc:sldMk cId="4046990748" sldId="293"/>
            <ac:spMk id="11" creationId="{912F43A6-4217-963E-0167-340018DCB180}"/>
          </ac:spMkLst>
        </pc:spChg>
        <pc:spChg chg="mod">
          <ac:chgData name="Isabelle Plank" userId="a1289ac7-07bb-4c5c-b82e-95f954aebe03" providerId="ADAL" clId="{1EE0B497-F77D-41A0-A0A0-E37151357CD2}" dt="2022-07-08T12:35:26.804" v="11399"/>
          <ac:spMkLst>
            <pc:docMk/>
            <pc:sldMk cId="4046990748" sldId="293"/>
            <ac:spMk id="12" creationId="{7BE7A50B-7D61-5328-D50A-D44D390428C8}"/>
          </ac:spMkLst>
        </pc:spChg>
        <pc:spChg chg="mod">
          <ac:chgData name="Isabelle Plank" userId="a1289ac7-07bb-4c5c-b82e-95f954aebe03" providerId="ADAL" clId="{1EE0B497-F77D-41A0-A0A0-E37151357CD2}" dt="2022-07-08T12:35:26.804" v="11399"/>
          <ac:spMkLst>
            <pc:docMk/>
            <pc:sldMk cId="4046990748" sldId="293"/>
            <ac:spMk id="13" creationId="{97B8A62E-5241-C063-17E2-E44925008A86}"/>
          </ac:spMkLst>
        </pc:spChg>
        <pc:spChg chg="mod">
          <ac:chgData name="Isabelle Plank" userId="a1289ac7-07bb-4c5c-b82e-95f954aebe03" providerId="ADAL" clId="{1EE0B497-F77D-41A0-A0A0-E37151357CD2}" dt="2022-07-08T12:35:26.804" v="11399"/>
          <ac:spMkLst>
            <pc:docMk/>
            <pc:sldMk cId="4046990748" sldId="293"/>
            <ac:spMk id="14" creationId="{583D06FD-5E9C-5F9E-F285-D5FA4D9608B6}"/>
          </ac:spMkLst>
        </pc:spChg>
        <pc:spChg chg="mod">
          <ac:chgData name="Isabelle Plank" userId="a1289ac7-07bb-4c5c-b82e-95f954aebe03" providerId="ADAL" clId="{1EE0B497-F77D-41A0-A0A0-E37151357CD2}" dt="2022-07-08T12:35:26.804" v="11399"/>
          <ac:spMkLst>
            <pc:docMk/>
            <pc:sldMk cId="4046990748" sldId="293"/>
            <ac:spMk id="15" creationId="{48F758BE-8002-E116-5570-C61952F7E1C5}"/>
          </ac:spMkLst>
        </pc:spChg>
        <pc:spChg chg="mod">
          <ac:chgData name="Isabelle Plank" userId="a1289ac7-07bb-4c5c-b82e-95f954aebe03" providerId="ADAL" clId="{1EE0B497-F77D-41A0-A0A0-E37151357CD2}" dt="2022-07-08T12:35:26.804" v="11399"/>
          <ac:spMkLst>
            <pc:docMk/>
            <pc:sldMk cId="4046990748" sldId="293"/>
            <ac:spMk id="16" creationId="{2D1D79F6-4F4A-CE1F-6F84-F5726022D54D}"/>
          </ac:spMkLst>
        </pc:spChg>
        <pc:spChg chg="mod">
          <ac:chgData name="Isabelle Plank" userId="a1289ac7-07bb-4c5c-b82e-95f954aebe03" providerId="ADAL" clId="{1EE0B497-F77D-41A0-A0A0-E37151357CD2}" dt="2022-07-08T12:35:26.804" v="11399"/>
          <ac:spMkLst>
            <pc:docMk/>
            <pc:sldMk cId="4046990748" sldId="293"/>
            <ac:spMk id="17" creationId="{6F1284ED-F852-1847-5F03-D2D9BE7A5EA0}"/>
          </ac:spMkLst>
        </pc:spChg>
        <pc:spChg chg="mod">
          <ac:chgData name="Isabelle Plank" userId="a1289ac7-07bb-4c5c-b82e-95f954aebe03" providerId="ADAL" clId="{1EE0B497-F77D-41A0-A0A0-E37151357CD2}" dt="2022-07-08T12:35:26.804" v="11399"/>
          <ac:spMkLst>
            <pc:docMk/>
            <pc:sldMk cId="4046990748" sldId="293"/>
            <ac:spMk id="18" creationId="{50AAB1C1-9251-2E62-75BB-30E580728FD7}"/>
          </ac:spMkLst>
        </pc:spChg>
        <pc:spChg chg="mod">
          <ac:chgData name="Isabelle Plank" userId="a1289ac7-07bb-4c5c-b82e-95f954aebe03" providerId="ADAL" clId="{1EE0B497-F77D-41A0-A0A0-E37151357CD2}" dt="2022-07-08T12:35:26.804" v="11399"/>
          <ac:spMkLst>
            <pc:docMk/>
            <pc:sldMk cId="4046990748" sldId="293"/>
            <ac:spMk id="19" creationId="{693AF7EA-5A92-9C6F-2819-FBDA72FD9F6F}"/>
          </ac:spMkLst>
        </pc:spChg>
        <pc:spChg chg="mod">
          <ac:chgData name="Isabelle Plank" userId="a1289ac7-07bb-4c5c-b82e-95f954aebe03" providerId="ADAL" clId="{1EE0B497-F77D-41A0-A0A0-E37151357CD2}" dt="2022-07-08T12:35:26.804" v="11399"/>
          <ac:spMkLst>
            <pc:docMk/>
            <pc:sldMk cId="4046990748" sldId="293"/>
            <ac:spMk id="20" creationId="{52B41A15-BDF5-9073-19A4-E0B970BA1AA7}"/>
          </ac:spMkLst>
        </pc:spChg>
        <pc:spChg chg="mod">
          <ac:chgData name="Isabelle Plank" userId="a1289ac7-07bb-4c5c-b82e-95f954aebe03" providerId="ADAL" clId="{1EE0B497-F77D-41A0-A0A0-E37151357CD2}" dt="2022-07-08T12:35:26.804" v="11399"/>
          <ac:spMkLst>
            <pc:docMk/>
            <pc:sldMk cId="4046990748" sldId="293"/>
            <ac:spMk id="21" creationId="{D0B952AC-D161-0A2C-18EB-41154EF35D64}"/>
          </ac:spMkLst>
        </pc:spChg>
        <pc:spChg chg="mod">
          <ac:chgData name="Isabelle Plank" userId="a1289ac7-07bb-4c5c-b82e-95f954aebe03" providerId="ADAL" clId="{1EE0B497-F77D-41A0-A0A0-E37151357CD2}" dt="2022-07-08T12:35:26.804" v="11399"/>
          <ac:spMkLst>
            <pc:docMk/>
            <pc:sldMk cId="4046990748" sldId="293"/>
            <ac:spMk id="22" creationId="{202CC2F1-F9EA-89B7-9C2E-BEA367E7D881}"/>
          </ac:spMkLst>
        </pc:spChg>
        <pc:spChg chg="mod">
          <ac:chgData name="Isabelle Plank" userId="a1289ac7-07bb-4c5c-b82e-95f954aebe03" providerId="ADAL" clId="{1EE0B497-F77D-41A0-A0A0-E37151357CD2}" dt="2022-07-08T12:35:26.804" v="11399"/>
          <ac:spMkLst>
            <pc:docMk/>
            <pc:sldMk cId="4046990748" sldId="293"/>
            <ac:spMk id="23" creationId="{BE0D60ED-8B0D-BA79-0211-B85B0CC2C60B}"/>
          </ac:spMkLst>
        </pc:spChg>
        <pc:spChg chg="mod">
          <ac:chgData name="Isabelle Plank" userId="a1289ac7-07bb-4c5c-b82e-95f954aebe03" providerId="ADAL" clId="{1EE0B497-F77D-41A0-A0A0-E37151357CD2}" dt="2022-07-08T12:35:26.804" v="11399"/>
          <ac:spMkLst>
            <pc:docMk/>
            <pc:sldMk cId="4046990748" sldId="293"/>
            <ac:spMk id="24" creationId="{92A0F748-224C-6DD1-7420-7F9C9C1CE544}"/>
          </ac:spMkLst>
        </pc:spChg>
        <pc:spChg chg="mod">
          <ac:chgData name="Isabelle Plank" userId="a1289ac7-07bb-4c5c-b82e-95f954aebe03" providerId="ADAL" clId="{1EE0B497-F77D-41A0-A0A0-E37151357CD2}" dt="2022-07-08T12:35:26.804" v="11399"/>
          <ac:spMkLst>
            <pc:docMk/>
            <pc:sldMk cId="4046990748" sldId="293"/>
            <ac:spMk id="25" creationId="{AE143FFD-3C58-63F6-244F-CB35FCB7F04C}"/>
          </ac:spMkLst>
        </pc:spChg>
        <pc:spChg chg="mod">
          <ac:chgData name="Isabelle Plank" userId="a1289ac7-07bb-4c5c-b82e-95f954aebe03" providerId="ADAL" clId="{1EE0B497-F77D-41A0-A0A0-E37151357CD2}" dt="2022-07-08T12:35:26.804" v="11399"/>
          <ac:spMkLst>
            <pc:docMk/>
            <pc:sldMk cId="4046990748" sldId="293"/>
            <ac:spMk id="26" creationId="{836D98B2-7CE7-C85D-6A2F-F47A35536EC9}"/>
          </ac:spMkLst>
        </pc:spChg>
        <pc:spChg chg="mod">
          <ac:chgData name="Isabelle Plank" userId="a1289ac7-07bb-4c5c-b82e-95f954aebe03" providerId="ADAL" clId="{1EE0B497-F77D-41A0-A0A0-E37151357CD2}" dt="2022-07-08T12:35:26.804" v="11399"/>
          <ac:spMkLst>
            <pc:docMk/>
            <pc:sldMk cId="4046990748" sldId="293"/>
            <ac:spMk id="27" creationId="{FBFF6643-2960-6798-6B21-2219FD2EB9F8}"/>
          </ac:spMkLst>
        </pc:spChg>
        <pc:spChg chg="mod">
          <ac:chgData name="Isabelle Plank" userId="a1289ac7-07bb-4c5c-b82e-95f954aebe03" providerId="ADAL" clId="{1EE0B497-F77D-41A0-A0A0-E37151357CD2}" dt="2022-07-08T12:35:26.804" v="11399"/>
          <ac:spMkLst>
            <pc:docMk/>
            <pc:sldMk cId="4046990748" sldId="293"/>
            <ac:spMk id="28" creationId="{0C23FA46-591A-6932-6A15-1189BE263B64}"/>
          </ac:spMkLst>
        </pc:spChg>
        <pc:spChg chg="mod">
          <ac:chgData name="Isabelle Plank" userId="a1289ac7-07bb-4c5c-b82e-95f954aebe03" providerId="ADAL" clId="{1EE0B497-F77D-41A0-A0A0-E37151357CD2}" dt="2022-07-08T12:35:26.804" v="11399"/>
          <ac:spMkLst>
            <pc:docMk/>
            <pc:sldMk cId="4046990748" sldId="293"/>
            <ac:spMk id="29" creationId="{70CA92CB-0FAA-83EF-D887-A338A288CABE}"/>
          </ac:spMkLst>
        </pc:spChg>
        <pc:spChg chg="mod">
          <ac:chgData name="Isabelle Plank" userId="a1289ac7-07bb-4c5c-b82e-95f954aebe03" providerId="ADAL" clId="{1EE0B497-F77D-41A0-A0A0-E37151357CD2}" dt="2022-07-08T12:35:26.804" v="11399"/>
          <ac:spMkLst>
            <pc:docMk/>
            <pc:sldMk cId="4046990748" sldId="293"/>
            <ac:spMk id="30" creationId="{2A301EED-89CD-EC3B-FCD4-08C536037A70}"/>
          </ac:spMkLst>
        </pc:spChg>
        <pc:spChg chg="mod">
          <ac:chgData name="Isabelle Plank" userId="a1289ac7-07bb-4c5c-b82e-95f954aebe03" providerId="ADAL" clId="{1EE0B497-F77D-41A0-A0A0-E37151357CD2}" dt="2022-07-08T12:35:26.804" v="11399"/>
          <ac:spMkLst>
            <pc:docMk/>
            <pc:sldMk cId="4046990748" sldId="293"/>
            <ac:spMk id="31" creationId="{57CD55BE-D8DD-1606-09DA-F68608C50D99}"/>
          </ac:spMkLst>
        </pc:spChg>
        <pc:spChg chg="mod">
          <ac:chgData name="Isabelle Plank" userId="a1289ac7-07bb-4c5c-b82e-95f954aebe03" providerId="ADAL" clId="{1EE0B497-F77D-41A0-A0A0-E37151357CD2}" dt="2022-07-08T12:35:26.804" v="11399"/>
          <ac:spMkLst>
            <pc:docMk/>
            <pc:sldMk cId="4046990748" sldId="293"/>
            <ac:spMk id="32" creationId="{52C63BC1-51A5-44ED-E7DA-15C52F7EB7F4}"/>
          </ac:spMkLst>
        </pc:spChg>
        <pc:spChg chg="mod">
          <ac:chgData name="Isabelle Plank" userId="a1289ac7-07bb-4c5c-b82e-95f954aebe03" providerId="ADAL" clId="{1EE0B497-F77D-41A0-A0A0-E37151357CD2}" dt="2022-07-08T12:35:26.804" v="11399"/>
          <ac:spMkLst>
            <pc:docMk/>
            <pc:sldMk cId="4046990748" sldId="293"/>
            <ac:spMk id="33" creationId="{ACC3A78E-1E2D-10C5-C9EC-0E9FD2A9E384}"/>
          </ac:spMkLst>
        </pc:spChg>
        <pc:spChg chg="mod">
          <ac:chgData name="Isabelle Plank" userId="a1289ac7-07bb-4c5c-b82e-95f954aebe03" providerId="ADAL" clId="{1EE0B497-F77D-41A0-A0A0-E37151357CD2}" dt="2022-07-08T12:35:26.804" v="11399"/>
          <ac:spMkLst>
            <pc:docMk/>
            <pc:sldMk cId="4046990748" sldId="293"/>
            <ac:spMk id="34" creationId="{B3BD6730-D931-51A3-777E-7C3A47BDE7A8}"/>
          </ac:spMkLst>
        </pc:spChg>
        <pc:spChg chg="mod">
          <ac:chgData name="Isabelle Plank" userId="a1289ac7-07bb-4c5c-b82e-95f954aebe03" providerId="ADAL" clId="{1EE0B497-F77D-41A0-A0A0-E37151357CD2}" dt="2022-07-08T12:35:26.804" v="11399"/>
          <ac:spMkLst>
            <pc:docMk/>
            <pc:sldMk cId="4046990748" sldId="293"/>
            <ac:spMk id="35" creationId="{7C0FA9DB-B6E7-39F2-62CD-6EC0B05EEC9D}"/>
          </ac:spMkLst>
        </pc:spChg>
        <pc:spChg chg="mod">
          <ac:chgData name="Isabelle Plank" userId="a1289ac7-07bb-4c5c-b82e-95f954aebe03" providerId="ADAL" clId="{1EE0B497-F77D-41A0-A0A0-E37151357CD2}" dt="2022-07-08T12:35:26.804" v="11399"/>
          <ac:spMkLst>
            <pc:docMk/>
            <pc:sldMk cId="4046990748" sldId="293"/>
            <ac:spMk id="36" creationId="{8981BC87-C0B8-5128-F579-333C4AF31982}"/>
          </ac:spMkLst>
        </pc:spChg>
        <pc:spChg chg="mod">
          <ac:chgData name="Isabelle Plank" userId="a1289ac7-07bb-4c5c-b82e-95f954aebe03" providerId="ADAL" clId="{1EE0B497-F77D-41A0-A0A0-E37151357CD2}" dt="2022-07-08T12:35:26.804" v="11399"/>
          <ac:spMkLst>
            <pc:docMk/>
            <pc:sldMk cId="4046990748" sldId="293"/>
            <ac:spMk id="37" creationId="{87542BFE-E6FF-C67C-E9DC-492124BE467C}"/>
          </ac:spMkLst>
        </pc:spChg>
        <pc:spChg chg="mod">
          <ac:chgData name="Isabelle Plank" userId="a1289ac7-07bb-4c5c-b82e-95f954aebe03" providerId="ADAL" clId="{1EE0B497-F77D-41A0-A0A0-E37151357CD2}" dt="2022-07-08T12:35:26.804" v="11399"/>
          <ac:spMkLst>
            <pc:docMk/>
            <pc:sldMk cId="4046990748" sldId="293"/>
            <ac:spMk id="38" creationId="{D2A1C2E1-0A80-3709-BFA7-FDCC8272F3FC}"/>
          </ac:spMkLst>
        </pc:spChg>
        <pc:spChg chg="mod">
          <ac:chgData name="Isabelle Plank" userId="a1289ac7-07bb-4c5c-b82e-95f954aebe03" providerId="ADAL" clId="{1EE0B497-F77D-41A0-A0A0-E37151357CD2}" dt="2022-07-08T12:35:26.804" v="11399"/>
          <ac:spMkLst>
            <pc:docMk/>
            <pc:sldMk cId="4046990748" sldId="293"/>
            <ac:spMk id="39" creationId="{2925A573-8AB3-712A-2B6B-BFB7E0FE69E1}"/>
          </ac:spMkLst>
        </pc:spChg>
        <pc:spChg chg="mod">
          <ac:chgData name="Isabelle Plank" userId="a1289ac7-07bb-4c5c-b82e-95f954aebe03" providerId="ADAL" clId="{1EE0B497-F77D-41A0-A0A0-E37151357CD2}" dt="2022-07-08T12:35:26.804" v="11399"/>
          <ac:spMkLst>
            <pc:docMk/>
            <pc:sldMk cId="4046990748" sldId="293"/>
            <ac:spMk id="40" creationId="{374633E0-9A54-CF7E-C724-897D8144BCE5}"/>
          </ac:spMkLst>
        </pc:spChg>
        <pc:spChg chg="mod">
          <ac:chgData name="Isabelle Plank" userId="a1289ac7-07bb-4c5c-b82e-95f954aebe03" providerId="ADAL" clId="{1EE0B497-F77D-41A0-A0A0-E37151357CD2}" dt="2022-07-08T12:35:26.804" v="11399"/>
          <ac:spMkLst>
            <pc:docMk/>
            <pc:sldMk cId="4046990748" sldId="293"/>
            <ac:spMk id="41" creationId="{CC55A2F6-5252-C393-5C88-5D0AAFD10DC9}"/>
          </ac:spMkLst>
        </pc:spChg>
        <pc:spChg chg="mod">
          <ac:chgData name="Isabelle Plank" userId="a1289ac7-07bb-4c5c-b82e-95f954aebe03" providerId="ADAL" clId="{1EE0B497-F77D-41A0-A0A0-E37151357CD2}" dt="2022-07-08T12:35:26.804" v="11399"/>
          <ac:spMkLst>
            <pc:docMk/>
            <pc:sldMk cId="4046990748" sldId="293"/>
            <ac:spMk id="42" creationId="{6F2FF4C0-93D1-9A0E-DDD7-F2269B3BC158}"/>
          </ac:spMkLst>
        </pc:spChg>
        <pc:spChg chg="mod">
          <ac:chgData name="Isabelle Plank" userId="a1289ac7-07bb-4c5c-b82e-95f954aebe03" providerId="ADAL" clId="{1EE0B497-F77D-41A0-A0A0-E37151357CD2}" dt="2022-07-08T12:35:26.804" v="11399"/>
          <ac:spMkLst>
            <pc:docMk/>
            <pc:sldMk cId="4046990748" sldId="293"/>
            <ac:spMk id="43" creationId="{B1448E03-A1D1-4EC9-21F5-B9A492D09AEB}"/>
          </ac:spMkLst>
        </pc:spChg>
        <pc:spChg chg="mod">
          <ac:chgData name="Isabelle Plank" userId="a1289ac7-07bb-4c5c-b82e-95f954aebe03" providerId="ADAL" clId="{1EE0B497-F77D-41A0-A0A0-E37151357CD2}" dt="2022-07-08T12:35:26.804" v="11399"/>
          <ac:spMkLst>
            <pc:docMk/>
            <pc:sldMk cId="4046990748" sldId="293"/>
            <ac:spMk id="44" creationId="{91A57E3D-C5CF-8111-AED1-D7476155A87C}"/>
          </ac:spMkLst>
        </pc:spChg>
        <pc:spChg chg="mod">
          <ac:chgData name="Isabelle Plank" userId="a1289ac7-07bb-4c5c-b82e-95f954aebe03" providerId="ADAL" clId="{1EE0B497-F77D-41A0-A0A0-E37151357CD2}" dt="2022-07-08T12:35:26.804" v="11399"/>
          <ac:spMkLst>
            <pc:docMk/>
            <pc:sldMk cId="4046990748" sldId="293"/>
            <ac:spMk id="45" creationId="{B70BB59A-63D3-73A9-205D-4398EAFDAD2A}"/>
          </ac:spMkLst>
        </pc:spChg>
        <pc:spChg chg="mod">
          <ac:chgData name="Isabelle Plank" userId="a1289ac7-07bb-4c5c-b82e-95f954aebe03" providerId="ADAL" clId="{1EE0B497-F77D-41A0-A0A0-E37151357CD2}" dt="2022-07-08T12:35:26.804" v="11399"/>
          <ac:spMkLst>
            <pc:docMk/>
            <pc:sldMk cId="4046990748" sldId="293"/>
            <ac:spMk id="46" creationId="{E7482CBB-58E1-6274-827D-55F7774F2866}"/>
          </ac:spMkLst>
        </pc:spChg>
        <pc:spChg chg="mod">
          <ac:chgData name="Isabelle Plank" userId="a1289ac7-07bb-4c5c-b82e-95f954aebe03" providerId="ADAL" clId="{1EE0B497-F77D-41A0-A0A0-E37151357CD2}" dt="2022-07-08T12:35:26.804" v="11399"/>
          <ac:spMkLst>
            <pc:docMk/>
            <pc:sldMk cId="4046990748" sldId="293"/>
            <ac:spMk id="47" creationId="{E6093656-EB34-53F9-B5BE-7B9A656A44C3}"/>
          </ac:spMkLst>
        </pc:spChg>
        <pc:spChg chg="mod">
          <ac:chgData name="Isabelle Plank" userId="a1289ac7-07bb-4c5c-b82e-95f954aebe03" providerId="ADAL" clId="{1EE0B497-F77D-41A0-A0A0-E37151357CD2}" dt="2022-07-08T12:35:26.804" v="11399"/>
          <ac:spMkLst>
            <pc:docMk/>
            <pc:sldMk cId="4046990748" sldId="293"/>
            <ac:spMk id="48" creationId="{1D76735E-E57B-25EA-1184-E5DA3868CCFC}"/>
          </ac:spMkLst>
        </pc:spChg>
        <pc:spChg chg="mod">
          <ac:chgData name="Isabelle Plank" userId="a1289ac7-07bb-4c5c-b82e-95f954aebe03" providerId="ADAL" clId="{1EE0B497-F77D-41A0-A0A0-E37151357CD2}" dt="2022-07-08T12:35:26.804" v="11399"/>
          <ac:spMkLst>
            <pc:docMk/>
            <pc:sldMk cId="4046990748" sldId="293"/>
            <ac:spMk id="49" creationId="{1A6999E3-430D-E533-D077-2EB5288968A1}"/>
          </ac:spMkLst>
        </pc:spChg>
        <pc:spChg chg="mod">
          <ac:chgData name="Isabelle Plank" userId="a1289ac7-07bb-4c5c-b82e-95f954aebe03" providerId="ADAL" clId="{1EE0B497-F77D-41A0-A0A0-E37151357CD2}" dt="2022-07-08T12:35:26.804" v="11399"/>
          <ac:spMkLst>
            <pc:docMk/>
            <pc:sldMk cId="4046990748" sldId="293"/>
            <ac:spMk id="50" creationId="{381539D8-5186-E774-64B4-21A8D3CD20A8}"/>
          </ac:spMkLst>
        </pc:spChg>
        <pc:spChg chg="mod">
          <ac:chgData name="Isabelle Plank" userId="a1289ac7-07bb-4c5c-b82e-95f954aebe03" providerId="ADAL" clId="{1EE0B497-F77D-41A0-A0A0-E37151357CD2}" dt="2022-07-08T12:35:26.804" v="11399"/>
          <ac:spMkLst>
            <pc:docMk/>
            <pc:sldMk cId="4046990748" sldId="293"/>
            <ac:spMk id="51" creationId="{05969608-361A-17C3-9FDD-BEF2A4454B2F}"/>
          </ac:spMkLst>
        </pc:spChg>
        <pc:spChg chg="mod">
          <ac:chgData name="Isabelle Plank" userId="a1289ac7-07bb-4c5c-b82e-95f954aebe03" providerId="ADAL" clId="{1EE0B497-F77D-41A0-A0A0-E37151357CD2}" dt="2022-07-08T12:35:26.804" v="11399"/>
          <ac:spMkLst>
            <pc:docMk/>
            <pc:sldMk cId="4046990748" sldId="293"/>
            <ac:spMk id="52" creationId="{12606FA9-86C9-7910-23B5-AB5F39640BD2}"/>
          </ac:spMkLst>
        </pc:spChg>
        <pc:spChg chg="mod">
          <ac:chgData name="Isabelle Plank" userId="a1289ac7-07bb-4c5c-b82e-95f954aebe03" providerId="ADAL" clId="{1EE0B497-F77D-41A0-A0A0-E37151357CD2}" dt="2022-07-08T12:35:26.804" v="11399"/>
          <ac:spMkLst>
            <pc:docMk/>
            <pc:sldMk cId="4046990748" sldId="293"/>
            <ac:spMk id="53" creationId="{DBDB8026-AC52-6F24-9B5E-24E710CD1CDF}"/>
          </ac:spMkLst>
        </pc:spChg>
        <pc:spChg chg="mod">
          <ac:chgData name="Isabelle Plank" userId="a1289ac7-07bb-4c5c-b82e-95f954aebe03" providerId="ADAL" clId="{1EE0B497-F77D-41A0-A0A0-E37151357CD2}" dt="2022-07-08T12:35:26.804" v="11399"/>
          <ac:spMkLst>
            <pc:docMk/>
            <pc:sldMk cId="4046990748" sldId="293"/>
            <ac:spMk id="54" creationId="{DF2B941D-83C6-BA81-0128-251785437C7B}"/>
          </ac:spMkLst>
        </pc:spChg>
        <pc:spChg chg="mod">
          <ac:chgData name="Isabelle Plank" userId="a1289ac7-07bb-4c5c-b82e-95f954aebe03" providerId="ADAL" clId="{1EE0B497-F77D-41A0-A0A0-E37151357CD2}" dt="2022-07-08T12:35:26.804" v="11399"/>
          <ac:spMkLst>
            <pc:docMk/>
            <pc:sldMk cId="4046990748" sldId="293"/>
            <ac:spMk id="55" creationId="{05E09E95-8E57-F648-63AF-0394AF9319E5}"/>
          </ac:spMkLst>
        </pc:spChg>
        <pc:spChg chg="mod">
          <ac:chgData name="Isabelle Plank" userId="a1289ac7-07bb-4c5c-b82e-95f954aebe03" providerId="ADAL" clId="{1EE0B497-F77D-41A0-A0A0-E37151357CD2}" dt="2022-07-08T12:35:26.804" v="11399"/>
          <ac:spMkLst>
            <pc:docMk/>
            <pc:sldMk cId="4046990748" sldId="293"/>
            <ac:spMk id="56" creationId="{07650B0C-7C4C-6697-E9F2-8A6FA2C528FB}"/>
          </ac:spMkLst>
        </pc:spChg>
        <pc:spChg chg="mod">
          <ac:chgData name="Isabelle Plank" userId="a1289ac7-07bb-4c5c-b82e-95f954aebe03" providerId="ADAL" clId="{1EE0B497-F77D-41A0-A0A0-E37151357CD2}" dt="2022-07-08T12:35:26.804" v="11399"/>
          <ac:spMkLst>
            <pc:docMk/>
            <pc:sldMk cId="4046990748" sldId="293"/>
            <ac:spMk id="57" creationId="{9CA0DA7E-FAFE-2435-0647-0AEEA8956413}"/>
          </ac:spMkLst>
        </pc:spChg>
        <pc:spChg chg="mod">
          <ac:chgData name="Isabelle Plank" userId="a1289ac7-07bb-4c5c-b82e-95f954aebe03" providerId="ADAL" clId="{1EE0B497-F77D-41A0-A0A0-E37151357CD2}" dt="2022-07-08T12:35:26.804" v="11399"/>
          <ac:spMkLst>
            <pc:docMk/>
            <pc:sldMk cId="4046990748" sldId="293"/>
            <ac:spMk id="58" creationId="{F688737F-146F-1A9B-BAA8-639F2A66DEEC}"/>
          </ac:spMkLst>
        </pc:spChg>
        <pc:spChg chg="mod">
          <ac:chgData name="Isabelle Plank" userId="a1289ac7-07bb-4c5c-b82e-95f954aebe03" providerId="ADAL" clId="{1EE0B497-F77D-41A0-A0A0-E37151357CD2}" dt="2022-07-08T12:35:26.804" v="11399"/>
          <ac:spMkLst>
            <pc:docMk/>
            <pc:sldMk cId="4046990748" sldId="293"/>
            <ac:spMk id="59" creationId="{EF01ECA5-CC15-C345-CE5B-6D5A44CD5A14}"/>
          </ac:spMkLst>
        </pc:spChg>
        <pc:spChg chg="mod">
          <ac:chgData name="Isabelle Plank" userId="a1289ac7-07bb-4c5c-b82e-95f954aebe03" providerId="ADAL" clId="{1EE0B497-F77D-41A0-A0A0-E37151357CD2}" dt="2022-07-08T12:35:26.804" v="11399"/>
          <ac:spMkLst>
            <pc:docMk/>
            <pc:sldMk cId="4046990748" sldId="293"/>
            <ac:spMk id="60" creationId="{B168213C-FADF-A451-D194-7E3BFDE014EF}"/>
          </ac:spMkLst>
        </pc:spChg>
        <pc:spChg chg="mod">
          <ac:chgData name="Isabelle Plank" userId="a1289ac7-07bb-4c5c-b82e-95f954aebe03" providerId="ADAL" clId="{1EE0B497-F77D-41A0-A0A0-E37151357CD2}" dt="2022-07-08T12:35:26.804" v="11399"/>
          <ac:spMkLst>
            <pc:docMk/>
            <pc:sldMk cId="4046990748" sldId="293"/>
            <ac:spMk id="61" creationId="{DBD3E854-6A57-1E35-CCF8-1A68827115D4}"/>
          </ac:spMkLst>
        </pc:spChg>
        <pc:spChg chg="mod">
          <ac:chgData name="Isabelle Plank" userId="a1289ac7-07bb-4c5c-b82e-95f954aebe03" providerId="ADAL" clId="{1EE0B497-F77D-41A0-A0A0-E37151357CD2}" dt="2022-07-08T12:35:26.804" v="11399"/>
          <ac:spMkLst>
            <pc:docMk/>
            <pc:sldMk cId="4046990748" sldId="293"/>
            <ac:spMk id="62" creationId="{A8EA94D8-B26F-442D-14BE-AF1E62EA8386}"/>
          </ac:spMkLst>
        </pc:spChg>
        <pc:spChg chg="mod">
          <ac:chgData name="Isabelle Plank" userId="a1289ac7-07bb-4c5c-b82e-95f954aebe03" providerId="ADAL" clId="{1EE0B497-F77D-41A0-A0A0-E37151357CD2}" dt="2022-07-08T12:35:26.804" v="11399"/>
          <ac:spMkLst>
            <pc:docMk/>
            <pc:sldMk cId="4046990748" sldId="293"/>
            <ac:spMk id="63" creationId="{CE1F670E-C227-AAF1-23B3-2C0739537E8D}"/>
          </ac:spMkLst>
        </pc:spChg>
        <pc:spChg chg="mod">
          <ac:chgData name="Isabelle Plank" userId="a1289ac7-07bb-4c5c-b82e-95f954aebe03" providerId="ADAL" clId="{1EE0B497-F77D-41A0-A0A0-E37151357CD2}" dt="2022-07-08T12:35:26.804" v="11399"/>
          <ac:spMkLst>
            <pc:docMk/>
            <pc:sldMk cId="4046990748" sldId="293"/>
            <ac:spMk id="64" creationId="{65CE7B28-8B77-BD72-D519-D349ECCCB749}"/>
          </ac:spMkLst>
        </pc:spChg>
        <pc:spChg chg="mod">
          <ac:chgData name="Isabelle Plank" userId="a1289ac7-07bb-4c5c-b82e-95f954aebe03" providerId="ADAL" clId="{1EE0B497-F77D-41A0-A0A0-E37151357CD2}" dt="2022-07-08T12:35:26.804" v="11399"/>
          <ac:spMkLst>
            <pc:docMk/>
            <pc:sldMk cId="4046990748" sldId="293"/>
            <ac:spMk id="65" creationId="{CFDAD10B-A776-F8A6-CD4F-124EAAAF93F3}"/>
          </ac:spMkLst>
        </pc:spChg>
        <pc:spChg chg="mod">
          <ac:chgData name="Isabelle Plank" userId="a1289ac7-07bb-4c5c-b82e-95f954aebe03" providerId="ADAL" clId="{1EE0B497-F77D-41A0-A0A0-E37151357CD2}" dt="2022-07-08T12:35:26.804" v="11399"/>
          <ac:spMkLst>
            <pc:docMk/>
            <pc:sldMk cId="4046990748" sldId="293"/>
            <ac:spMk id="66" creationId="{82C8CD1E-7586-8002-2652-7D17B1E7278F}"/>
          </ac:spMkLst>
        </pc:spChg>
        <pc:grpChg chg="add mod">
          <ac:chgData name="Isabelle Plank" userId="a1289ac7-07bb-4c5c-b82e-95f954aebe03" providerId="ADAL" clId="{1EE0B497-F77D-41A0-A0A0-E37151357CD2}" dt="2022-07-08T12:35:26.886" v="11401"/>
          <ac:grpSpMkLst>
            <pc:docMk/>
            <pc:sldMk cId="4046990748" sldId="293"/>
            <ac:grpSpMk id="5" creationId="{4F7172E2-517D-7BF9-2017-D11476FF06A0}"/>
          </ac:grpSpMkLst>
        </pc:grpChg>
        <pc:grpChg chg="mod">
          <ac:chgData name="Isabelle Plank" userId="a1289ac7-07bb-4c5c-b82e-95f954aebe03" providerId="ADAL" clId="{1EE0B497-F77D-41A0-A0A0-E37151357CD2}" dt="2022-07-08T12:35:26.804" v="11399"/>
          <ac:grpSpMkLst>
            <pc:docMk/>
            <pc:sldMk cId="4046990748" sldId="293"/>
            <ac:grpSpMk id="6" creationId="{DE130E20-7BE7-7A02-97D9-970949ACE95C}"/>
          </ac:grpSpMkLst>
        </pc:grpChg>
      </pc:sldChg>
      <pc:sldChg chg="addSp delSp modSp add mod ord">
        <pc:chgData name="Isabelle Plank" userId="a1289ac7-07bb-4c5c-b82e-95f954aebe03" providerId="ADAL" clId="{1EE0B497-F77D-41A0-A0A0-E37151357CD2}" dt="2022-07-08T12:35:12.993" v="11397"/>
        <pc:sldMkLst>
          <pc:docMk/>
          <pc:sldMk cId="3032074723" sldId="294"/>
        </pc:sldMkLst>
        <pc:spChg chg="del">
          <ac:chgData name="Isabelle Plank" userId="a1289ac7-07bb-4c5c-b82e-95f954aebe03" providerId="ADAL" clId="{1EE0B497-F77D-41A0-A0A0-E37151357CD2}" dt="2022-07-08T12:35:10.163" v="11395" actId="478"/>
          <ac:spMkLst>
            <pc:docMk/>
            <pc:sldMk cId="3032074723" sldId="294"/>
            <ac:spMk id="4" creationId="{56F5261A-198B-437A-8A13-6E7CD3485D0D}"/>
          </ac:spMkLst>
        </pc:spChg>
        <pc:spChg chg="mod">
          <ac:chgData name="Isabelle Plank" userId="a1289ac7-07bb-4c5c-b82e-95f954aebe03" providerId="ADAL" clId="{1EE0B497-F77D-41A0-A0A0-E37151357CD2}" dt="2022-07-08T12:34:43.821" v="11393"/>
          <ac:spMkLst>
            <pc:docMk/>
            <pc:sldMk cId="3032074723" sldId="294"/>
            <ac:spMk id="11" creationId="{53E2B834-B86E-65ED-2AE4-BD1DF09C0917}"/>
          </ac:spMkLst>
        </pc:spChg>
        <pc:spChg chg="mod">
          <ac:chgData name="Isabelle Plank" userId="a1289ac7-07bb-4c5c-b82e-95f954aebe03" providerId="ADAL" clId="{1EE0B497-F77D-41A0-A0A0-E37151357CD2}" dt="2022-07-08T12:34:43.821" v="11393"/>
          <ac:spMkLst>
            <pc:docMk/>
            <pc:sldMk cId="3032074723" sldId="294"/>
            <ac:spMk id="12" creationId="{F91DF9BD-4BBF-D973-0773-1B50111C6FF7}"/>
          </ac:spMkLst>
        </pc:spChg>
        <pc:spChg chg="mod">
          <ac:chgData name="Isabelle Plank" userId="a1289ac7-07bb-4c5c-b82e-95f954aebe03" providerId="ADAL" clId="{1EE0B497-F77D-41A0-A0A0-E37151357CD2}" dt="2022-07-08T12:34:43.821" v="11393"/>
          <ac:spMkLst>
            <pc:docMk/>
            <pc:sldMk cId="3032074723" sldId="294"/>
            <ac:spMk id="13" creationId="{6C7273DD-681F-7EE3-33DE-D5A442C8401D}"/>
          </ac:spMkLst>
        </pc:spChg>
        <pc:spChg chg="mod">
          <ac:chgData name="Isabelle Plank" userId="a1289ac7-07bb-4c5c-b82e-95f954aebe03" providerId="ADAL" clId="{1EE0B497-F77D-41A0-A0A0-E37151357CD2}" dt="2022-07-08T12:34:43.821" v="11393"/>
          <ac:spMkLst>
            <pc:docMk/>
            <pc:sldMk cId="3032074723" sldId="294"/>
            <ac:spMk id="14" creationId="{C8C3D72D-E674-ACCF-186D-407837E6687A}"/>
          </ac:spMkLst>
        </pc:spChg>
        <pc:spChg chg="mod">
          <ac:chgData name="Isabelle Plank" userId="a1289ac7-07bb-4c5c-b82e-95f954aebe03" providerId="ADAL" clId="{1EE0B497-F77D-41A0-A0A0-E37151357CD2}" dt="2022-07-08T12:34:43.821" v="11393"/>
          <ac:spMkLst>
            <pc:docMk/>
            <pc:sldMk cId="3032074723" sldId="294"/>
            <ac:spMk id="15" creationId="{D7DA9611-9C36-6899-EAEF-711FBCA7298E}"/>
          </ac:spMkLst>
        </pc:spChg>
        <pc:spChg chg="mod">
          <ac:chgData name="Isabelle Plank" userId="a1289ac7-07bb-4c5c-b82e-95f954aebe03" providerId="ADAL" clId="{1EE0B497-F77D-41A0-A0A0-E37151357CD2}" dt="2022-07-08T12:34:43.821" v="11393"/>
          <ac:spMkLst>
            <pc:docMk/>
            <pc:sldMk cId="3032074723" sldId="294"/>
            <ac:spMk id="16" creationId="{D9D1E30E-E564-C6B4-B795-F52D1DF67B45}"/>
          </ac:spMkLst>
        </pc:spChg>
        <pc:spChg chg="mod">
          <ac:chgData name="Isabelle Plank" userId="a1289ac7-07bb-4c5c-b82e-95f954aebe03" providerId="ADAL" clId="{1EE0B497-F77D-41A0-A0A0-E37151357CD2}" dt="2022-07-08T12:34:43.821" v="11393"/>
          <ac:spMkLst>
            <pc:docMk/>
            <pc:sldMk cId="3032074723" sldId="294"/>
            <ac:spMk id="17" creationId="{9D7AB674-7FD2-312D-167C-05623C2C4017}"/>
          </ac:spMkLst>
        </pc:spChg>
        <pc:spChg chg="mod">
          <ac:chgData name="Isabelle Plank" userId="a1289ac7-07bb-4c5c-b82e-95f954aebe03" providerId="ADAL" clId="{1EE0B497-F77D-41A0-A0A0-E37151357CD2}" dt="2022-07-08T12:34:43.821" v="11393"/>
          <ac:spMkLst>
            <pc:docMk/>
            <pc:sldMk cId="3032074723" sldId="294"/>
            <ac:spMk id="19" creationId="{74CF1168-B5B8-29A7-686E-3D1D3A55E27E}"/>
          </ac:spMkLst>
        </pc:spChg>
        <pc:spChg chg="mod">
          <ac:chgData name="Isabelle Plank" userId="a1289ac7-07bb-4c5c-b82e-95f954aebe03" providerId="ADAL" clId="{1EE0B497-F77D-41A0-A0A0-E37151357CD2}" dt="2022-07-08T12:34:43.821" v="11393"/>
          <ac:spMkLst>
            <pc:docMk/>
            <pc:sldMk cId="3032074723" sldId="294"/>
            <ac:spMk id="20" creationId="{E1B46445-B378-7358-873C-96B8BEED9D58}"/>
          </ac:spMkLst>
        </pc:spChg>
        <pc:spChg chg="mod">
          <ac:chgData name="Isabelle Plank" userId="a1289ac7-07bb-4c5c-b82e-95f954aebe03" providerId="ADAL" clId="{1EE0B497-F77D-41A0-A0A0-E37151357CD2}" dt="2022-07-08T12:34:43.821" v="11393"/>
          <ac:spMkLst>
            <pc:docMk/>
            <pc:sldMk cId="3032074723" sldId="294"/>
            <ac:spMk id="21" creationId="{CD3848A9-CD68-E994-5F69-39B366667ECA}"/>
          </ac:spMkLst>
        </pc:spChg>
        <pc:spChg chg="mod">
          <ac:chgData name="Isabelle Plank" userId="a1289ac7-07bb-4c5c-b82e-95f954aebe03" providerId="ADAL" clId="{1EE0B497-F77D-41A0-A0A0-E37151357CD2}" dt="2022-07-08T12:34:43.821" v="11393"/>
          <ac:spMkLst>
            <pc:docMk/>
            <pc:sldMk cId="3032074723" sldId="294"/>
            <ac:spMk id="22" creationId="{95D8160B-585C-8616-35CE-90807E779589}"/>
          </ac:spMkLst>
        </pc:spChg>
        <pc:spChg chg="mod">
          <ac:chgData name="Isabelle Plank" userId="a1289ac7-07bb-4c5c-b82e-95f954aebe03" providerId="ADAL" clId="{1EE0B497-F77D-41A0-A0A0-E37151357CD2}" dt="2022-07-08T12:34:43.821" v="11393"/>
          <ac:spMkLst>
            <pc:docMk/>
            <pc:sldMk cId="3032074723" sldId="294"/>
            <ac:spMk id="23" creationId="{39ED9EFC-7AE8-F17F-7483-3928B78025C1}"/>
          </ac:spMkLst>
        </pc:spChg>
        <pc:spChg chg="mod">
          <ac:chgData name="Isabelle Plank" userId="a1289ac7-07bb-4c5c-b82e-95f954aebe03" providerId="ADAL" clId="{1EE0B497-F77D-41A0-A0A0-E37151357CD2}" dt="2022-07-08T12:34:43.821" v="11393"/>
          <ac:spMkLst>
            <pc:docMk/>
            <pc:sldMk cId="3032074723" sldId="294"/>
            <ac:spMk id="24" creationId="{A8C09FF1-CD05-6348-95A8-5A14B3927E2A}"/>
          </ac:spMkLst>
        </pc:spChg>
        <pc:spChg chg="mod">
          <ac:chgData name="Isabelle Plank" userId="a1289ac7-07bb-4c5c-b82e-95f954aebe03" providerId="ADAL" clId="{1EE0B497-F77D-41A0-A0A0-E37151357CD2}" dt="2022-07-08T12:34:43.821" v="11393"/>
          <ac:spMkLst>
            <pc:docMk/>
            <pc:sldMk cId="3032074723" sldId="294"/>
            <ac:spMk id="25" creationId="{51FCC7F2-1406-F8DA-0D49-5D380624FEC0}"/>
          </ac:spMkLst>
        </pc:spChg>
        <pc:spChg chg="mod">
          <ac:chgData name="Isabelle Plank" userId="a1289ac7-07bb-4c5c-b82e-95f954aebe03" providerId="ADAL" clId="{1EE0B497-F77D-41A0-A0A0-E37151357CD2}" dt="2022-07-08T12:34:43.821" v="11393"/>
          <ac:spMkLst>
            <pc:docMk/>
            <pc:sldMk cId="3032074723" sldId="294"/>
            <ac:spMk id="26" creationId="{85AD8C19-9279-8E9A-BF78-695F8D85D9A8}"/>
          </ac:spMkLst>
        </pc:spChg>
        <pc:spChg chg="mod">
          <ac:chgData name="Isabelle Plank" userId="a1289ac7-07bb-4c5c-b82e-95f954aebe03" providerId="ADAL" clId="{1EE0B497-F77D-41A0-A0A0-E37151357CD2}" dt="2022-07-08T12:34:43.821" v="11393"/>
          <ac:spMkLst>
            <pc:docMk/>
            <pc:sldMk cId="3032074723" sldId="294"/>
            <ac:spMk id="27" creationId="{22BB4738-815C-EABB-183B-FDBABB7E18FA}"/>
          </ac:spMkLst>
        </pc:spChg>
        <pc:spChg chg="mod">
          <ac:chgData name="Isabelle Plank" userId="a1289ac7-07bb-4c5c-b82e-95f954aebe03" providerId="ADAL" clId="{1EE0B497-F77D-41A0-A0A0-E37151357CD2}" dt="2022-07-08T12:34:43.821" v="11393"/>
          <ac:spMkLst>
            <pc:docMk/>
            <pc:sldMk cId="3032074723" sldId="294"/>
            <ac:spMk id="28" creationId="{65FDEFBE-E363-7B98-56C7-0FCAFC0A30DD}"/>
          </ac:spMkLst>
        </pc:spChg>
        <pc:spChg chg="mod">
          <ac:chgData name="Isabelle Plank" userId="a1289ac7-07bb-4c5c-b82e-95f954aebe03" providerId="ADAL" clId="{1EE0B497-F77D-41A0-A0A0-E37151357CD2}" dt="2022-07-08T12:34:43.821" v="11393"/>
          <ac:spMkLst>
            <pc:docMk/>
            <pc:sldMk cId="3032074723" sldId="294"/>
            <ac:spMk id="29" creationId="{1C85D6AB-DF3C-0B38-0CDE-5B6320EA4A54}"/>
          </ac:spMkLst>
        </pc:spChg>
        <pc:spChg chg="mod">
          <ac:chgData name="Isabelle Plank" userId="a1289ac7-07bb-4c5c-b82e-95f954aebe03" providerId="ADAL" clId="{1EE0B497-F77D-41A0-A0A0-E37151357CD2}" dt="2022-07-08T12:34:43.821" v="11393"/>
          <ac:spMkLst>
            <pc:docMk/>
            <pc:sldMk cId="3032074723" sldId="294"/>
            <ac:spMk id="30" creationId="{D5BAD6B7-47A8-EBF9-4CF1-3F46B7CD0142}"/>
          </ac:spMkLst>
        </pc:spChg>
        <pc:spChg chg="mod">
          <ac:chgData name="Isabelle Plank" userId="a1289ac7-07bb-4c5c-b82e-95f954aebe03" providerId="ADAL" clId="{1EE0B497-F77D-41A0-A0A0-E37151357CD2}" dt="2022-07-08T12:34:43.821" v="11393"/>
          <ac:spMkLst>
            <pc:docMk/>
            <pc:sldMk cId="3032074723" sldId="294"/>
            <ac:spMk id="31" creationId="{EDE231A4-A471-E7D8-3724-B7722B9C2CBC}"/>
          </ac:spMkLst>
        </pc:spChg>
        <pc:spChg chg="mod">
          <ac:chgData name="Isabelle Plank" userId="a1289ac7-07bb-4c5c-b82e-95f954aebe03" providerId="ADAL" clId="{1EE0B497-F77D-41A0-A0A0-E37151357CD2}" dt="2022-07-08T12:34:43.821" v="11393"/>
          <ac:spMkLst>
            <pc:docMk/>
            <pc:sldMk cId="3032074723" sldId="294"/>
            <ac:spMk id="32" creationId="{568E413E-37CC-4FAE-74C7-041422BEB457}"/>
          </ac:spMkLst>
        </pc:spChg>
        <pc:spChg chg="mod">
          <ac:chgData name="Isabelle Plank" userId="a1289ac7-07bb-4c5c-b82e-95f954aebe03" providerId="ADAL" clId="{1EE0B497-F77D-41A0-A0A0-E37151357CD2}" dt="2022-07-08T12:34:43.821" v="11393"/>
          <ac:spMkLst>
            <pc:docMk/>
            <pc:sldMk cId="3032074723" sldId="294"/>
            <ac:spMk id="36" creationId="{FFB8CFF1-C8DF-01DD-E8F7-5B57FA436079}"/>
          </ac:spMkLst>
        </pc:spChg>
        <pc:spChg chg="mod">
          <ac:chgData name="Isabelle Plank" userId="a1289ac7-07bb-4c5c-b82e-95f954aebe03" providerId="ADAL" clId="{1EE0B497-F77D-41A0-A0A0-E37151357CD2}" dt="2022-07-08T12:35:07.648" v="11394" actId="207"/>
          <ac:spMkLst>
            <pc:docMk/>
            <pc:sldMk cId="3032074723" sldId="294"/>
            <ac:spMk id="37" creationId="{9E1B7F57-B0FD-97D8-E289-94887612D847}"/>
          </ac:spMkLst>
        </pc:spChg>
        <pc:spChg chg="mod">
          <ac:chgData name="Isabelle Plank" userId="a1289ac7-07bb-4c5c-b82e-95f954aebe03" providerId="ADAL" clId="{1EE0B497-F77D-41A0-A0A0-E37151357CD2}" dt="2022-07-08T12:34:43.821" v="11393"/>
          <ac:spMkLst>
            <pc:docMk/>
            <pc:sldMk cId="3032074723" sldId="294"/>
            <ac:spMk id="38" creationId="{A5492D68-AFBC-79BB-7C4B-008373B19D75}"/>
          </ac:spMkLst>
        </pc:spChg>
        <pc:spChg chg="mod">
          <ac:chgData name="Isabelle Plank" userId="a1289ac7-07bb-4c5c-b82e-95f954aebe03" providerId="ADAL" clId="{1EE0B497-F77D-41A0-A0A0-E37151357CD2}" dt="2022-07-08T12:34:43.821" v="11393"/>
          <ac:spMkLst>
            <pc:docMk/>
            <pc:sldMk cId="3032074723" sldId="294"/>
            <ac:spMk id="39" creationId="{38180CE8-0600-C663-E1B1-F735E26A381D}"/>
          </ac:spMkLst>
        </pc:spChg>
        <pc:spChg chg="mod">
          <ac:chgData name="Isabelle Plank" userId="a1289ac7-07bb-4c5c-b82e-95f954aebe03" providerId="ADAL" clId="{1EE0B497-F77D-41A0-A0A0-E37151357CD2}" dt="2022-07-08T12:34:43.821" v="11393"/>
          <ac:spMkLst>
            <pc:docMk/>
            <pc:sldMk cId="3032074723" sldId="294"/>
            <ac:spMk id="40" creationId="{7A9EB378-4081-267F-3C4C-5C13659BE9ED}"/>
          </ac:spMkLst>
        </pc:spChg>
        <pc:spChg chg="mod">
          <ac:chgData name="Isabelle Plank" userId="a1289ac7-07bb-4c5c-b82e-95f954aebe03" providerId="ADAL" clId="{1EE0B497-F77D-41A0-A0A0-E37151357CD2}" dt="2022-07-08T12:34:43.821" v="11393"/>
          <ac:spMkLst>
            <pc:docMk/>
            <pc:sldMk cId="3032074723" sldId="294"/>
            <ac:spMk id="41" creationId="{8CCCB8CE-5393-6ED6-C8C6-9DB9C4365381}"/>
          </ac:spMkLst>
        </pc:spChg>
        <pc:spChg chg="mod">
          <ac:chgData name="Isabelle Plank" userId="a1289ac7-07bb-4c5c-b82e-95f954aebe03" providerId="ADAL" clId="{1EE0B497-F77D-41A0-A0A0-E37151357CD2}" dt="2022-07-08T12:34:43.821" v="11393"/>
          <ac:spMkLst>
            <pc:docMk/>
            <pc:sldMk cId="3032074723" sldId="294"/>
            <ac:spMk id="42" creationId="{3F0166AD-98B7-5F7F-D17E-2ED1DF93F46D}"/>
          </ac:spMkLst>
        </pc:spChg>
        <pc:spChg chg="mod">
          <ac:chgData name="Isabelle Plank" userId="a1289ac7-07bb-4c5c-b82e-95f954aebe03" providerId="ADAL" clId="{1EE0B497-F77D-41A0-A0A0-E37151357CD2}" dt="2022-07-08T12:34:43.821" v="11393"/>
          <ac:spMkLst>
            <pc:docMk/>
            <pc:sldMk cId="3032074723" sldId="294"/>
            <ac:spMk id="43" creationId="{372B9F4F-6AC7-3157-5BC3-7A2ECB5EBEE5}"/>
          </ac:spMkLst>
        </pc:spChg>
        <pc:spChg chg="mod">
          <ac:chgData name="Isabelle Plank" userId="a1289ac7-07bb-4c5c-b82e-95f954aebe03" providerId="ADAL" clId="{1EE0B497-F77D-41A0-A0A0-E37151357CD2}" dt="2022-07-08T12:34:43.821" v="11393"/>
          <ac:spMkLst>
            <pc:docMk/>
            <pc:sldMk cId="3032074723" sldId="294"/>
            <ac:spMk id="44" creationId="{4E1F2F0E-9831-D448-3FE8-861F4E79CEDD}"/>
          </ac:spMkLst>
        </pc:spChg>
        <pc:spChg chg="mod">
          <ac:chgData name="Isabelle Plank" userId="a1289ac7-07bb-4c5c-b82e-95f954aebe03" providerId="ADAL" clId="{1EE0B497-F77D-41A0-A0A0-E37151357CD2}" dt="2022-07-08T12:34:43.821" v="11393"/>
          <ac:spMkLst>
            <pc:docMk/>
            <pc:sldMk cId="3032074723" sldId="294"/>
            <ac:spMk id="45" creationId="{742BC097-49BE-2AC7-F216-631E158E7E8F}"/>
          </ac:spMkLst>
        </pc:spChg>
        <pc:spChg chg="mod">
          <ac:chgData name="Isabelle Plank" userId="a1289ac7-07bb-4c5c-b82e-95f954aebe03" providerId="ADAL" clId="{1EE0B497-F77D-41A0-A0A0-E37151357CD2}" dt="2022-07-08T12:34:43.821" v="11393"/>
          <ac:spMkLst>
            <pc:docMk/>
            <pc:sldMk cId="3032074723" sldId="294"/>
            <ac:spMk id="46" creationId="{1AA026B1-D9DF-7F22-7EBB-6BDD91BF0F68}"/>
          </ac:spMkLst>
        </pc:spChg>
        <pc:spChg chg="mod">
          <ac:chgData name="Isabelle Plank" userId="a1289ac7-07bb-4c5c-b82e-95f954aebe03" providerId="ADAL" clId="{1EE0B497-F77D-41A0-A0A0-E37151357CD2}" dt="2022-07-08T12:34:43.821" v="11393"/>
          <ac:spMkLst>
            <pc:docMk/>
            <pc:sldMk cId="3032074723" sldId="294"/>
            <ac:spMk id="47" creationId="{499A1B64-9B7D-6A27-287C-A784508588D6}"/>
          </ac:spMkLst>
        </pc:spChg>
        <pc:spChg chg="mod">
          <ac:chgData name="Isabelle Plank" userId="a1289ac7-07bb-4c5c-b82e-95f954aebe03" providerId="ADAL" clId="{1EE0B497-F77D-41A0-A0A0-E37151357CD2}" dt="2022-07-08T12:34:43.821" v="11393"/>
          <ac:spMkLst>
            <pc:docMk/>
            <pc:sldMk cId="3032074723" sldId="294"/>
            <ac:spMk id="48" creationId="{7CD96B62-3940-28E7-97FE-9C607BE2FA38}"/>
          </ac:spMkLst>
        </pc:spChg>
        <pc:spChg chg="mod">
          <ac:chgData name="Isabelle Plank" userId="a1289ac7-07bb-4c5c-b82e-95f954aebe03" providerId="ADAL" clId="{1EE0B497-F77D-41A0-A0A0-E37151357CD2}" dt="2022-07-08T12:34:43.821" v="11393"/>
          <ac:spMkLst>
            <pc:docMk/>
            <pc:sldMk cId="3032074723" sldId="294"/>
            <ac:spMk id="49" creationId="{CAD00E7D-2641-4C6D-73D0-90B2AAAA1B1B}"/>
          </ac:spMkLst>
        </pc:spChg>
        <pc:spChg chg="mod">
          <ac:chgData name="Isabelle Plank" userId="a1289ac7-07bb-4c5c-b82e-95f954aebe03" providerId="ADAL" clId="{1EE0B497-F77D-41A0-A0A0-E37151357CD2}" dt="2022-07-08T12:34:43.821" v="11393"/>
          <ac:spMkLst>
            <pc:docMk/>
            <pc:sldMk cId="3032074723" sldId="294"/>
            <ac:spMk id="50" creationId="{A858DE5C-F05E-2744-2F12-B1392881E102}"/>
          </ac:spMkLst>
        </pc:spChg>
        <pc:spChg chg="mod">
          <ac:chgData name="Isabelle Plank" userId="a1289ac7-07bb-4c5c-b82e-95f954aebe03" providerId="ADAL" clId="{1EE0B497-F77D-41A0-A0A0-E37151357CD2}" dt="2022-07-08T12:34:43.821" v="11393"/>
          <ac:spMkLst>
            <pc:docMk/>
            <pc:sldMk cId="3032074723" sldId="294"/>
            <ac:spMk id="52" creationId="{B6D4D0CC-067A-6C9D-2672-95DA0DE7758B}"/>
          </ac:spMkLst>
        </pc:spChg>
        <pc:spChg chg="mod">
          <ac:chgData name="Isabelle Plank" userId="a1289ac7-07bb-4c5c-b82e-95f954aebe03" providerId="ADAL" clId="{1EE0B497-F77D-41A0-A0A0-E37151357CD2}" dt="2022-07-08T12:34:43.821" v="11393"/>
          <ac:spMkLst>
            <pc:docMk/>
            <pc:sldMk cId="3032074723" sldId="294"/>
            <ac:spMk id="53" creationId="{24D6E43C-79E2-CBB7-81E6-8D783B16C3BE}"/>
          </ac:spMkLst>
        </pc:spChg>
        <pc:spChg chg="mod">
          <ac:chgData name="Isabelle Plank" userId="a1289ac7-07bb-4c5c-b82e-95f954aebe03" providerId="ADAL" clId="{1EE0B497-F77D-41A0-A0A0-E37151357CD2}" dt="2022-07-08T12:34:43.821" v="11393"/>
          <ac:spMkLst>
            <pc:docMk/>
            <pc:sldMk cId="3032074723" sldId="294"/>
            <ac:spMk id="54" creationId="{CA932A3F-AEBD-9D38-0AC9-3398105A7451}"/>
          </ac:spMkLst>
        </pc:spChg>
        <pc:spChg chg="mod">
          <ac:chgData name="Isabelle Plank" userId="a1289ac7-07bb-4c5c-b82e-95f954aebe03" providerId="ADAL" clId="{1EE0B497-F77D-41A0-A0A0-E37151357CD2}" dt="2022-07-08T12:34:43.821" v="11393"/>
          <ac:spMkLst>
            <pc:docMk/>
            <pc:sldMk cId="3032074723" sldId="294"/>
            <ac:spMk id="55" creationId="{CA15D09B-D1C5-F883-CA22-A65D063CE593}"/>
          </ac:spMkLst>
        </pc:spChg>
        <pc:spChg chg="mod">
          <ac:chgData name="Isabelle Plank" userId="a1289ac7-07bb-4c5c-b82e-95f954aebe03" providerId="ADAL" clId="{1EE0B497-F77D-41A0-A0A0-E37151357CD2}" dt="2022-07-08T12:34:43.821" v="11393"/>
          <ac:spMkLst>
            <pc:docMk/>
            <pc:sldMk cId="3032074723" sldId="294"/>
            <ac:spMk id="56" creationId="{3E76D714-596A-01EF-D8E3-712AB2A857FE}"/>
          </ac:spMkLst>
        </pc:spChg>
        <pc:spChg chg="mod">
          <ac:chgData name="Isabelle Plank" userId="a1289ac7-07bb-4c5c-b82e-95f954aebe03" providerId="ADAL" clId="{1EE0B497-F77D-41A0-A0A0-E37151357CD2}" dt="2022-07-08T12:34:43.821" v="11393"/>
          <ac:spMkLst>
            <pc:docMk/>
            <pc:sldMk cId="3032074723" sldId="294"/>
            <ac:spMk id="57" creationId="{DA024612-1D92-2349-BF22-482B7FE56193}"/>
          </ac:spMkLst>
        </pc:spChg>
        <pc:spChg chg="mod">
          <ac:chgData name="Isabelle Plank" userId="a1289ac7-07bb-4c5c-b82e-95f954aebe03" providerId="ADAL" clId="{1EE0B497-F77D-41A0-A0A0-E37151357CD2}" dt="2022-07-08T12:34:43.821" v="11393"/>
          <ac:spMkLst>
            <pc:docMk/>
            <pc:sldMk cId="3032074723" sldId="294"/>
            <ac:spMk id="58" creationId="{2B9ED03B-CA94-BCBD-ACC5-FEDD6EAE7DD1}"/>
          </ac:spMkLst>
        </pc:spChg>
        <pc:spChg chg="mod">
          <ac:chgData name="Isabelle Plank" userId="a1289ac7-07bb-4c5c-b82e-95f954aebe03" providerId="ADAL" clId="{1EE0B497-F77D-41A0-A0A0-E37151357CD2}" dt="2022-07-08T12:34:43.821" v="11393"/>
          <ac:spMkLst>
            <pc:docMk/>
            <pc:sldMk cId="3032074723" sldId="294"/>
            <ac:spMk id="59" creationId="{2A8EFA6E-8A7F-7F39-3F38-77E645F109D5}"/>
          </ac:spMkLst>
        </pc:spChg>
        <pc:spChg chg="mod">
          <ac:chgData name="Isabelle Plank" userId="a1289ac7-07bb-4c5c-b82e-95f954aebe03" providerId="ADAL" clId="{1EE0B497-F77D-41A0-A0A0-E37151357CD2}" dt="2022-07-08T12:34:43.821" v="11393"/>
          <ac:spMkLst>
            <pc:docMk/>
            <pc:sldMk cId="3032074723" sldId="294"/>
            <ac:spMk id="60" creationId="{EA715F6F-7992-808D-015A-FC00A8B0A6B6}"/>
          </ac:spMkLst>
        </pc:spChg>
        <pc:spChg chg="mod">
          <ac:chgData name="Isabelle Plank" userId="a1289ac7-07bb-4c5c-b82e-95f954aebe03" providerId="ADAL" clId="{1EE0B497-F77D-41A0-A0A0-E37151357CD2}" dt="2022-07-08T12:34:43.821" v="11393"/>
          <ac:spMkLst>
            <pc:docMk/>
            <pc:sldMk cId="3032074723" sldId="294"/>
            <ac:spMk id="61" creationId="{F786742C-7C4F-57A3-A633-B65961AD2BDF}"/>
          </ac:spMkLst>
        </pc:spChg>
        <pc:spChg chg="mod">
          <ac:chgData name="Isabelle Plank" userId="a1289ac7-07bb-4c5c-b82e-95f954aebe03" providerId="ADAL" clId="{1EE0B497-F77D-41A0-A0A0-E37151357CD2}" dt="2022-07-08T12:34:43.821" v="11393"/>
          <ac:spMkLst>
            <pc:docMk/>
            <pc:sldMk cId="3032074723" sldId="294"/>
            <ac:spMk id="62" creationId="{62D68DDC-B965-10AB-5BB3-5F7DB5453339}"/>
          </ac:spMkLst>
        </pc:spChg>
        <pc:spChg chg="mod">
          <ac:chgData name="Isabelle Plank" userId="a1289ac7-07bb-4c5c-b82e-95f954aebe03" providerId="ADAL" clId="{1EE0B497-F77D-41A0-A0A0-E37151357CD2}" dt="2022-07-08T12:34:43.821" v="11393"/>
          <ac:spMkLst>
            <pc:docMk/>
            <pc:sldMk cId="3032074723" sldId="294"/>
            <ac:spMk id="63" creationId="{8A00A7E3-0D05-6F1D-943F-A8FF23D5E494}"/>
          </ac:spMkLst>
        </pc:spChg>
        <pc:spChg chg="mod">
          <ac:chgData name="Isabelle Plank" userId="a1289ac7-07bb-4c5c-b82e-95f954aebe03" providerId="ADAL" clId="{1EE0B497-F77D-41A0-A0A0-E37151357CD2}" dt="2022-07-08T12:34:43.821" v="11393"/>
          <ac:spMkLst>
            <pc:docMk/>
            <pc:sldMk cId="3032074723" sldId="294"/>
            <ac:spMk id="65" creationId="{857762EA-7EFF-0CAC-8131-923CC4560B11}"/>
          </ac:spMkLst>
        </pc:spChg>
        <pc:spChg chg="mod">
          <ac:chgData name="Isabelle Plank" userId="a1289ac7-07bb-4c5c-b82e-95f954aebe03" providerId="ADAL" clId="{1EE0B497-F77D-41A0-A0A0-E37151357CD2}" dt="2022-07-08T12:34:43.821" v="11393"/>
          <ac:spMkLst>
            <pc:docMk/>
            <pc:sldMk cId="3032074723" sldId="294"/>
            <ac:spMk id="66" creationId="{52B673C4-6528-BA57-5326-46ECB2BCF828}"/>
          </ac:spMkLst>
        </pc:spChg>
        <pc:spChg chg="mod">
          <ac:chgData name="Isabelle Plank" userId="a1289ac7-07bb-4c5c-b82e-95f954aebe03" providerId="ADAL" clId="{1EE0B497-F77D-41A0-A0A0-E37151357CD2}" dt="2022-07-08T12:34:43.821" v="11393"/>
          <ac:spMkLst>
            <pc:docMk/>
            <pc:sldMk cId="3032074723" sldId="294"/>
            <ac:spMk id="67" creationId="{563874D7-CBEB-148F-C126-C75FE21F9A4C}"/>
          </ac:spMkLst>
        </pc:spChg>
        <pc:spChg chg="mod">
          <ac:chgData name="Isabelle Plank" userId="a1289ac7-07bb-4c5c-b82e-95f954aebe03" providerId="ADAL" clId="{1EE0B497-F77D-41A0-A0A0-E37151357CD2}" dt="2022-07-08T12:34:43.821" v="11393"/>
          <ac:spMkLst>
            <pc:docMk/>
            <pc:sldMk cId="3032074723" sldId="294"/>
            <ac:spMk id="68" creationId="{2B0AD98C-44BF-1683-985E-6DC9E3C22627}"/>
          </ac:spMkLst>
        </pc:spChg>
        <pc:spChg chg="mod">
          <ac:chgData name="Isabelle Plank" userId="a1289ac7-07bb-4c5c-b82e-95f954aebe03" providerId="ADAL" clId="{1EE0B497-F77D-41A0-A0A0-E37151357CD2}" dt="2022-07-08T12:34:43.821" v="11393"/>
          <ac:spMkLst>
            <pc:docMk/>
            <pc:sldMk cId="3032074723" sldId="294"/>
            <ac:spMk id="69" creationId="{C86F5680-DE4D-25BA-9BDE-6BA3CAC0ADF9}"/>
          </ac:spMkLst>
        </pc:spChg>
        <pc:spChg chg="mod">
          <ac:chgData name="Isabelle Plank" userId="a1289ac7-07bb-4c5c-b82e-95f954aebe03" providerId="ADAL" clId="{1EE0B497-F77D-41A0-A0A0-E37151357CD2}" dt="2022-07-08T12:34:43.821" v="11393"/>
          <ac:spMkLst>
            <pc:docMk/>
            <pc:sldMk cId="3032074723" sldId="294"/>
            <ac:spMk id="70" creationId="{B79412C3-E797-CE2C-BB3B-F474BB23B1ED}"/>
          </ac:spMkLst>
        </pc:spChg>
        <pc:spChg chg="mod">
          <ac:chgData name="Isabelle Plank" userId="a1289ac7-07bb-4c5c-b82e-95f954aebe03" providerId="ADAL" clId="{1EE0B497-F77D-41A0-A0A0-E37151357CD2}" dt="2022-07-08T12:34:43.821" v="11393"/>
          <ac:spMkLst>
            <pc:docMk/>
            <pc:sldMk cId="3032074723" sldId="294"/>
            <ac:spMk id="71" creationId="{372EEF80-A8B2-EB20-FC42-F8B83B00FAD1}"/>
          </ac:spMkLst>
        </pc:spChg>
        <pc:spChg chg="mod">
          <ac:chgData name="Isabelle Plank" userId="a1289ac7-07bb-4c5c-b82e-95f954aebe03" providerId="ADAL" clId="{1EE0B497-F77D-41A0-A0A0-E37151357CD2}" dt="2022-07-08T12:34:43.821" v="11393"/>
          <ac:spMkLst>
            <pc:docMk/>
            <pc:sldMk cId="3032074723" sldId="294"/>
            <ac:spMk id="72" creationId="{D323DDF9-CBA1-E9ED-0A19-F74F99F02F91}"/>
          </ac:spMkLst>
        </pc:spChg>
        <pc:spChg chg="mod">
          <ac:chgData name="Isabelle Plank" userId="a1289ac7-07bb-4c5c-b82e-95f954aebe03" providerId="ADAL" clId="{1EE0B497-F77D-41A0-A0A0-E37151357CD2}" dt="2022-07-08T12:34:43.821" v="11393"/>
          <ac:spMkLst>
            <pc:docMk/>
            <pc:sldMk cId="3032074723" sldId="294"/>
            <ac:spMk id="73" creationId="{F796951C-40FE-8DC8-8DBA-B6814AE30375}"/>
          </ac:spMkLst>
        </pc:spChg>
        <pc:spChg chg="mod">
          <ac:chgData name="Isabelle Plank" userId="a1289ac7-07bb-4c5c-b82e-95f954aebe03" providerId="ADAL" clId="{1EE0B497-F77D-41A0-A0A0-E37151357CD2}" dt="2022-07-08T12:34:43.821" v="11393"/>
          <ac:spMkLst>
            <pc:docMk/>
            <pc:sldMk cId="3032074723" sldId="294"/>
            <ac:spMk id="74" creationId="{FCE00F97-D6B4-5BE6-402C-D9151D61309B}"/>
          </ac:spMkLst>
        </pc:spChg>
        <pc:spChg chg="mod">
          <ac:chgData name="Isabelle Plank" userId="a1289ac7-07bb-4c5c-b82e-95f954aebe03" providerId="ADAL" clId="{1EE0B497-F77D-41A0-A0A0-E37151357CD2}" dt="2022-07-08T12:34:43.821" v="11393"/>
          <ac:spMkLst>
            <pc:docMk/>
            <pc:sldMk cId="3032074723" sldId="294"/>
            <ac:spMk id="75" creationId="{2F016213-5216-56C2-180B-D73D66375084}"/>
          </ac:spMkLst>
        </pc:spChg>
        <pc:spChg chg="mod">
          <ac:chgData name="Isabelle Plank" userId="a1289ac7-07bb-4c5c-b82e-95f954aebe03" providerId="ADAL" clId="{1EE0B497-F77D-41A0-A0A0-E37151357CD2}" dt="2022-07-08T12:34:43.821" v="11393"/>
          <ac:spMkLst>
            <pc:docMk/>
            <pc:sldMk cId="3032074723" sldId="294"/>
            <ac:spMk id="76" creationId="{F02CCDB9-9E90-7A97-6910-CBA0272C1200}"/>
          </ac:spMkLst>
        </pc:spChg>
        <pc:spChg chg="mod">
          <ac:chgData name="Isabelle Plank" userId="a1289ac7-07bb-4c5c-b82e-95f954aebe03" providerId="ADAL" clId="{1EE0B497-F77D-41A0-A0A0-E37151357CD2}" dt="2022-07-08T12:34:43.821" v="11393"/>
          <ac:spMkLst>
            <pc:docMk/>
            <pc:sldMk cId="3032074723" sldId="294"/>
            <ac:spMk id="77" creationId="{AED0C430-8AEF-E064-13BF-E3C183030806}"/>
          </ac:spMkLst>
        </pc:spChg>
        <pc:spChg chg="mod">
          <ac:chgData name="Isabelle Plank" userId="a1289ac7-07bb-4c5c-b82e-95f954aebe03" providerId="ADAL" clId="{1EE0B497-F77D-41A0-A0A0-E37151357CD2}" dt="2022-07-08T12:34:43.821" v="11393"/>
          <ac:spMkLst>
            <pc:docMk/>
            <pc:sldMk cId="3032074723" sldId="294"/>
            <ac:spMk id="78" creationId="{D6EF5572-3D64-17A7-ABF2-CBD8E3584890}"/>
          </ac:spMkLst>
        </pc:spChg>
        <pc:spChg chg="mod">
          <ac:chgData name="Isabelle Plank" userId="a1289ac7-07bb-4c5c-b82e-95f954aebe03" providerId="ADAL" clId="{1EE0B497-F77D-41A0-A0A0-E37151357CD2}" dt="2022-07-08T12:34:43.821" v="11393"/>
          <ac:spMkLst>
            <pc:docMk/>
            <pc:sldMk cId="3032074723" sldId="294"/>
            <ac:spMk id="79" creationId="{D3E2AC8A-E04D-FE06-2FFF-E36CDC2A3F9F}"/>
          </ac:spMkLst>
        </pc:spChg>
        <pc:spChg chg="mod">
          <ac:chgData name="Isabelle Plank" userId="a1289ac7-07bb-4c5c-b82e-95f954aebe03" providerId="ADAL" clId="{1EE0B497-F77D-41A0-A0A0-E37151357CD2}" dt="2022-07-08T12:34:43.821" v="11393"/>
          <ac:spMkLst>
            <pc:docMk/>
            <pc:sldMk cId="3032074723" sldId="294"/>
            <ac:spMk id="80" creationId="{6ECF4241-2066-78A2-1F66-7F6A07F0C61F}"/>
          </ac:spMkLst>
        </pc:spChg>
        <pc:spChg chg="mod">
          <ac:chgData name="Isabelle Plank" userId="a1289ac7-07bb-4c5c-b82e-95f954aebe03" providerId="ADAL" clId="{1EE0B497-F77D-41A0-A0A0-E37151357CD2}" dt="2022-07-08T12:34:43.821" v="11393"/>
          <ac:spMkLst>
            <pc:docMk/>
            <pc:sldMk cId="3032074723" sldId="294"/>
            <ac:spMk id="81" creationId="{B13EF776-3D46-8136-3876-1C87BB8C0706}"/>
          </ac:spMkLst>
        </pc:spChg>
        <pc:spChg chg="mod">
          <ac:chgData name="Isabelle Plank" userId="a1289ac7-07bb-4c5c-b82e-95f954aebe03" providerId="ADAL" clId="{1EE0B497-F77D-41A0-A0A0-E37151357CD2}" dt="2022-07-08T12:34:43.821" v="11393"/>
          <ac:spMkLst>
            <pc:docMk/>
            <pc:sldMk cId="3032074723" sldId="294"/>
            <ac:spMk id="82" creationId="{A1A866A2-6456-D5BA-7C0D-97B701F58C1B}"/>
          </ac:spMkLst>
        </pc:spChg>
        <pc:spChg chg="mod">
          <ac:chgData name="Isabelle Plank" userId="a1289ac7-07bb-4c5c-b82e-95f954aebe03" providerId="ADAL" clId="{1EE0B497-F77D-41A0-A0A0-E37151357CD2}" dt="2022-07-08T12:34:43.821" v="11393"/>
          <ac:spMkLst>
            <pc:docMk/>
            <pc:sldMk cId="3032074723" sldId="294"/>
            <ac:spMk id="83" creationId="{CA6DA0C0-6381-A362-0D46-620157A79E6B}"/>
          </ac:spMkLst>
        </pc:spChg>
        <pc:spChg chg="mod">
          <ac:chgData name="Isabelle Plank" userId="a1289ac7-07bb-4c5c-b82e-95f954aebe03" providerId="ADAL" clId="{1EE0B497-F77D-41A0-A0A0-E37151357CD2}" dt="2022-07-08T12:34:43.821" v="11393"/>
          <ac:spMkLst>
            <pc:docMk/>
            <pc:sldMk cId="3032074723" sldId="294"/>
            <ac:spMk id="84" creationId="{CC183DCE-9527-AB42-D2CC-4B7CA37BDCC8}"/>
          </ac:spMkLst>
        </pc:spChg>
        <pc:spChg chg="mod">
          <ac:chgData name="Isabelle Plank" userId="a1289ac7-07bb-4c5c-b82e-95f954aebe03" providerId="ADAL" clId="{1EE0B497-F77D-41A0-A0A0-E37151357CD2}" dt="2022-07-08T12:34:43.821" v="11393"/>
          <ac:spMkLst>
            <pc:docMk/>
            <pc:sldMk cId="3032074723" sldId="294"/>
            <ac:spMk id="85" creationId="{C1656E5F-0577-8FE1-F6DB-5A6A9BC6CD1F}"/>
          </ac:spMkLst>
        </pc:spChg>
        <pc:spChg chg="mod">
          <ac:chgData name="Isabelle Plank" userId="a1289ac7-07bb-4c5c-b82e-95f954aebe03" providerId="ADAL" clId="{1EE0B497-F77D-41A0-A0A0-E37151357CD2}" dt="2022-07-08T12:34:43.821" v="11393"/>
          <ac:spMkLst>
            <pc:docMk/>
            <pc:sldMk cId="3032074723" sldId="294"/>
            <ac:spMk id="86" creationId="{0CDDECB7-F993-596E-D4C6-2429AB3B6185}"/>
          </ac:spMkLst>
        </pc:spChg>
        <pc:spChg chg="mod">
          <ac:chgData name="Isabelle Plank" userId="a1289ac7-07bb-4c5c-b82e-95f954aebe03" providerId="ADAL" clId="{1EE0B497-F77D-41A0-A0A0-E37151357CD2}" dt="2022-07-08T12:34:43.821" v="11393"/>
          <ac:spMkLst>
            <pc:docMk/>
            <pc:sldMk cId="3032074723" sldId="294"/>
            <ac:spMk id="87" creationId="{850C6842-C2E0-47A7-77EA-B90CAA149054}"/>
          </ac:spMkLst>
        </pc:spChg>
        <pc:spChg chg="mod">
          <ac:chgData name="Isabelle Plank" userId="a1289ac7-07bb-4c5c-b82e-95f954aebe03" providerId="ADAL" clId="{1EE0B497-F77D-41A0-A0A0-E37151357CD2}" dt="2022-07-08T12:34:43.821" v="11393"/>
          <ac:spMkLst>
            <pc:docMk/>
            <pc:sldMk cId="3032074723" sldId="294"/>
            <ac:spMk id="88" creationId="{8F07AE77-3A18-F070-8557-B359EF55756B}"/>
          </ac:spMkLst>
        </pc:spChg>
        <pc:spChg chg="mod">
          <ac:chgData name="Isabelle Plank" userId="a1289ac7-07bb-4c5c-b82e-95f954aebe03" providerId="ADAL" clId="{1EE0B497-F77D-41A0-A0A0-E37151357CD2}" dt="2022-07-08T12:34:43.821" v="11393"/>
          <ac:spMkLst>
            <pc:docMk/>
            <pc:sldMk cId="3032074723" sldId="294"/>
            <ac:spMk id="89" creationId="{7CA8C6C5-F289-1AE0-FA44-E4D1D61192DD}"/>
          </ac:spMkLst>
        </pc:spChg>
        <pc:spChg chg="mod">
          <ac:chgData name="Isabelle Plank" userId="a1289ac7-07bb-4c5c-b82e-95f954aebe03" providerId="ADAL" clId="{1EE0B497-F77D-41A0-A0A0-E37151357CD2}" dt="2022-07-08T12:34:43.821" v="11393"/>
          <ac:spMkLst>
            <pc:docMk/>
            <pc:sldMk cId="3032074723" sldId="294"/>
            <ac:spMk id="90" creationId="{64E64728-E49B-0E3E-5ACF-B1C6626A8E80}"/>
          </ac:spMkLst>
        </pc:spChg>
        <pc:spChg chg="mod">
          <ac:chgData name="Isabelle Plank" userId="a1289ac7-07bb-4c5c-b82e-95f954aebe03" providerId="ADAL" clId="{1EE0B497-F77D-41A0-A0A0-E37151357CD2}" dt="2022-07-08T12:34:43.821" v="11393"/>
          <ac:spMkLst>
            <pc:docMk/>
            <pc:sldMk cId="3032074723" sldId="294"/>
            <ac:spMk id="91" creationId="{064F9757-5911-63DF-9532-ED4806B48521}"/>
          </ac:spMkLst>
        </pc:spChg>
        <pc:spChg chg="mod">
          <ac:chgData name="Isabelle Plank" userId="a1289ac7-07bb-4c5c-b82e-95f954aebe03" providerId="ADAL" clId="{1EE0B497-F77D-41A0-A0A0-E37151357CD2}" dt="2022-07-08T12:34:43.821" v="11393"/>
          <ac:spMkLst>
            <pc:docMk/>
            <pc:sldMk cId="3032074723" sldId="294"/>
            <ac:spMk id="92" creationId="{57BF900A-AC3A-4DBA-4B45-124355098035}"/>
          </ac:spMkLst>
        </pc:spChg>
        <pc:spChg chg="mod">
          <ac:chgData name="Isabelle Plank" userId="a1289ac7-07bb-4c5c-b82e-95f954aebe03" providerId="ADAL" clId="{1EE0B497-F77D-41A0-A0A0-E37151357CD2}" dt="2022-07-08T12:34:43.821" v="11393"/>
          <ac:spMkLst>
            <pc:docMk/>
            <pc:sldMk cId="3032074723" sldId="294"/>
            <ac:spMk id="93" creationId="{896B551D-5E7E-4512-E2B7-E68C684C9B0D}"/>
          </ac:spMkLst>
        </pc:spChg>
        <pc:spChg chg="mod">
          <ac:chgData name="Isabelle Plank" userId="a1289ac7-07bb-4c5c-b82e-95f954aebe03" providerId="ADAL" clId="{1EE0B497-F77D-41A0-A0A0-E37151357CD2}" dt="2022-07-08T12:34:43.821" v="11393"/>
          <ac:spMkLst>
            <pc:docMk/>
            <pc:sldMk cId="3032074723" sldId="294"/>
            <ac:spMk id="94" creationId="{A7FE82D1-14A5-12ED-ABA6-2194A6628080}"/>
          </ac:spMkLst>
        </pc:spChg>
        <pc:spChg chg="mod">
          <ac:chgData name="Isabelle Plank" userId="a1289ac7-07bb-4c5c-b82e-95f954aebe03" providerId="ADAL" clId="{1EE0B497-F77D-41A0-A0A0-E37151357CD2}" dt="2022-07-08T12:34:43.821" v="11393"/>
          <ac:spMkLst>
            <pc:docMk/>
            <pc:sldMk cId="3032074723" sldId="294"/>
            <ac:spMk id="95" creationId="{6CABDB38-C666-C7BB-63E0-88CDEAEA66E9}"/>
          </ac:spMkLst>
        </pc:spChg>
        <pc:spChg chg="mod">
          <ac:chgData name="Isabelle Plank" userId="a1289ac7-07bb-4c5c-b82e-95f954aebe03" providerId="ADAL" clId="{1EE0B497-F77D-41A0-A0A0-E37151357CD2}" dt="2022-07-08T12:34:43.821" v="11393"/>
          <ac:spMkLst>
            <pc:docMk/>
            <pc:sldMk cId="3032074723" sldId="294"/>
            <ac:spMk id="96" creationId="{1E834F87-F8EB-FBAA-E433-408D938BEF09}"/>
          </ac:spMkLst>
        </pc:spChg>
        <pc:spChg chg="mod">
          <ac:chgData name="Isabelle Plank" userId="a1289ac7-07bb-4c5c-b82e-95f954aebe03" providerId="ADAL" clId="{1EE0B497-F77D-41A0-A0A0-E37151357CD2}" dt="2022-07-08T12:34:43.821" v="11393"/>
          <ac:spMkLst>
            <pc:docMk/>
            <pc:sldMk cId="3032074723" sldId="294"/>
            <ac:spMk id="97" creationId="{93241D38-3DE0-0D1B-51CC-5CF4520D23BD}"/>
          </ac:spMkLst>
        </pc:spChg>
        <pc:spChg chg="mod">
          <ac:chgData name="Isabelle Plank" userId="a1289ac7-07bb-4c5c-b82e-95f954aebe03" providerId="ADAL" clId="{1EE0B497-F77D-41A0-A0A0-E37151357CD2}" dt="2022-07-08T12:34:43.821" v="11393"/>
          <ac:spMkLst>
            <pc:docMk/>
            <pc:sldMk cId="3032074723" sldId="294"/>
            <ac:spMk id="98" creationId="{4887A43E-CFA9-58FB-886C-CAACBD92DCE9}"/>
          </ac:spMkLst>
        </pc:spChg>
        <pc:spChg chg="mod">
          <ac:chgData name="Isabelle Plank" userId="a1289ac7-07bb-4c5c-b82e-95f954aebe03" providerId="ADAL" clId="{1EE0B497-F77D-41A0-A0A0-E37151357CD2}" dt="2022-07-08T12:34:43.821" v="11393"/>
          <ac:spMkLst>
            <pc:docMk/>
            <pc:sldMk cId="3032074723" sldId="294"/>
            <ac:spMk id="99" creationId="{52518360-5B24-D8C5-1B49-A8C9C9C70205}"/>
          </ac:spMkLst>
        </pc:spChg>
        <pc:spChg chg="mod">
          <ac:chgData name="Isabelle Plank" userId="a1289ac7-07bb-4c5c-b82e-95f954aebe03" providerId="ADAL" clId="{1EE0B497-F77D-41A0-A0A0-E37151357CD2}" dt="2022-07-08T12:34:43.821" v="11393"/>
          <ac:spMkLst>
            <pc:docMk/>
            <pc:sldMk cId="3032074723" sldId="294"/>
            <ac:spMk id="100" creationId="{E95A9864-34E2-9540-F308-8B4763B325D9}"/>
          </ac:spMkLst>
        </pc:spChg>
        <pc:spChg chg="mod">
          <ac:chgData name="Isabelle Plank" userId="a1289ac7-07bb-4c5c-b82e-95f954aebe03" providerId="ADAL" clId="{1EE0B497-F77D-41A0-A0A0-E37151357CD2}" dt="2022-07-08T12:34:43.821" v="11393"/>
          <ac:spMkLst>
            <pc:docMk/>
            <pc:sldMk cId="3032074723" sldId="294"/>
            <ac:spMk id="101" creationId="{C4FA375E-2876-A418-0D3B-0D99A9093577}"/>
          </ac:spMkLst>
        </pc:spChg>
        <pc:spChg chg="mod">
          <ac:chgData name="Isabelle Plank" userId="a1289ac7-07bb-4c5c-b82e-95f954aebe03" providerId="ADAL" clId="{1EE0B497-F77D-41A0-A0A0-E37151357CD2}" dt="2022-07-08T12:34:43.821" v="11393"/>
          <ac:spMkLst>
            <pc:docMk/>
            <pc:sldMk cId="3032074723" sldId="294"/>
            <ac:spMk id="102" creationId="{F1BECFF2-91A5-149E-BC78-19EF9F1A1C05}"/>
          </ac:spMkLst>
        </pc:spChg>
        <pc:spChg chg="mod">
          <ac:chgData name="Isabelle Plank" userId="a1289ac7-07bb-4c5c-b82e-95f954aebe03" providerId="ADAL" clId="{1EE0B497-F77D-41A0-A0A0-E37151357CD2}" dt="2022-07-08T12:34:43.821" v="11393"/>
          <ac:spMkLst>
            <pc:docMk/>
            <pc:sldMk cId="3032074723" sldId="294"/>
            <ac:spMk id="103" creationId="{BD989A16-C512-93E8-985D-CE91375EF401}"/>
          </ac:spMkLst>
        </pc:spChg>
        <pc:spChg chg="mod">
          <ac:chgData name="Isabelle Plank" userId="a1289ac7-07bb-4c5c-b82e-95f954aebe03" providerId="ADAL" clId="{1EE0B497-F77D-41A0-A0A0-E37151357CD2}" dt="2022-07-08T12:34:43.821" v="11393"/>
          <ac:spMkLst>
            <pc:docMk/>
            <pc:sldMk cId="3032074723" sldId="294"/>
            <ac:spMk id="104" creationId="{E52AF258-7D61-00AB-60E6-1D34F3541595}"/>
          </ac:spMkLst>
        </pc:spChg>
        <pc:spChg chg="mod">
          <ac:chgData name="Isabelle Plank" userId="a1289ac7-07bb-4c5c-b82e-95f954aebe03" providerId="ADAL" clId="{1EE0B497-F77D-41A0-A0A0-E37151357CD2}" dt="2022-07-08T12:34:43.821" v="11393"/>
          <ac:spMkLst>
            <pc:docMk/>
            <pc:sldMk cId="3032074723" sldId="294"/>
            <ac:spMk id="105" creationId="{8EF84152-AD14-2D84-2ABC-5E95CC5CA9D1}"/>
          </ac:spMkLst>
        </pc:spChg>
        <pc:spChg chg="mod">
          <ac:chgData name="Isabelle Plank" userId="a1289ac7-07bb-4c5c-b82e-95f954aebe03" providerId="ADAL" clId="{1EE0B497-F77D-41A0-A0A0-E37151357CD2}" dt="2022-07-08T12:34:43.821" v="11393"/>
          <ac:spMkLst>
            <pc:docMk/>
            <pc:sldMk cId="3032074723" sldId="294"/>
            <ac:spMk id="106" creationId="{03F47BB0-8133-A4B7-20B1-803B7DFB28B5}"/>
          </ac:spMkLst>
        </pc:spChg>
        <pc:spChg chg="mod">
          <ac:chgData name="Isabelle Plank" userId="a1289ac7-07bb-4c5c-b82e-95f954aebe03" providerId="ADAL" clId="{1EE0B497-F77D-41A0-A0A0-E37151357CD2}" dt="2022-07-08T12:34:43.821" v="11393"/>
          <ac:spMkLst>
            <pc:docMk/>
            <pc:sldMk cId="3032074723" sldId="294"/>
            <ac:spMk id="107" creationId="{20928477-6D31-0A66-7B3A-FD93CB66104B}"/>
          </ac:spMkLst>
        </pc:spChg>
        <pc:spChg chg="mod">
          <ac:chgData name="Isabelle Plank" userId="a1289ac7-07bb-4c5c-b82e-95f954aebe03" providerId="ADAL" clId="{1EE0B497-F77D-41A0-A0A0-E37151357CD2}" dt="2022-07-08T12:34:43.821" v="11393"/>
          <ac:spMkLst>
            <pc:docMk/>
            <pc:sldMk cId="3032074723" sldId="294"/>
            <ac:spMk id="108" creationId="{0AC27DE8-E976-3771-BBDD-ED7101F7CAB3}"/>
          </ac:spMkLst>
        </pc:spChg>
        <pc:spChg chg="mod">
          <ac:chgData name="Isabelle Plank" userId="a1289ac7-07bb-4c5c-b82e-95f954aebe03" providerId="ADAL" clId="{1EE0B497-F77D-41A0-A0A0-E37151357CD2}" dt="2022-07-08T12:34:43.821" v="11393"/>
          <ac:spMkLst>
            <pc:docMk/>
            <pc:sldMk cId="3032074723" sldId="294"/>
            <ac:spMk id="109" creationId="{77DF0667-EB29-3170-5ADD-328DDE35B85A}"/>
          </ac:spMkLst>
        </pc:spChg>
        <pc:grpChg chg="add mod">
          <ac:chgData name="Isabelle Plank" userId="a1289ac7-07bb-4c5c-b82e-95f954aebe03" providerId="ADAL" clId="{1EE0B497-F77D-41A0-A0A0-E37151357CD2}" dt="2022-07-08T12:34:43.821" v="11393"/>
          <ac:grpSpMkLst>
            <pc:docMk/>
            <pc:sldMk cId="3032074723" sldId="294"/>
            <ac:grpSpMk id="5" creationId="{9D5C4170-E58A-BF29-F1CC-8CEF9FEC8804}"/>
          </ac:grpSpMkLst>
        </pc:grpChg>
        <pc:grpChg chg="mod">
          <ac:chgData name="Isabelle Plank" userId="a1289ac7-07bb-4c5c-b82e-95f954aebe03" providerId="ADAL" clId="{1EE0B497-F77D-41A0-A0A0-E37151357CD2}" dt="2022-07-08T12:34:43.821" v="11393"/>
          <ac:grpSpMkLst>
            <pc:docMk/>
            <pc:sldMk cId="3032074723" sldId="294"/>
            <ac:grpSpMk id="6" creationId="{1D1037EF-7BE0-8958-93E8-906A1B84EF17}"/>
          </ac:grpSpMkLst>
        </pc:grpChg>
        <pc:grpChg chg="mod">
          <ac:chgData name="Isabelle Plank" userId="a1289ac7-07bb-4c5c-b82e-95f954aebe03" providerId="ADAL" clId="{1EE0B497-F77D-41A0-A0A0-E37151357CD2}" dt="2022-07-08T12:34:43.821" v="11393"/>
          <ac:grpSpMkLst>
            <pc:docMk/>
            <pc:sldMk cId="3032074723" sldId="294"/>
            <ac:grpSpMk id="7" creationId="{9B914962-0D88-AE9B-CEE9-946564FE7BAF}"/>
          </ac:grpSpMkLst>
        </pc:grpChg>
        <pc:grpChg chg="mod">
          <ac:chgData name="Isabelle Plank" userId="a1289ac7-07bb-4c5c-b82e-95f954aebe03" providerId="ADAL" clId="{1EE0B497-F77D-41A0-A0A0-E37151357CD2}" dt="2022-07-08T12:34:43.821" v="11393"/>
          <ac:grpSpMkLst>
            <pc:docMk/>
            <pc:sldMk cId="3032074723" sldId="294"/>
            <ac:grpSpMk id="8" creationId="{AF9552EC-6EA7-F9F9-B515-BC5C7C7047DC}"/>
          </ac:grpSpMkLst>
        </pc:grpChg>
        <pc:grpChg chg="mod">
          <ac:chgData name="Isabelle Plank" userId="a1289ac7-07bb-4c5c-b82e-95f954aebe03" providerId="ADAL" clId="{1EE0B497-F77D-41A0-A0A0-E37151357CD2}" dt="2022-07-08T12:34:43.821" v="11393"/>
          <ac:grpSpMkLst>
            <pc:docMk/>
            <pc:sldMk cId="3032074723" sldId="294"/>
            <ac:grpSpMk id="9" creationId="{2324C704-EAD1-30D8-FC7D-E7CA6A71755D}"/>
          </ac:grpSpMkLst>
        </pc:grpChg>
        <pc:grpChg chg="mod">
          <ac:chgData name="Isabelle Plank" userId="a1289ac7-07bb-4c5c-b82e-95f954aebe03" providerId="ADAL" clId="{1EE0B497-F77D-41A0-A0A0-E37151357CD2}" dt="2022-07-08T12:34:43.821" v="11393"/>
          <ac:grpSpMkLst>
            <pc:docMk/>
            <pc:sldMk cId="3032074723" sldId="294"/>
            <ac:grpSpMk id="10" creationId="{2EE0550C-8AA9-850C-49D8-C97C5CF329AA}"/>
          </ac:grpSpMkLst>
        </pc:grpChg>
        <pc:grpChg chg="mod">
          <ac:chgData name="Isabelle Plank" userId="a1289ac7-07bb-4c5c-b82e-95f954aebe03" providerId="ADAL" clId="{1EE0B497-F77D-41A0-A0A0-E37151357CD2}" dt="2022-07-08T12:34:43.821" v="11393"/>
          <ac:grpSpMkLst>
            <pc:docMk/>
            <pc:sldMk cId="3032074723" sldId="294"/>
            <ac:grpSpMk id="18" creationId="{5EF6970D-A0D9-3F47-A633-3F51504F93D1}"/>
          </ac:grpSpMkLst>
        </pc:grpChg>
        <pc:grpChg chg="mod">
          <ac:chgData name="Isabelle Plank" userId="a1289ac7-07bb-4c5c-b82e-95f954aebe03" providerId="ADAL" clId="{1EE0B497-F77D-41A0-A0A0-E37151357CD2}" dt="2022-07-08T12:34:43.821" v="11393"/>
          <ac:grpSpMkLst>
            <pc:docMk/>
            <pc:sldMk cId="3032074723" sldId="294"/>
            <ac:grpSpMk id="33" creationId="{CE0FC2AA-80CF-6B08-6A55-879191F54684}"/>
          </ac:grpSpMkLst>
        </pc:grpChg>
        <pc:grpChg chg="mod">
          <ac:chgData name="Isabelle Plank" userId="a1289ac7-07bb-4c5c-b82e-95f954aebe03" providerId="ADAL" clId="{1EE0B497-F77D-41A0-A0A0-E37151357CD2}" dt="2022-07-08T12:34:43.821" v="11393"/>
          <ac:grpSpMkLst>
            <pc:docMk/>
            <pc:sldMk cId="3032074723" sldId="294"/>
            <ac:grpSpMk id="34" creationId="{73D3A1E2-42D3-2BC6-7B53-46C6B1096D61}"/>
          </ac:grpSpMkLst>
        </pc:grpChg>
        <pc:grpChg chg="mod">
          <ac:chgData name="Isabelle Plank" userId="a1289ac7-07bb-4c5c-b82e-95f954aebe03" providerId="ADAL" clId="{1EE0B497-F77D-41A0-A0A0-E37151357CD2}" dt="2022-07-08T12:34:43.821" v="11393"/>
          <ac:grpSpMkLst>
            <pc:docMk/>
            <pc:sldMk cId="3032074723" sldId="294"/>
            <ac:grpSpMk id="35" creationId="{ABBB583D-4E76-4DE4-377B-C9A9F869BC77}"/>
          </ac:grpSpMkLst>
        </pc:grpChg>
        <pc:grpChg chg="mod">
          <ac:chgData name="Isabelle Plank" userId="a1289ac7-07bb-4c5c-b82e-95f954aebe03" providerId="ADAL" clId="{1EE0B497-F77D-41A0-A0A0-E37151357CD2}" dt="2022-07-08T12:34:43.821" v="11393"/>
          <ac:grpSpMkLst>
            <pc:docMk/>
            <pc:sldMk cId="3032074723" sldId="294"/>
            <ac:grpSpMk id="51" creationId="{B592AA09-8A9D-7C24-A4A1-F5EBE06FAADE}"/>
          </ac:grpSpMkLst>
        </pc:grpChg>
        <pc:grpChg chg="mod">
          <ac:chgData name="Isabelle Plank" userId="a1289ac7-07bb-4c5c-b82e-95f954aebe03" providerId="ADAL" clId="{1EE0B497-F77D-41A0-A0A0-E37151357CD2}" dt="2022-07-08T12:34:43.821" v="11393"/>
          <ac:grpSpMkLst>
            <pc:docMk/>
            <pc:sldMk cId="3032074723" sldId="294"/>
            <ac:grpSpMk id="64" creationId="{5DE19386-5498-6BD0-D5ED-AE62510A844F}"/>
          </ac:grpSpMkLst>
        </pc:grpChg>
      </pc:sldChg>
      <pc:sldChg chg="addSp modSp new mod ord">
        <pc:chgData name="Isabelle Plank" userId="a1289ac7-07bb-4c5c-b82e-95f954aebe03" providerId="ADAL" clId="{1EE0B497-F77D-41A0-A0A0-E37151357CD2}" dt="2022-07-11T09:58:56.303" v="11922" actId="1076"/>
        <pc:sldMkLst>
          <pc:docMk/>
          <pc:sldMk cId="439862667" sldId="295"/>
        </pc:sldMkLst>
        <pc:spChg chg="mod">
          <ac:chgData name="Isabelle Plank" userId="a1289ac7-07bb-4c5c-b82e-95f954aebe03" providerId="ADAL" clId="{1EE0B497-F77D-41A0-A0A0-E37151357CD2}" dt="2022-07-08T13:02:16.123" v="11474" actId="20577"/>
          <ac:spMkLst>
            <pc:docMk/>
            <pc:sldMk cId="439862667" sldId="295"/>
            <ac:spMk id="2" creationId="{D698AD01-B079-0211-88F0-6C64CBA0B440}"/>
          </ac:spMkLst>
        </pc:spChg>
        <pc:spChg chg="mod">
          <ac:chgData name="Isabelle Plank" userId="a1289ac7-07bb-4c5c-b82e-95f954aebe03" providerId="ADAL" clId="{1EE0B497-F77D-41A0-A0A0-E37151357CD2}" dt="2022-07-11T09:57:43.033" v="11915"/>
          <ac:spMkLst>
            <pc:docMk/>
            <pc:sldMk cId="439862667" sldId="295"/>
            <ac:spMk id="12" creationId="{6F38A283-15D6-E3A2-B6BA-73C5637613FB}"/>
          </ac:spMkLst>
        </pc:spChg>
        <pc:spChg chg="mod">
          <ac:chgData name="Isabelle Plank" userId="a1289ac7-07bb-4c5c-b82e-95f954aebe03" providerId="ADAL" clId="{1EE0B497-F77D-41A0-A0A0-E37151357CD2}" dt="2022-07-11T09:57:43.033" v="11915"/>
          <ac:spMkLst>
            <pc:docMk/>
            <pc:sldMk cId="439862667" sldId="295"/>
            <ac:spMk id="13" creationId="{DE7126FB-AC82-2940-312F-9946D7F9E2AB}"/>
          </ac:spMkLst>
        </pc:spChg>
        <pc:spChg chg="mod">
          <ac:chgData name="Isabelle Plank" userId="a1289ac7-07bb-4c5c-b82e-95f954aebe03" providerId="ADAL" clId="{1EE0B497-F77D-41A0-A0A0-E37151357CD2}" dt="2022-07-11T09:57:43.033" v="11915"/>
          <ac:spMkLst>
            <pc:docMk/>
            <pc:sldMk cId="439862667" sldId="295"/>
            <ac:spMk id="14" creationId="{2868427A-BDF0-4724-8444-1296E053EFD0}"/>
          </ac:spMkLst>
        </pc:spChg>
        <pc:spChg chg="mod">
          <ac:chgData name="Isabelle Plank" userId="a1289ac7-07bb-4c5c-b82e-95f954aebe03" providerId="ADAL" clId="{1EE0B497-F77D-41A0-A0A0-E37151357CD2}" dt="2022-07-11T09:57:43.033" v="11915"/>
          <ac:spMkLst>
            <pc:docMk/>
            <pc:sldMk cId="439862667" sldId="295"/>
            <ac:spMk id="15" creationId="{C731061A-C542-4A1D-08F0-6D859D041E58}"/>
          </ac:spMkLst>
        </pc:spChg>
        <pc:spChg chg="mod">
          <ac:chgData name="Isabelle Plank" userId="a1289ac7-07bb-4c5c-b82e-95f954aebe03" providerId="ADAL" clId="{1EE0B497-F77D-41A0-A0A0-E37151357CD2}" dt="2022-07-11T09:57:43.033" v="11915"/>
          <ac:spMkLst>
            <pc:docMk/>
            <pc:sldMk cId="439862667" sldId="295"/>
            <ac:spMk id="17" creationId="{ED68E6E8-0F7D-318A-C624-CE71F3649EAD}"/>
          </ac:spMkLst>
        </pc:spChg>
        <pc:spChg chg="mod">
          <ac:chgData name="Isabelle Plank" userId="a1289ac7-07bb-4c5c-b82e-95f954aebe03" providerId="ADAL" clId="{1EE0B497-F77D-41A0-A0A0-E37151357CD2}" dt="2022-07-11T09:57:43.033" v="11915"/>
          <ac:spMkLst>
            <pc:docMk/>
            <pc:sldMk cId="439862667" sldId="295"/>
            <ac:spMk id="18" creationId="{7E33AA32-9094-7800-4BF3-C95EE8D9BCB3}"/>
          </ac:spMkLst>
        </pc:spChg>
        <pc:spChg chg="mod">
          <ac:chgData name="Isabelle Plank" userId="a1289ac7-07bb-4c5c-b82e-95f954aebe03" providerId="ADAL" clId="{1EE0B497-F77D-41A0-A0A0-E37151357CD2}" dt="2022-07-11T09:57:43.033" v="11915"/>
          <ac:spMkLst>
            <pc:docMk/>
            <pc:sldMk cId="439862667" sldId="295"/>
            <ac:spMk id="19" creationId="{435F166F-B3FA-3592-4E8F-1B9250F657F4}"/>
          </ac:spMkLst>
        </pc:spChg>
        <pc:spChg chg="mod">
          <ac:chgData name="Isabelle Plank" userId="a1289ac7-07bb-4c5c-b82e-95f954aebe03" providerId="ADAL" clId="{1EE0B497-F77D-41A0-A0A0-E37151357CD2}" dt="2022-07-11T09:57:43.033" v="11915"/>
          <ac:spMkLst>
            <pc:docMk/>
            <pc:sldMk cId="439862667" sldId="295"/>
            <ac:spMk id="20" creationId="{660694D0-96EE-8FFA-F961-9B19C6E3CEE6}"/>
          </ac:spMkLst>
        </pc:spChg>
        <pc:spChg chg="mod">
          <ac:chgData name="Isabelle Plank" userId="a1289ac7-07bb-4c5c-b82e-95f954aebe03" providerId="ADAL" clId="{1EE0B497-F77D-41A0-A0A0-E37151357CD2}" dt="2022-07-11T09:57:43.033" v="11915"/>
          <ac:spMkLst>
            <pc:docMk/>
            <pc:sldMk cId="439862667" sldId="295"/>
            <ac:spMk id="21" creationId="{38900356-B2B1-E156-2F95-02E306AB5FE5}"/>
          </ac:spMkLst>
        </pc:spChg>
        <pc:spChg chg="mod">
          <ac:chgData name="Isabelle Plank" userId="a1289ac7-07bb-4c5c-b82e-95f954aebe03" providerId="ADAL" clId="{1EE0B497-F77D-41A0-A0A0-E37151357CD2}" dt="2022-07-11T09:57:43.033" v="11915"/>
          <ac:spMkLst>
            <pc:docMk/>
            <pc:sldMk cId="439862667" sldId="295"/>
            <ac:spMk id="22" creationId="{E24FCEA5-1A24-07D0-36F1-F2DF218D02CA}"/>
          </ac:spMkLst>
        </pc:spChg>
        <pc:spChg chg="mod">
          <ac:chgData name="Isabelle Plank" userId="a1289ac7-07bb-4c5c-b82e-95f954aebe03" providerId="ADAL" clId="{1EE0B497-F77D-41A0-A0A0-E37151357CD2}" dt="2022-07-11T09:57:43.033" v="11915"/>
          <ac:spMkLst>
            <pc:docMk/>
            <pc:sldMk cId="439862667" sldId="295"/>
            <ac:spMk id="23" creationId="{CAAC894A-5DD5-AA84-496A-F169C3EBE81A}"/>
          </ac:spMkLst>
        </pc:spChg>
        <pc:spChg chg="mod">
          <ac:chgData name="Isabelle Plank" userId="a1289ac7-07bb-4c5c-b82e-95f954aebe03" providerId="ADAL" clId="{1EE0B497-F77D-41A0-A0A0-E37151357CD2}" dt="2022-07-11T09:57:43.033" v="11915"/>
          <ac:spMkLst>
            <pc:docMk/>
            <pc:sldMk cId="439862667" sldId="295"/>
            <ac:spMk id="24" creationId="{58BB3703-FDA5-20C5-4CF0-48CAABAE3E1E}"/>
          </ac:spMkLst>
        </pc:spChg>
        <pc:spChg chg="mod">
          <ac:chgData name="Isabelle Plank" userId="a1289ac7-07bb-4c5c-b82e-95f954aebe03" providerId="ADAL" clId="{1EE0B497-F77D-41A0-A0A0-E37151357CD2}" dt="2022-07-11T09:57:43.033" v="11915"/>
          <ac:spMkLst>
            <pc:docMk/>
            <pc:sldMk cId="439862667" sldId="295"/>
            <ac:spMk id="25" creationId="{38D54274-2789-48E5-FE6F-1EA80A7C39B7}"/>
          </ac:spMkLst>
        </pc:spChg>
        <pc:spChg chg="mod">
          <ac:chgData name="Isabelle Plank" userId="a1289ac7-07bb-4c5c-b82e-95f954aebe03" providerId="ADAL" clId="{1EE0B497-F77D-41A0-A0A0-E37151357CD2}" dt="2022-07-11T09:57:43.033" v="11915"/>
          <ac:spMkLst>
            <pc:docMk/>
            <pc:sldMk cId="439862667" sldId="295"/>
            <ac:spMk id="26" creationId="{CB145727-A949-C5A8-6D65-C0EAA64710A7}"/>
          </ac:spMkLst>
        </pc:spChg>
        <pc:spChg chg="mod">
          <ac:chgData name="Isabelle Plank" userId="a1289ac7-07bb-4c5c-b82e-95f954aebe03" providerId="ADAL" clId="{1EE0B497-F77D-41A0-A0A0-E37151357CD2}" dt="2022-07-11T09:57:43.033" v="11915"/>
          <ac:spMkLst>
            <pc:docMk/>
            <pc:sldMk cId="439862667" sldId="295"/>
            <ac:spMk id="27" creationId="{F14410CD-CD6B-678E-8BBE-F6007B3BAF26}"/>
          </ac:spMkLst>
        </pc:spChg>
        <pc:spChg chg="mod">
          <ac:chgData name="Isabelle Plank" userId="a1289ac7-07bb-4c5c-b82e-95f954aebe03" providerId="ADAL" clId="{1EE0B497-F77D-41A0-A0A0-E37151357CD2}" dt="2022-07-11T09:57:43.033" v="11915"/>
          <ac:spMkLst>
            <pc:docMk/>
            <pc:sldMk cId="439862667" sldId="295"/>
            <ac:spMk id="28" creationId="{8DEC2A0D-69B9-E516-8866-4488133A963F}"/>
          </ac:spMkLst>
        </pc:spChg>
        <pc:spChg chg="mod">
          <ac:chgData name="Isabelle Plank" userId="a1289ac7-07bb-4c5c-b82e-95f954aebe03" providerId="ADAL" clId="{1EE0B497-F77D-41A0-A0A0-E37151357CD2}" dt="2022-07-11T09:57:43.033" v="11915"/>
          <ac:spMkLst>
            <pc:docMk/>
            <pc:sldMk cId="439862667" sldId="295"/>
            <ac:spMk id="29" creationId="{1561B77D-B38D-930B-791D-EA51814EEF65}"/>
          </ac:spMkLst>
        </pc:spChg>
        <pc:spChg chg="mod">
          <ac:chgData name="Isabelle Plank" userId="a1289ac7-07bb-4c5c-b82e-95f954aebe03" providerId="ADAL" clId="{1EE0B497-F77D-41A0-A0A0-E37151357CD2}" dt="2022-07-11T09:57:43.033" v="11915"/>
          <ac:spMkLst>
            <pc:docMk/>
            <pc:sldMk cId="439862667" sldId="295"/>
            <ac:spMk id="30" creationId="{61FED867-482E-A22B-4327-4499B7A8DD2F}"/>
          </ac:spMkLst>
        </pc:spChg>
        <pc:spChg chg="mod">
          <ac:chgData name="Isabelle Plank" userId="a1289ac7-07bb-4c5c-b82e-95f954aebe03" providerId="ADAL" clId="{1EE0B497-F77D-41A0-A0A0-E37151357CD2}" dt="2022-07-11T09:57:43.033" v="11915"/>
          <ac:spMkLst>
            <pc:docMk/>
            <pc:sldMk cId="439862667" sldId="295"/>
            <ac:spMk id="31" creationId="{85052510-D0C4-967C-13D6-D3E4E2F291FD}"/>
          </ac:spMkLst>
        </pc:spChg>
        <pc:spChg chg="mod">
          <ac:chgData name="Isabelle Plank" userId="a1289ac7-07bb-4c5c-b82e-95f954aebe03" providerId="ADAL" clId="{1EE0B497-F77D-41A0-A0A0-E37151357CD2}" dt="2022-07-11T09:57:43.033" v="11915"/>
          <ac:spMkLst>
            <pc:docMk/>
            <pc:sldMk cId="439862667" sldId="295"/>
            <ac:spMk id="32" creationId="{C09FF06D-D352-D819-8201-3521C1401E32}"/>
          </ac:spMkLst>
        </pc:spChg>
        <pc:spChg chg="mod">
          <ac:chgData name="Isabelle Plank" userId="a1289ac7-07bb-4c5c-b82e-95f954aebe03" providerId="ADAL" clId="{1EE0B497-F77D-41A0-A0A0-E37151357CD2}" dt="2022-07-11T09:57:43.033" v="11915"/>
          <ac:spMkLst>
            <pc:docMk/>
            <pc:sldMk cId="439862667" sldId="295"/>
            <ac:spMk id="33" creationId="{9F968B72-6134-7E6B-6F17-D1DE8BB76B01}"/>
          </ac:spMkLst>
        </pc:spChg>
        <pc:spChg chg="mod">
          <ac:chgData name="Isabelle Plank" userId="a1289ac7-07bb-4c5c-b82e-95f954aebe03" providerId="ADAL" clId="{1EE0B497-F77D-41A0-A0A0-E37151357CD2}" dt="2022-07-11T09:57:43.033" v="11915"/>
          <ac:spMkLst>
            <pc:docMk/>
            <pc:sldMk cId="439862667" sldId="295"/>
            <ac:spMk id="34" creationId="{F33D2015-F356-2072-8A82-6CBD4591D36F}"/>
          </ac:spMkLst>
        </pc:spChg>
        <pc:spChg chg="mod">
          <ac:chgData name="Isabelle Plank" userId="a1289ac7-07bb-4c5c-b82e-95f954aebe03" providerId="ADAL" clId="{1EE0B497-F77D-41A0-A0A0-E37151357CD2}" dt="2022-07-11T09:57:43.033" v="11915"/>
          <ac:spMkLst>
            <pc:docMk/>
            <pc:sldMk cId="439862667" sldId="295"/>
            <ac:spMk id="35" creationId="{42C56402-1047-65AE-6595-486C61C66729}"/>
          </ac:spMkLst>
        </pc:spChg>
        <pc:spChg chg="mod">
          <ac:chgData name="Isabelle Plank" userId="a1289ac7-07bb-4c5c-b82e-95f954aebe03" providerId="ADAL" clId="{1EE0B497-F77D-41A0-A0A0-E37151357CD2}" dt="2022-07-11T09:57:43.033" v="11915"/>
          <ac:spMkLst>
            <pc:docMk/>
            <pc:sldMk cId="439862667" sldId="295"/>
            <ac:spMk id="36" creationId="{8EA8396D-3C4D-040D-5791-49A560E12534}"/>
          </ac:spMkLst>
        </pc:spChg>
        <pc:spChg chg="mod">
          <ac:chgData name="Isabelle Plank" userId="a1289ac7-07bb-4c5c-b82e-95f954aebe03" providerId="ADAL" clId="{1EE0B497-F77D-41A0-A0A0-E37151357CD2}" dt="2022-07-11T09:57:43.033" v="11915"/>
          <ac:spMkLst>
            <pc:docMk/>
            <pc:sldMk cId="439862667" sldId="295"/>
            <ac:spMk id="37" creationId="{6795018E-5844-E000-0751-C4171BCB0ACF}"/>
          </ac:spMkLst>
        </pc:spChg>
        <pc:spChg chg="mod">
          <ac:chgData name="Isabelle Plank" userId="a1289ac7-07bb-4c5c-b82e-95f954aebe03" providerId="ADAL" clId="{1EE0B497-F77D-41A0-A0A0-E37151357CD2}" dt="2022-07-11T09:57:43.033" v="11915"/>
          <ac:spMkLst>
            <pc:docMk/>
            <pc:sldMk cId="439862667" sldId="295"/>
            <ac:spMk id="38" creationId="{78BD2EB4-6294-7229-9337-3386EEE5427C}"/>
          </ac:spMkLst>
        </pc:spChg>
        <pc:spChg chg="mod">
          <ac:chgData name="Isabelle Plank" userId="a1289ac7-07bb-4c5c-b82e-95f954aebe03" providerId="ADAL" clId="{1EE0B497-F77D-41A0-A0A0-E37151357CD2}" dt="2022-07-11T09:57:43.033" v="11915"/>
          <ac:spMkLst>
            <pc:docMk/>
            <pc:sldMk cId="439862667" sldId="295"/>
            <ac:spMk id="40" creationId="{2DF1D70D-6DBE-37B8-0104-7D7A25F565FB}"/>
          </ac:spMkLst>
        </pc:spChg>
        <pc:spChg chg="mod">
          <ac:chgData name="Isabelle Plank" userId="a1289ac7-07bb-4c5c-b82e-95f954aebe03" providerId="ADAL" clId="{1EE0B497-F77D-41A0-A0A0-E37151357CD2}" dt="2022-07-11T09:57:43.033" v="11915"/>
          <ac:spMkLst>
            <pc:docMk/>
            <pc:sldMk cId="439862667" sldId="295"/>
            <ac:spMk id="41" creationId="{A7231F00-BE90-5C6A-E6CB-09E467D568C3}"/>
          </ac:spMkLst>
        </pc:spChg>
        <pc:spChg chg="mod">
          <ac:chgData name="Isabelle Plank" userId="a1289ac7-07bb-4c5c-b82e-95f954aebe03" providerId="ADAL" clId="{1EE0B497-F77D-41A0-A0A0-E37151357CD2}" dt="2022-07-11T09:57:43.033" v="11915"/>
          <ac:spMkLst>
            <pc:docMk/>
            <pc:sldMk cId="439862667" sldId="295"/>
            <ac:spMk id="42" creationId="{909160D3-27F3-14FA-1A4C-032B40032A96}"/>
          </ac:spMkLst>
        </pc:spChg>
        <pc:spChg chg="mod">
          <ac:chgData name="Isabelle Plank" userId="a1289ac7-07bb-4c5c-b82e-95f954aebe03" providerId="ADAL" clId="{1EE0B497-F77D-41A0-A0A0-E37151357CD2}" dt="2022-07-11T09:57:43.033" v="11915"/>
          <ac:spMkLst>
            <pc:docMk/>
            <pc:sldMk cId="439862667" sldId="295"/>
            <ac:spMk id="43" creationId="{4218F6D7-187A-E39B-7F40-0C0E95DFA83E}"/>
          </ac:spMkLst>
        </pc:spChg>
        <pc:spChg chg="mod">
          <ac:chgData name="Isabelle Plank" userId="a1289ac7-07bb-4c5c-b82e-95f954aebe03" providerId="ADAL" clId="{1EE0B497-F77D-41A0-A0A0-E37151357CD2}" dt="2022-07-11T09:57:43.033" v="11915"/>
          <ac:spMkLst>
            <pc:docMk/>
            <pc:sldMk cId="439862667" sldId="295"/>
            <ac:spMk id="44" creationId="{0A001E65-0E31-8878-A81D-040ED8703462}"/>
          </ac:spMkLst>
        </pc:spChg>
        <pc:spChg chg="mod">
          <ac:chgData name="Isabelle Plank" userId="a1289ac7-07bb-4c5c-b82e-95f954aebe03" providerId="ADAL" clId="{1EE0B497-F77D-41A0-A0A0-E37151357CD2}" dt="2022-07-11T09:57:43.033" v="11915"/>
          <ac:spMkLst>
            <pc:docMk/>
            <pc:sldMk cId="439862667" sldId="295"/>
            <ac:spMk id="45" creationId="{19B4889B-622B-6674-A097-DE3C992E85DE}"/>
          </ac:spMkLst>
        </pc:spChg>
        <pc:spChg chg="mod">
          <ac:chgData name="Isabelle Plank" userId="a1289ac7-07bb-4c5c-b82e-95f954aebe03" providerId="ADAL" clId="{1EE0B497-F77D-41A0-A0A0-E37151357CD2}" dt="2022-07-11T09:58:52.038" v="11921"/>
          <ac:spMkLst>
            <pc:docMk/>
            <pc:sldMk cId="439862667" sldId="295"/>
            <ac:spMk id="47" creationId="{3BEC73E4-CC00-2214-9C4C-3DB4AFF8581E}"/>
          </ac:spMkLst>
        </pc:spChg>
        <pc:spChg chg="mod">
          <ac:chgData name="Isabelle Plank" userId="a1289ac7-07bb-4c5c-b82e-95f954aebe03" providerId="ADAL" clId="{1EE0B497-F77D-41A0-A0A0-E37151357CD2}" dt="2022-07-11T09:58:52.038" v="11921"/>
          <ac:spMkLst>
            <pc:docMk/>
            <pc:sldMk cId="439862667" sldId="295"/>
            <ac:spMk id="48" creationId="{7DECD277-38C7-1604-82BD-E077132B1133}"/>
          </ac:spMkLst>
        </pc:spChg>
        <pc:spChg chg="mod">
          <ac:chgData name="Isabelle Plank" userId="a1289ac7-07bb-4c5c-b82e-95f954aebe03" providerId="ADAL" clId="{1EE0B497-F77D-41A0-A0A0-E37151357CD2}" dt="2022-07-11T09:58:52.038" v="11921"/>
          <ac:spMkLst>
            <pc:docMk/>
            <pc:sldMk cId="439862667" sldId="295"/>
            <ac:spMk id="49" creationId="{5EA3198D-9AEF-743B-CE35-65DF47B38DB3}"/>
          </ac:spMkLst>
        </pc:spChg>
        <pc:spChg chg="mod">
          <ac:chgData name="Isabelle Plank" userId="a1289ac7-07bb-4c5c-b82e-95f954aebe03" providerId="ADAL" clId="{1EE0B497-F77D-41A0-A0A0-E37151357CD2}" dt="2022-07-11T09:58:52.038" v="11921"/>
          <ac:spMkLst>
            <pc:docMk/>
            <pc:sldMk cId="439862667" sldId="295"/>
            <ac:spMk id="50" creationId="{0C4782B4-D84D-E9BC-8867-4BA9F4E4555E}"/>
          </ac:spMkLst>
        </pc:spChg>
        <pc:spChg chg="mod">
          <ac:chgData name="Isabelle Plank" userId="a1289ac7-07bb-4c5c-b82e-95f954aebe03" providerId="ADAL" clId="{1EE0B497-F77D-41A0-A0A0-E37151357CD2}" dt="2022-07-11T09:58:52.038" v="11921"/>
          <ac:spMkLst>
            <pc:docMk/>
            <pc:sldMk cId="439862667" sldId="295"/>
            <ac:spMk id="51" creationId="{D4D6C3A4-A15F-4E60-029C-790388130DC9}"/>
          </ac:spMkLst>
        </pc:spChg>
        <pc:spChg chg="mod">
          <ac:chgData name="Isabelle Plank" userId="a1289ac7-07bb-4c5c-b82e-95f954aebe03" providerId="ADAL" clId="{1EE0B497-F77D-41A0-A0A0-E37151357CD2}" dt="2022-07-11T09:58:52.038" v="11921"/>
          <ac:spMkLst>
            <pc:docMk/>
            <pc:sldMk cId="439862667" sldId="295"/>
            <ac:spMk id="53" creationId="{8A2F3A20-E2C6-8218-41C4-63D4F988EE7E}"/>
          </ac:spMkLst>
        </pc:spChg>
        <pc:spChg chg="mod">
          <ac:chgData name="Isabelle Plank" userId="a1289ac7-07bb-4c5c-b82e-95f954aebe03" providerId="ADAL" clId="{1EE0B497-F77D-41A0-A0A0-E37151357CD2}" dt="2022-07-11T09:58:52.038" v="11921"/>
          <ac:spMkLst>
            <pc:docMk/>
            <pc:sldMk cId="439862667" sldId="295"/>
            <ac:spMk id="54" creationId="{D089AF42-DCBC-4BE0-7E62-083DE03CC433}"/>
          </ac:spMkLst>
        </pc:spChg>
        <pc:spChg chg="mod">
          <ac:chgData name="Isabelle Plank" userId="a1289ac7-07bb-4c5c-b82e-95f954aebe03" providerId="ADAL" clId="{1EE0B497-F77D-41A0-A0A0-E37151357CD2}" dt="2022-07-11T09:58:52.038" v="11921"/>
          <ac:spMkLst>
            <pc:docMk/>
            <pc:sldMk cId="439862667" sldId="295"/>
            <ac:spMk id="55" creationId="{4994060B-730E-1E35-A27B-5484352A1135}"/>
          </ac:spMkLst>
        </pc:spChg>
        <pc:spChg chg="mod">
          <ac:chgData name="Isabelle Plank" userId="a1289ac7-07bb-4c5c-b82e-95f954aebe03" providerId="ADAL" clId="{1EE0B497-F77D-41A0-A0A0-E37151357CD2}" dt="2022-07-11T09:58:52.038" v="11921"/>
          <ac:spMkLst>
            <pc:docMk/>
            <pc:sldMk cId="439862667" sldId="295"/>
            <ac:spMk id="56" creationId="{10DC3E08-BB5C-4CCB-92DC-7C71B4111C05}"/>
          </ac:spMkLst>
        </pc:spChg>
        <pc:grpChg chg="add mod">
          <ac:chgData name="Isabelle Plank" userId="a1289ac7-07bb-4c5c-b82e-95f954aebe03" providerId="ADAL" clId="{1EE0B497-F77D-41A0-A0A0-E37151357CD2}" dt="2022-07-11T09:57:58.126" v="11920" actId="14100"/>
          <ac:grpSpMkLst>
            <pc:docMk/>
            <pc:sldMk cId="439862667" sldId="295"/>
            <ac:grpSpMk id="7" creationId="{DC8411AD-508C-E55A-C39C-E2FBA3476203}"/>
          </ac:grpSpMkLst>
        </pc:grpChg>
        <pc:grpChg chg="mod">
          <ac:chgData name="Isabelle Plank" userId="a1289ac7-07bb-4c5c-b82e-95f954aebe03" providerId="ADAL" clId="{1EE0B497-F77D-41A0-A0A0-E37151357CD2}" dt="2022-07-11T09:57:43.033" v="11915"/>
          <ac:grpSpMkLst>
            <pc:docMk/>
            <pc:sldMk cId="439862667" sldId="295"/>
            <ac:grpSpMk id="8" creationId="{F530C5A4-2481-ECD3-C6F6-875177E4A0DC}"/>
          </ac:grpSpMkLst>
        </pc:grpChg>
        <pc:grpChg chg="mod">
          <ac:chgData name="Isabelle Plank" userId="a1289ac7-07bb-4c5c-b82e-95f954aebe03" providerId="ADAL" clId="{1EE0B497-F77D-41A0-A0A0-E37151357CD2}" dt="2022-07-11T09:57:43.033" v="11915"/>
          <ac:grpSpMkLst>
            <pc:docMk/>
            <pc:sldMk cId="439862667" sldId="295"/>
            <ac:grpSpMk id="9" creationId="{3FA1DA93-F037-0EDD-45F3-4CFBF8BBBF24}"/>
          </ac:grpSpMkLst>
        </pc:grpChg>
        <pc:grpChg chg="mod">
          <ac:chgData name="Isabelle Plank" userId="a1289ac7-07bb-4c5c-b82e-95f954aebe03" providerId="ADAL" clId="{1EE0B497-F77D-41A0-A0A0-E37151357CD2}" dt="2022-07-11T09:57:43.033" v="11915"/>
          <ac:grpSpMkLst>
            <pc:docMk/>
            <pc:sldMk cId="439862667" sldId="295"/>
            <ac:grpSpMk id="10" creationId="{DA77D18D-A508-79C1-339A-DBE3E4ED34A1}"/>
          </ac:grpSpMkLst>
        </pc:grpChg>
        <pc:grpChg chg="mod">
          <ac:chgData name="Isabelle Plank" userId="a1289ac7-07bb-4c5c-b82e-95f954aebe03" providerId="ADAL" clId="{1EE0B497-F77D-41A0-A0A0-E37151357CD2}" dt="2022-07-11T09:57:43.033" v="11915"/>
          <ac:grpSpMkLst>
            <pc:docMk/>
            <pc:sldMk cId="439862667" sldId="295"/>
            <ac:grpSpMk id="11" creationId="{095B2E44-5BFA-8125-1B64-1D0401445DBB}"/>
          </ac:grpSpMkLst>
        </pc:grpChg>
        <pc:grpChg chg="mod">
          <ac:chgData name="Isabelle Plank" userId="a1289ac7-07bb-4c5c-b82e-95f954aebe03" providerId="ADAL" clId="{1EE0B497-F77D-41A0-A0A0-E37151357CD2}" dt="2022-07-11T09:57:43.033" v="11915"/>
          <ac:grpSpMkLst>
            <pc:docMk/>
            <pc:sldMk cId="439862667" sldId="295"/>
            <ac:grpSpMk id="16" creationId="{562D4F0A-0C01-566A-6DE3-99F2D1375F60}"/>
          </ac:grpSpMkLst>
        </pc:grpChg>
        <pc:grpChg chg="mod">
          <ac:chgData name="Isabelle Plank" userId="a1289ac7-07bb-4c5c-b82e-95f954aebe03" providerId="ADAL" clId="{1EE0B497-F77D-41A0-A0A0-E37151357CD2}" dt="2022-07-11T09:57:43.033" v="11915"/>
          <ac:grpSpMkLst>
            <pc:docMk/>
            <pc:sldMk cId="439862667" sldId="295"/>
            <ac:grpSpMk id="39" creationId="{E12E6BCA-0DDD-B9E1-471A-F76E94ABE1C4}"/>
          </ac:grpSpMkLst>
        </pc:grpChg>
        <pc:grpChg chg="add mod">
          <ac:chgData name="Isabelle Plank" userId="a1289ac7-07bb-4c5c-b82e-95f954aebe03" providerId="ADAL" clId="{1EE0B497-F77D-41A0-A0A0-E37151357CD2}" dt="2022-07-11T09:58:56.303" v="11922" actId="1076"/>
          <ac:grpSpMkLst>
            <pc:docMk/>
            <pc:sldMk cId="439862667" sldId="295"/>
            <ac:grpSpMk id="46" creationId="{267F5B0C-1F1C-8197-D190-D27C8CD40AAC}"/>
          </ac:grpSpMkLst>
        </pc:grpChg>
        <pc:grpChg chg="mod">
          <ac:chgData name="Isabelle Plank" userId="a1289ac7-07bb-4c5c-b82e-95f954aebe03" providerId="ADAL" clId="{1EE0B497-F77D-41A0-A0A0-E37151357CD2}" dt="2022-07-11T09:58:52.038" v="11921"/>
          <ac:grpSpMkLst>
            <pc:docMk/>
            <pc:sldMk cId="439862667" sldId="295"/>
            <ac:grpSpMk id="52" creationId="{AC92D7CC-B29E-D4C7-2985-B2C024CB4EA1}"/>
          </ac:grpSpMkLst>
        </pc:grpChg>
        <pc:picChg chg="add mod">
          <ac:chgData name="Isabelle Plank" userId="a1289ac7-07bb-4c5c-b82e-95f954aebe03" providerId="ADAL" clId="{1EE0B497-F77D-41A0-A0A0-E37151357CD2}" dt="2022-07-08T13:02:12.623" v="11463" actId="1076"/>
          <ac:picMkLst>
            <pc:docMk/>
            <pc:sldMk cId="439862667" sldId="295"/>
            <ac:picMk id="6" creationId="{89A47BEA-7DA3-7685-FCE1-564006A3A8F2}"/>
          </ac:picMkLst>
        </pc:picChg>
      </pc:sldChg>
      <pc:sldChg chg="addSp delSp modSp new mod">
        <pc:chgData name="Isabelle Plank" userId="a1289ac7-07bb-4c5c-b82e-95f954aebe03" providerId="ADAL" clId="{1EE0B497-F77D-41A0-A0A0-E37151357CD2}" dt="2022-07-11T10:33:18.947" v="12125" actId="1076"/>
        <pc:sldMkLst>
          <pc:docMk/>
          <pc:sldMk cId="1232804889" sldId="296"/>
        </pc:sldMkLst>
        <pc:spChg chg="mod topLvl">
          <ac:chgData name="Isabelle Plank" userId="a1289ac7-07bb-4c5c-b82e-95f954aebe03" providerId="ADAL" clId="{1EE0B497-F77D-41A0-A0A0-E37151357CD2}" dt="2022-07-11T10:31:42.273" v="12110" actId="208"/>
          <ac:spMkLst>
            <pc:docMk/>
            <pc:sldMk cId="1232804889" sldId="296"/>
            <ac:spMk id="8" creationId="{5C2C843F-CEF6-3815-276F-0E416700444A}"/>
          </ac:spMkLst>
        </pc:spChg>
        <pc:spChg chg="mod topLvl">
          <ac:chgData name="Isabelle Plank" userId="a1289ac7-07bb-4c5c-b82e-95f954aebe03" providerId="ADAL" clId="{1EE0B497-F77D-41A0-A0A0-E37151357CD2}" dt="2022-07-11T10:31:42.273" v="12110" actId="208"/>
          <ac:spMkLst>
            <pc:docMk/>
            <pc:sldMk cId="1232804889" sldId="296"/>
            <ac:spMk id="9" creationId="{B545A6D3-7282-BECB-00C3-6D7356E59E9B}"/>
          </ac:spMkLst>
        </pc:spChg>
        <pc:spChg chg="mod topLvl">
          <ac:chgData name="Isabelle Plank" userId="a1289ac7-07bb-4c5c-b82e-95f954aebe03" providerId="ADAL" clId="{1EE0B497-F77D-41A0-A0A0-E37151357CD2}" dt="2022-07-11T10:31:42.273" v="12110" actId="208"/>
          <ac:spMkLst>
            <pc:docMk/>
            <pc:sldMk cId="1232804889" sldId="296"/>
            <ac:spMk id="10" creationId="{B6D257EF-96B6-C523-E5A0-EE27BFDC965B}"/>
          </ac:spMkLst>
        </pc:spChg>
        <pc:spChg chg="mod topLvl">
          <ac:chgData name="Isabelle Plank" userId="a1289ac7-07bb-4c5c-b82e-95f954aebe03" providerId="ADAL" clId="{1EE0B497-F77D-41A0-A0A0-E37151357CD2}" dt="2022-07-11T10:31:42.273" v="12110" actId="208"/>
          <ac:spMkLst>
            <pc:docMk/>
            <pc:sldMk cId="1232804889" sldId="296"/>
            <ac:spMk id="11" creationId="{DFC6BA3B-0B2D-4213-199C-861560DBE470}"/>
          </ac:spMkLst>
        </pc:spChg>
        <pc:spChg chg="mod">
          <ac:chgData name="Isabelle Plank" userId="a1289ac7-07bb-4c5c-b82e-95f954aebe03" providerId="ADAL" clId="{1EE0B497-F77D-41A0-A0A0-E37151357CD2}" dt="2022-07-11T10:31:47.191" v="12113" actId="1076"/>
          <ac:spMkLst>
            <pc:docMk/>
            <pc:sldMk cId="1232804889" sldId="296"/>
            <ac:spMk id="12" creationId="{4F78E850-8C32-3310-0198-8D5FE5C38F1E}"/>
          </ac:spMkLst>
        </pc:spChg>
        <pc:spChg chg="mod">
          <ac:chgData name="Isabelle Plank" userId="a1289ac7-07bb-4c5c-b82e-95f954aebe03" providerId="ADAL" clId="{1EE0B497-F77D-41A0-A0A0-E37151357CD2}" dt="2022-07-11T10:10:10.679" v="11937"/>
          <ac:spMkLst>
            <pc:docMk/>
            <pc:sldMk cId="1232804889" sldId="296"/>
            <ac:spMk id="14" creationId="{1FE5886A-1BA1-5432-F7EF-A432C93221F2}"/>
          </ac:spMkLst>
        </pc:spChg>
        <pc:spChg chg="mod">
          <ac:chgData name="Isabelle Plank" userId="a1289ac7-07bb-4c5c-b82e-95f954aebe03" providerId="ADAL" clId="{1EE0B497-F77D-41A0-A0A0-E37151357CD2}" dt="2022-07-11T10:10:10.679" v="11937"/>
          <ac:spMkLst>
            <pc:docMk/>
            <pc:sldMk cId="1232804889" sldId="296"/>
            <ac:spMk id="15" creationId="{767D3CAE-F09A-BFEC-0AE8-CE181CAF0367}"/>
          </ac:spMkLst>
        </pc:spChg>
        <pc:spChg chg="mod">
          <ac:chgData name="Isabelle Plank" userId="a1289ac7-07bb-4c5c-b82e-95f954aebe03" providerId="ADAL" clId="{1EE0B497-F77D-41A0-A0A0-E37151357CD2}" dt="2022-07-11T10:10:10.679" v="11937"/>
          <ac:spMkLst>
            <pc:docMk/>
            <pc:sldMk cId="1232804889" sldId="296"/>
            <ac:spMk id="16" creationId="{EDC90FEF-C653-CD84-62B6-435511CB9A62}"/>
          </ac:spMkLst>
        </pc:spChg>
        <pc:spChg chg="mod">
          <ac:chgData name="Isabelle Plank" userId="a1289ac7-07bb-4c5c-b82e-95f954aebe03" providerId="ADAL" clId="{1EE0B497-F77D-41A0-A0A0-E37151357CD2}" dt="2022-07-11T10:10:10.679" v="11937"/>
          <ac:spMkLst>
            <pc:docMk/>
            <pc:sldMk cId="1232804889" sldId="296"/>
            <ac:spMk id="17" creationId="{9FF0B933-9C16-FE44-309C-8323426096BE}"/>
          </ac:spMkLst>
        </pc:spChg>
        <pc:spChg chg="mod">
          <ac:chgData name="Isabelle Plank" userId="a1289ac7-07bb-4c5c-b82e-95f954aebe03" providerId="ADAL" clId="{1EE0B497-F77D-41A0-A0A0-E37151357CD2}" dt="2022-07-11T10:10:18.213" v="11952"/>
          <ac:spMkLst>
            <pc:docMk/>
            <pc:sldMk cId="1232804889" sldId="296"/>
            <ac:spMk id="19" creationId="{8D0EC470-16AA-48F5-0951-94B1C012034E}"/>
          </ac:spMkLst>
        </pc:spChg>
        <pc:spChg chg="mod">
          <ac:chgData name="Isabelle Plank" userId="a1289ac7-07bb-4c5c-b82e-95f954aebe03" providerId="ADAL" clId="{1EE0B497-F77D-41A0-A0A0-E37151357CD2}" dt="2022-07-11T10:10:18.213" v="11952"/>
          <ac:spMkLst>
            <pc:docMk/>
            <pc:sldMk cId="1232804889" sldId="296"/>
            <ac:spMk id="20" creationId="{F9C467D1-71A1-34B3-E379-18DAFB434FF1}"/>
          </ac:spMkLst>
        </pc:spChg>
        <pc:spChg chg="mod">
          <ac:chgData name="Isabelle Plank" userId="a1289ac7-07bb-4c5c-b82e-95f954aebe03" providerId="ADAL" clId="{1EE0B497-F77D-41A0-A0A0-E37151357CD2}" dt="2022-07-11T10:10:18.213" v="11952"/>
          <ac:spMkLst>
            <pc:docMk/>
            <pc:sldMk cId="1232804889" sldId="296"/>
            <ac:spMk id="21" creationId="{F7ACA259-72A9-761C-A780-8A3697DF2F1B}"/>
          </ac:spMkLst>
        </pc:spChg>
        <pc:spChg chg="mod">
          <ac:chgData name="Isabelle Plank" userId="a1289ac7-07bb-4c5c-b82e-95f954aebe03" providerId="ADAL" clId="{1EE0B497-F77D-41A0-A0A0-E37151357CD2}" dt="2022-07-11T10:10:21.100" v="11966"/>
          <ac:spMkLst>
            <pc:docMk/>
            <pc:sldMk cId="1232804889" sldId="296"/>
            <ac:spMk id="23" creationId="{A2C7CB24-7870-2F87-5734-A1FAD1787B3F}"/>
          </ac:spMkLst>
        </pc:spChg>
        <pc:spChg chg="mod">
          <ac:chgData name="Isabelle Plank" userId="a1289ac7-07bb-4c5c-b82e-95f954aebe03" providerId="ADAL" clId="{1EE0B497-F77D-41A0-A0A0-E37151357CD2}" dt="2022-07-11T10:10:21.100" v="11966"/>
          <ac:spMkLst>
            <pc:docMk/>
            <pc:sldMk cId="1232804889" sldId="296"/>
            <ac:spMk id="24" creationId="{3B22A5C0-AC16-905F-9E72-3C6FABAEEFA7}"/>
          </ac:spMkLst>
        </pc:spChg>
        <pc:spChg chg="mod">
          <ac:chgData name="Isabelle Plank" userId="a1289ac7-07bb-4c5c-b82e-95f954aebe03" providerId="ADAL" clId="{1EE0B497-F77D-41A0-A0A0-E37151357CD2}" dt="2022-07-11T10:10:21.100" v="11966"/>
          <ac:spMkLst>
            <pc:docMk/>
            <pc:sldMk cId="1232804889" sldId="296"/>
            <ac:spMk id="25" creationId="{F6273A17-DCBF-32E9-BE3B-96CE866CFA3D}"/>
          </ac:spMkLst>
        </pc:spChg>
        <pc:spChg chg="add del mod">
          <ac:chgData name="Isabelle Plank" userId="a1289ac7-07bb-4c5c-b82e-95f954aebe03" providerId="ADAL" clId="{1EE0B497-F77D-41A0-A0A0-E37151357CD2}" dt="2022-07-11T10:10:28.570" v="12037"/>
          <ac:spMkLst>
            <pc:docMk/>
            <pc:sldMk cId="1232804889" sldId="296"/>
            <ac:spMk id="26" creationId="{F20AFCAE-9688-F500-FB3D-A92CD9FBD223}"/>
          </ac:spMkLst>
        </pc:spChg>
        <pc:spChg chg="add del mod">
          <ac:chgData name="Isabelle Plank" userId="a1289ac7-07bb-4c5c-b82e-95f954aebe03" providerId="ADAL" clId="{1EE0B497-F77D-41A0-A0A0-E37151357CD2}" dt="2022-07-11T10:10:28.570" v="12037"/>
          <ac:spMkLst>
            <pc:docMk/>
            <pc:sldMk cId="1232804889" sldId="296"/>
            <ac:spMk id="27" creationId="{2BF3117B-82A0-6971-812A-689ACB676B79}"/>
          </ac:spMkLst>
        </pc:spChg>
        <pc:spChg chg="add del mod">
          <ac:chgData name="Isabelle Plank" userId="a1289ac7-07bb-4c5c-b82e-95f954aebe03" providerId="ADAL" clId="{1EE0B497-F77D-41A0-A0A0-E37151357CD2}" dt="2022-07-11T10:10:28.407" v="11996"/>
          <ac:spMkLst>
            <pc:docMk/>
            <pc:sldMk cId="1232804889" sldId="296"/>
            <ac:spMk id="28" creationId="{C854F2F8-5481-EF74-23AA-ED5EBFCA21FC}"/>
          </ac:spMkLst>
        </pc:spChg>
        <pc:spChg chg="add del mod">
          <ac:chgData name="Isabelle Plank" userId="a1289ac7-07bb-4c5c-b82e-95f954aebe03" providerId="ADAL" clId="{1EE0B497-F77D-41A0-A0A0-E37151357CD2}" dt="2022-07-11T10:10:28.454" v="12005"/>
          <ac:spMkLst>
            <pc:docMk/>
            <pc:sldMk cId="1232804889" sldId="296"/>
            <ac:spMk id="29" creationId="{067970DA-82EE-75C8-BC85-02E4AC1D4356}"/>
          </ac:spMkLst>
        </pc:spChg>
        <pc:spChg chg="add del mod">
          <ac:chgData name="Isabelle Plank" userId="a1289ac7-07bb-4c5c-b82e-95f954aebe03" providerId="ADAL" clId="{1EE0B497-F77D-41A0-A0A0-E37151357CD2}" dt="2022-07-11T10:10:28.506" v="12014"/>
          <ac:spMkLst>
            <pc:docMk/>
            <pc:sldMk cId="1232804889" sldId="296"/>
            <ac:spMk id="30" creationId="{B5225C18-851C-B9D3-EA77-98BC5C8A6D82}"/>
          </ac:spMkLst>
        </pc:spChg>
        <pc:spChg chg="add del mod">
          <ac:chgData name="Isabelle Plank" userId="a1289ac7-07bb-4c5c-b82e-95f954aebe03" providerId="ADAL" clId="{1EE0B497-F77D-41A0-A0A0-E37151357CD2}" dt="2022-07-11T10:10:28.537" v="12023"/>
          <ac:spMkLst>
            <pc:docMk/>
            <pc:sldMk cId="1232804889" sldId="296"/>
            <ac:spMk id="31" creationId="{8A7D6214-DD00-025F-0C82-765C02E22C86}"/>
          </ac:spMkLst>
        </pc:spChg>
        <pc:spChg chg="add del mod">
          <ac:chgData name="Isabelle Plank" userId="a1289ac7-07bb-4c5c-b82e-95f954aebe03" providerId="ADAL" clId="{1EE0B497-F77D-41A0-A0A0-E37151357CD2}" dt="2022-07-11T10:10:47.554" v="12101"/>
          <ac:spMkLst>
            <pc:docMk/>
            <pc:sldMk cId="1232804889" sldId="296"/>
            <ac:spMk id="32" creationId="{059E1748-D0F5-5162-375E-3B719F7D2F69}"/>
          </ac:spMkLst>
        </pc:spChg>
        <pc:spChg chg="add del mod">
          <ac:chgData name="Isabelle Plank" userId="a1289ac7-07bb-4c5c-b82e-95f954aebe03" providerId="ADAL" clId="{1EE0B497-F77D-41A0-A0A0-E37151357CD2}" dt="2022-07-11T10:10:47.554" v="12101"/>
          <ac:spMkLst>
            <pc:docMk/>
            <pc:sldMk cId="1232804889" sldId="296"/>
            <ac:spMk id="33" creationId="{4AD9A129-AF4F-CA45-63AC-CE5A014E811E}"/>
          </ac:spMkLst>
        </pc:spChg>
        <pc:spChg chg="add del mod">
          <ac:chgData name="Isabelle Plank" userId="a1289ac7-07bb-4c5c-b82e-95f954aebe03" providerId="ADAL" clId="{1EE0B497-F77D-41A0-A0A0-E37151357CD2}" dt="2022-07-11T10:10:47.390" v="12060"/>
          <ac:spMkLst>
            <pc:docMk/>
            <pc:sldMk cId="1232804889" sldId="296"/>
            <ac:spMk id="34" creationId="{E7CE4BEA-23BC-B841-B5F9-475D4F109C35}"/>
          </ac:spMkLst>
        </pc:spChg>
        <pc:spChg chg="add del mod">
          <ac:chgData name="Isabelle Plank" userId="a1289ac7-07bb-4c5c-b82e-95f954aebe03" providerId="ADAL" clId="{1EE0B497-F77D-41A0-A0A0-E37151357CD2}" dt="2022-07-11T10:10:47.431" v="12069"/>
          <ac:spMkLst>
            <pc:docMk/>
            <pc:sldMk cId="1232804889" sldId="296"/>
            <ac:spMk id="35" creationId="{2BC524EA-6A9A-6A1B-DBF2-19055A7B5A9F}"/>
          </ac:spMkLst>
        </pc:spChg>
        <pc:spChg chg="add del mod">
          <ac:chgData name="Isabelle Plank" userId="a1289ac7-07bb-4c5c-b82e-95f954aebe03" providerId="ADAL" clId="{1EE0B497-F77D-41A0-A0A0-E37151357CD2}" dt="2022-07-11T10:10:47.486" v="12078"/>
          <ac:spMkLst>
            <pc:docMk/>
            <pc:sldMk cId="1232804889" sldId="296"/>
            <ac:spMk id="36" creationId="{C69A5730-CAA4-BEAC-58FF-E1DAE2344E9D}"/>
          </ac:spMkLst>
        </pc:spChg>
        <pc:spChg chg="add del mod">
          <ac:chgData name="Isabelle Plank" userId="a1289ac7-07bb-4c5c-b82e-95f954aebe03" providerId="ADAL" clId="{1EE0B497-F77D-41A0-A0A0-E37151357CD2}" dt="2022-07-11T10:10:47.521" v="12087"/>
          <ac:spMkLst>
            <pc:docMk/>
            <pc:sldMk cId="1232804889" sldId="296"/>
            <ac:spMk id="37" creationId="{ECFEBB86-2499-0240-DDE6-94A1893AFB9D}"/>
          </ac:spMkLst>
        </pc:spChg>
        <pc:spChg chg="add mod">
          <ac:chgData name="Isabelle Plank" userId="a1289ac7-07bb-4c5c-b82e-95f954aebe03" providerId="ADAL" clId="{1EE0B497-F77D-41A0-A0A0-E37151357CD2}" dt="2022-07-11T10:32:07.621" v="12121" actId="1076"/>
          <ac:spMkLst>
            <pc:docMk/>
            <pc:sldMk cId="1232804889" sldId="296"/>
            <ac:spMk id="39" creationId="{FD9D37A4-645B-DF31-DF0A-35BCF23E3EC2}"/>
          </ac:spMkLst>
        </pc:spChg>
        <pc:spChg chg="mod">
          <ac:chgData name="Isabelle Plank" userId="a1289ac7-07bb-4c5c-b82e-95f954aebe03" providerId="ADAL" clId="{1EE0B497-F77D-41A0-A0A0-E37151357CD2}" dt="2022-07-11T10:32:54.411" v="12122"/>
          <ac:spMkLst>
            <pc:docMk/>
            <pc:sldMk cId="1232804889" sldId="296"/>
            <ac:spMk id="41" creationId="{DAD3CCED-C81B-FB8A-B641-6F95D6C6F7F1}"/>
          </ac:spMkLst>
        </pc:spChg>
        <pc:spChg chg="mod">
          <ac:chgData name="Isabelle Plank" userId="a1289ac7-07bb-4c5c-b82e-95f954aebe03" providerId="ADAL" clId="{1EE0B497-F77D-41A0-A0A0-E37151357CD2}" dt="2022-07-11T10:32:54.411" v="12122"/>
          <ac:spMkLst>
            <pc:docMk/>
            <pc:sldMk cId="1232804889" sldId="296"/>
            <ac:spMk id="42" creationId="{1482B5C9-6BDA-9AFD-22CD-24E1A75B97CD}"/>
          </ac:spMkLst>
        </pc:spChg>
        <pc:spChg chg="mod">
          <ac:chgData name="Isabelle Plank" userId="a1289ac7-07bb-4c5c-b82e-95f954aebe03" providerId="ADAL" clId="{1EE0B497-F77D-41A0-A0A0-E37151357CD2}" dt="2022-07-11T10:32:54.411" v="12122"/>
          <ac:spMkLst>
            <pc:docMk/>
            <pc:sldMk cId="1232804889" sldId="296"/>
            <ac:spMk id="43" creationId="{503A6D51-F18E-656D-4A08-876AB70A8BD2}"/>
          </ac:spMkLst>
        </pc:spChg>
        <pc:spChg chg="mod">
          <ac:chgData name="Isabelle Plank" userId="a1289ac7-07bb-4c5c-b82e-95f954aebe03" providerId="ADAL" clId="{1EE0B497-F77D-41A0-A0A0-E37151357CD2}" dt="2022-07-11T10:32:54.411" v="12122"/>
          <ac:spMkLst>
            <pc:docMk/>
            <pc:sldMk cId="1232804889" sldId="296"/>
            <ac:spMk id="44" creationId="{7B25C761-CB9C-403A-FE6C-5FFE2219844A}"/>
          </ac:spMkLst>
        </pc:spChg>
        <pc:spChg chg="mod">
          <ac:chgData name="Isabelle Plank" userId="a1289ac7-07bb-4c5c-b82e-95f954aebe03" providerId="ADAL" clId="{1EE0B497-F77D-41A0-A0A0-E37151357CD2}" dt="2022-07-11T10:32:54.411" v="12122"/>
          <ac:spMkLst>
            <pc:docMk/>
            <pc:sldMk cId="1232804889" sldId="296"/>
            <ac:spMk id="45" creationId="{652EFC71-F66E-C988-00C1-B2BEFFA70FE5}"/>
          </ac:spMkLst>
        </pc:spChg>
        <pc:spChg chg="mod">
          <ac:chgData name="Isabelle Plank" userId="a1289ac7-07bb-4c5c-b82e-95f954aebe03" providerId="ADAL" clId="{1EE0B497-F77D-41A0-A0A0-E37151357CD2}" dt="2022-07-11T10:32:54.411" v="12122"/>
          <ac:spMkLst>
            <pc:docMk/>
            <pc:sldMk cId="1232804889" sldId="296"/>
            <ac:spMk id="46" creationId="{B60E4956-1528-1CBF-E0FA-4F28185DDC26}"/>
          </ac:spMkLst>
        </pc:spChg>
        <pc:spChg chg="mod">
          <ac:chgData name="Isabelle Plank" userId="a1289ac7-07bb-4c5c-b82e-95f954aebe03" providerId="ADAL" clId="{1EE0B497-F77D-41A0-A0A0-E37151357CD2}" dt="2022-07-11T10:32:54.411" v="12122"/>
          <ac:spMkLst>
            <pc:docMk/>
            <pc:sldMk cId="1232804889" sldId="296"/>
            <ac:spMk id="47" creationId="{39DB3797-D9D7-C97E-723A-FF31F3A20D4E}"/>
          </ac:spMkLst>
        </pc:spChg>
        <pc:spChg chg="mod">
          <ac:chgData name="Isabelle Plank" userId="a1289ac7-07bb-4c5c-b82e-95f954aebe03" providerId="ADAL" clId="{1EE0B497-F77D-41A0-A0A0-E37151357CD2}" dt="2022-07-11T10:32:54.411" v="12122"/>
          <ac:spMkLst>
            <pc:docMk/>
            <pc:sldMk cId="1232804889" sldId="296"/>
            <ac:spMk id="48" creationId="{D5787321-4CD9-E117-E6B3-A8981EB24931}"/>
          </ac:spMkLst>
        </pc:spChg>
        <pc:spChg chg="mod">
          <ac:chgData name="Isabelle Plank" userId="a1289ac7-07bb-4c5c-b82e-95f954aebe03" providerId="ADAL" clId="{1EE0B497-F77D-41A0-A0A0-E37151357CD2}" dt="2022-07-11T10:32:54.411" v="12122"/>
          <ac:spMkLst>
            <pc:docMk/>
            <pc:sldMk cId="1232804889" sldId="296"/>
            <ac:spMk id="49" creationId="{196A10A7-5C5B-DE9F-0853-99A932A3E225}"/>
          </ac:spMkLst>
        </pc:spChg>
        <pc:spChg chg="mod">
          <ac:chgData name="Isabelle Plank" userId="a1289ac7-07bb-4c5c-b82e-95f954aebe03" providerId="ADAL" clId="{1EE0B497-F77D-41A0-A0A0-E37151357CD2}" dt="2022-07-11T10:32:54.411" v="12122"/>
          <ac:spMkLst>
            <pc:docMk/>
            <pc:sldMk cId="1232804889" sldId="296"/>
            <ac:spMk id="50" creationId="{94F54C79-6C0E-9318-56A7-824E0A4199D7}"/>
          </ac:spMkLst>
        </pc:spChg>
        <pc:spChg chg="mod">
          <ac:chgData name="Isabelle Plank" userId="a1289ac7-07bb-4c5c-b82e-95f954aebe03" providerId="ADAL" clId="{1EE0B497-F77D-41A0-A0A0-E37151357CD2}" dt="2022-07-11T10:32:54.411" v="12122"/>
          <ac:spMkLst>
            <pc:docMk/>
            <pc:sldMk cId="1232804889" sldId="296"/>
            <ac:spMk id="51" creationId="{6A14B5D6-8FC5-0955-3DA9-F0F6D7F27CFE}"/>
          </ac:spMkLst>
        </pc:spChg>
        <pc:spChg chg="mod">
          <ac:chgData name="Isabelle Plank" userId="a1289ac7-07bb-4c5c-b82e-95f954aebe03" providerId="ADAL" clId="{1EE0B497-F77D-41A0-A0A0-E37151357CD2}" dt="2022-07-11T10:32:54.411" v="12122"/>
          <ac:spMkLst>
            <pc:docMk/>
            <pc:sldMk cId="1232804889" sldId="296"/>
            <ac:spMk id="52" creationId="{C6D8FDCB-C57B-70D6-8755-B744E1DE3988}"/>
          </ac:spMkLst>
        </pc:spChg>
        <pc:spChg chg="mod">
          <ac:chgData name="Isabelle Plank" userId="a1289ac7-07bb-4c5c-b82e-95f954aebe03" providerId="ADAL" clId="{1EE0B497-F77D-41A0-A0A0-E37151357CD2}" dt="2022-07-11T10:32:54.411" v="12122"/>
          <ac:spMkLst>
            <pc:docMk/>
            <pc:sldMk cId="1232804889" sldId="296"/>
            <ac:spMk id="53" creationId="{C2E3E399-4A1D-0CE2-4DA5-C678C752D2EF}"/>
          </ac:spMkLst>
        </pc:spChg>
        <pc:spChg chg="mod">
          <ac:chgData name="Isabelle Plank" userId="a1289ac7-07bb-4c5c-b82e-95f954aebe03" providerId="ADAL" clId="{1EE0B497-F77D-41A0-A0A0-E37151357CD2}" dt="2022-07-11T10:32:54.411" v="12122"/>
          <ac:spMkLst>
            <pc:docMk/>
            <pc:sldMk cId="1232804889" sldId="296"/>
            <ac:spMk id="54" creationId="{D61B337A-6FDA-7ABE-B4A2-A163B4C8A250}"/>
          </ac:spMkLst>
        </pc:spChg>
        <pc:spChg chg="mod">
          <ac:chgData name="Isabelle Plank" userId="a1289ac7-07bb-4c5c-b82e-95f954aebe03" providerId="ADAL" clId="{1EE0B497-F77D-41A0-A0A0-E37151357CD2}" dt="2022-07-11T10:32:54.411" v="12122"/>
          <ac:spMkLst>
            <pc:docMk/>
            <pc:sldMk cId="1232804889" sldId="296"/>
            <ac:spMk id="55" creationId="{23ED2039-9E81-56B2-CEB3-7754F1C08840}"/>
          </ac:spMkLst>
        </pc:spChg>
        <pc:spChg chg="mod">
          <ac:chgData name="Isabelle Plank" userId="a1289ac7-07bb-4c5c-b82e-95f954aebe03" providerId="ADAL" clId="{1EE0B497-F77D-41A0-A0A0-E37151357CD2}" dt="2022-07-11T10:32:54.411" v="12122"/>
          <ac:spMkLst>
            <pc:docMk/>
            <pc:sldMk cId="1232804889" sldId="296"/>
            <ac:spMk id="56" creationId="{9A22A281-1C64-867C-521E-3E2D5EF8EB94}"/>
          </ac:spMkLst>
        </pc:spChg>
        <pc:spChg chg="mod">
          <ac:chgData name="Isabelle Plank" userId="a1289ac7-07bb-4c5c-b82e-95f954aebe03" providerId="ADAL" clId="{1EE0B497-F77D-41A0-A0A0-E37151357CD2}" dt="2022-07-11T10:32:54.411" v="12122"/>
          <ac:spMkLst>
            <pc:docMk/>
            <pc:sldMk cId="1232804889" sldId="296"/>
            <ac:spMk id="57" creationId="{45F827FB-8ACA-1E90-8100-C60C8EAF816F}"/>
          </ac:spMkLst>
        </pc:spChg>
        <pc:spChg chg="mod">
          <ac:chgData name="Isabelle Plank" userId="a1289ac7-07bb-4c5c-b82e-95f954aebe03" providerId="ADAL" clId="{1EE0B497-F77D-41A0-A0A0-E37151357CD2}" dt="2022-07-11T10:32:54.411" v="12122"/>
          <ac:spMkLst>
            <pc:docMk/>
            <pc:sldMk cId="1232804889" sldId="296"/>
            <ac:spMk id="58" creationId="{29848052-FD0F-60DD-A848-8C7A6B0D445A}"/>
          </ac:spMkLst>
        </pc:spChg>
        <pc:spChg chg="mod">
          <ac:chgData name="Isabelle Plank" userId="a1289ac7-07bb-4c5c-b82e-95f954aebe03" providerId="ADAL" clId="{1EE0B497-F77D-41A0-A0A0-E37151357CD2}" dt="2022-07-11T10:32:54.411" v="12122"/>
          <ac:spMkLst>
            <pc:docMk/>
            <pc:sldMk cId="1232804889" sldId="296"/>
            <ac:spMk id="59" creationId="{4AD6EDFB-F6DA-9C12-0516-A73DBC6AF6CE}"/>
          </ac:spMkLst>
        </pc:spChg>
        <pc:spChg chg="mod">
          <ac:chgData name="Isabelle Plank" userId="a1289ac7-07bb-4c5c-b82e-95f954aebe03" providerId="ADAL" clId="{1EE0B497-F77D-41A0-A0A0-E37151357CD2}" dt="2022-07-11T10:32:54.411" v="12122"/>
          <ac:spMkLst>
            <pc:docMk/>
            <pc:sldMk cId="1232804889" sldId="296"/>
            <ac:spMk id="60" creationId="{0F3D293D-B888-AF85-08B6-1FF356C7435E}"/>
          </ac:spMkLst>
        </pc:spChg>
        <pc:spChg chg="mod">
          <ac:chgData name="Isabelle Plank" userId="a1289ac7-07bb-4c5c-b82e-95f954aebe03" providerId="ADAL" clId="{1EE0B497-F77D-41A0-A0A0-E37151357CD2}" dt="2022-07-11T10:32:54.411" v="12122"/>
          <ac:spMkLst>
            <pc:docMk/>
            <pc:sldMk cId="1232804889" sldId="296"/>
            <ac:spMk id="61" creationId="{1F00AEF3-F040-1A23-3B38-329C0643E5D5}"/>
          </ac:spMkLst>
        </pc:spChg>
        <pc:spChg chg="mod">
          <ac:chgData name="Isabelle Plank" userId="a1289ac7-07bb-4c5c-b82e-95f954aebe03" providerId="ADAL" clId="{1EE0B497-F77D-41A0-A0A0-E37151357CD2}" dt="2022-07-11T10:32:54.411" v="12122"/>
          <ac:spMkLst>
            <pc:docMk/>
            <pc:sldMk cId="1232804889" sldId="296"/>
            <ac:spMk id="62" creationId="{B7F580E2-525D-6588-586D-D45F560D7414}"/>
          </ac:spMkLst>
        </pc:spChg>
        <pc:spChg chg="mod">
          <ac:chgData name="Isabelle Plank" userId="a1289ac7-07bb-4c5c-b82e-95f954aebe03" providerId="ADAL" clId="{1EE0B497-F77D-41A0-A0A0-E37151357CD2}" dt="2022-07-11T10:32:54.411" v="12122"/>
          <ac:spMkLst>
            <pc:docMk/>
            <pc:sldMk cId="1232804889" sldId="296"/>
            <ac:spMk id="63" creationId="{E9DEEE9D-28EA-01B6-44A4-2648A6400C1A}"/>
          </ac:spMkLst>
        </pc:spChg>
        <pc:spChg chg="mod">
          <ac:chgData name="Isabelle Plank" userId="a1289ac7-07bb-4c5c-b82e-95f954aebe03" providerId="ADAL" clId="{1EE0B497-F77D-41A0-A0A0-E37151357CD2}" dt="2022-07-11T10:32:54.411" v="12122"/>
          <ac:spMkLst>
            <pc:docMk/>
            <pc:sldMk cId="1232804889" sldId="296"/>
            <ac:spMk id="64" creationId="{1F4B0F8F-5634-426A-0966-5057538B966D}"/>
          </ac:spMkLst>
        </pc:spChg>
        <pc:spChg chg="mod">
          <ac:chgData name="Isabelle Plank" userId="a1289ac7-07bb-4c5c-b82e-95f954aebe03" providerId="ADAL" clId="{1EE0B497-F77D-41A0-A0A0-E37151357CD2}" dt="2022-07-11T10:32:54.411" v="12122"/>
          <ac:spMkLst>
            <pc:docMk/>
            <pc:sldMk cId="1232804889" sldId="296"/>
            <ac:spMk id="65" creationId="{6C1521ED-2F57-149E-D44B-E0158CDE5BFF}"/>
          </ac:spMkLst>
        </pc:spChg>
        <pc:spChg chg="mod">
          <ac:chgData name="Isabelle Plank" userId="a1289ac7-07bb-4c5c-b82e-95f954aebe03" providerId="ADAL" clId="{1EE0B497-F77D-41A0-A0A0-E37151357CD2}" dt="2022-07-11T10:32:54.411" v="12122"/>
          <ac:spMkLst>
            <pc:docMk/>
            <pc:sldMk cId="1232804889" sldId="296"/>
            <ac:spMk id="66" creationId="{34EDBBD7-CD6D-E249-6279-266CD3DBD49A}"/>
          </ac:spMkLst>
        </pc:spChg>
        <pc:spChg chg="mod">
          <ac:chgData name="Isabelle Plank" userId="a1289ac7-07bb-4c5c-b82e-95f954aebe03" providerId="ADAL" clId="{1EE0B497-F77D-41A0-A0A0-E37151357CD2}" dt="2022-07-11T10:32:54.411" v="12122"/>
          <ac:spMkLst>
            <pc:docMk/>
            <pc:sldMk cId="1232804889" sldId="296"/>
            <ac:spMk id="67" creationId="{EE749F0B-481B-DAFE-99E5-5424562089C3}"/>
          </ac:spMkLst>
        </pc:spChg>
        <pc:spChg chg="mod">
          <ac:chgData name="Isabelle Plank" userId="a1289ac7-07bb-4c5c-b82e-95f954aebe03" providerId="ADAL" clId="{1EE0B497-F77D-41A0-A0A0-E37151357CD2}" dt="2022-07-11T10:32:54.411" v="12122"/>
          <ac:spMkLst>
            <pc:docMk/>
            <pc:sldMk cId="1232804889" sldId="296"/>
            <ac:spMk id="68" creationId="{5B60F7F1-CC33-701F-A716-CE0E66530AD3}"/>
          </ac:spMkLst>
        </pc:spChg>
        <pc:spChg chg="mod">
          <ac:chgData name="Isabelle Plank" userId="a1289ac7-07bb-4c5c-b82e-95f954aebe03" providerId="ADAL" clId="{1EE0B497-F77D-41A0-A0A0-E37151357CD2}" dt="2022-07-11T10:32:54.411" v="12122"/>
          <ac:spMkLst>
            <pc:docMk/>
            <pc:sldMk cId="1232804889" sldId="296"/>
            <ac:spMk id="69" creationId="{15BDC4EA-EBD6-004D-08A2-6DB4A9F94B74}"/>
          </ac:spMkLst>
        </pc:spChg>
        <pc:spChg chg="mod">
          <ac:chgData name="Isabelle Plank" userId="a1289ac7-07bb-4c5c-b82e-95f954aebe03" providerId="ADAL" clId="{1EE0B497-F77D-41A0-A0A0-E37151357CD2}" dt="2022-07-11T10:32:54.411" v="12122"/>
          <ac:spMkLst>
            <pc:docMk/>
            <pc:sldMk cId="1232804889" sldId="296"/>
            <ac:spMk id="70" creationId="{F4D2C897-5E3C-36FB-C36C-BD4018FBA396}"/>
          </ac:spMkLst>
        </pc:spChg>
        <pc:spChg chg="mod">
          <ac:chgData name="Isabelle Plank" userId="a1289ac7-07bb-4c5c-b82e-95f954aebe03" providerId="ADAL" clId="{1EE0B497-F77D-41A0-A0A0-E37151357CD2}" dt="2022-07-11T10:32:54.411" v="12122"/>
          <ac:spMkLst>
            <pc:docMk/>
            <pc:sldMk cId="1232804889" sldId="296"/>
            <ac:spMk id="71" creationId="{0E5D14C4-61F6-ADD3-8259-2658957D5245}"/>
          </ac:spMkLst>
        </pc:spChg>
        <pc:spChg chg="mod">
          <ac:chgData name="Isabelle Plank" userId="a1289ac7-07bb-4c5c-b82e-95f954aebe03" providerId="ADAL" clId="{1EE0B497-F77D-41A0-A0A0-E37151357CD2}" dt="2022-07-11T10:32:54.411" v="12122"/>
          <ac:spMkLst>
            <pc:docMk/>
            <pc:sldMk cId="1232804889" sldId="296"/>
            <ac:spMk id="72" creationId="{8B485451-04E5-3EE0-4A32-ACA810853CA4}"/>
          </ac:spMkLst>
        </pc:spChg>
        <pc:spChg chg="mod">
          <ac:chgData name="Isabelle Plank" userId="a1289ac7-07bb-4c5c-b82e-95f954aebe03" providerId="ADAL" clId="{1EE0B497-F77D-41A0-A0A0-E37151357CD2}" dt="2022-07-11T10:32:54.411" v="12122"/>
          <ac:spMkLst>
            <pc:docMk/>
            <pc:sldMk cId="1232804889" sldId="296"/>
            <ac:spMk id="73" creationId="{3B2BA264-7BFF-45CA-14B8-A88843EC9997}"/>
          </ac:spMkLst>
        </pc:spChg>
        <pc:spChg chg="mod">
          <ac:chgData name="Isabelle Plank" userId="a1289ac7-07bb-4c5c-b82e-95f954aebe03" providerId="ADAL" clId="{1EE0B497-F77D-41A0-A0A0-E37151357CD2}" dt="2022-07-11T10:32:54.411" v="12122"/>
          <ac:spMkLst>
            <pc:docMk/>
            <pc:sldMk cId="1232804889" sldId="296"/>
            <ac:spMk id="74" creationId="{73AE8B9A-7BD0-0894-89E2-A5CA21B2DC22}"/>
          </ac:spMkLst>
        </pc:spChg>
        <pc:spChg chg="mod">
          <ac:chgData name="Isabelle Plank" userId="a1289ac7-07bb-4c5c-b82e-95f954aebe03" providerId="ADAL" clId="{1EE0B497-F77D-41A0-A0A0-E37151357CD2}" dt="2022-07-11T10:32:54.411" v="12122"/>
          <ac:spMkLst>
            <pc:docMk/>
            <pc:sldMk cId="1232804889" sldId="296"/>
            <ac:spMk id="75" creationId="{D4AC3C24-A5EF-BF68-F7FF-2B27009F233C}"/>
          </ac:spMkLst>
        </pc:spChg>
        <pc:spChg chg="mod">
          <ac:chgData name="Isabelle Plank" userId="a1289ac7-07bb-4c5c-b82e-95f954aebe03" providerId="ADAL" clId="{1EE0B497-F77D-41A0-A0A0-E37151357CD2}" dt="2022-07-11T10:32:54.411" v="12122"/>
          <ac:spMkLst>
            <pc:docMk/>
            <pc:sldMk cId="1232804889" sldId="296"/>
            <ac:spMk id="76" creationId="{B96DC063-18BF-9B6F-8B08-88C24793FFC3}"/>
          </ac:spMkLst>
        </pc:spChg>
        <pc:spChg chg="mod">
          <ac:chgData name="Isabelle Plank" userId="a1289ac7-07bb-4c5c-b82e-95f954aebe03" providerId="ADAL" clId="{1EE0B497-F77D-41A0-A0A0-E37151357CD2}" dt="2022-07-11T10:32:54.411" v="12122"/>
          <ac:spMkLst>
            <pc:docMk/>
            <pc:sldMk cId="1232804889" sldId="296"/>
            <ac:spMk id="77" creationId="{FC562F71-ADC4-A649-C8D3-4273A671490E}"/>
          </ac:spMkLst>
        </pc:spChg>
        <pc:spChg chg="mod">
          <ac:chgData name="Isabelle Plank" userId="a1289ac7-07bb-4c5c-b82e-95f954aebe03" providerId="ADAL" clId="{1EE0B497-F77D-41A0-A0A0-E37151357CD2}" dt="2022-07-11T10:32:54.411" v="12122"/>
          <ac:spMkLst>
            <pc:docMk/>
            <pc:sldMk cId="1232804889" sldId="296"/>
            <ac:spMk id="78" creationId="{85AA5626-2D58-AA01-E1EB-E5655A4F8105}"/>
          </ac:spMkLst>
        </pc:spChg>
        <pc:spChg chg="mod">
          <ac:chgData name="Isabelle Plank" userId="a1289ac7-07bb-4c5c-b82e-95f954aebe03" providerId="ADAL" clId="{1EE0B497-F77D-41A0-A0A0-E37151357CD2}" dt="2022-07-11T10:32:54.411" v="12122"/>
          <ac:spMkLst>
            <pc:docMk/>
            <pc:sldMk cId="1232804889" sldId="296"/>
            <ac:spMk id="79" creationId="{CE02552A-DBAB-AB95-0A57-7ED3478070CF}"/>
          </ac:spMkLst>
        </pc:spChg>
        <pc:spChg chg="mod">
          <ac:chgData name="Isabelle Plank" userId="a1289ac7-07bb-4c5c-b82e-95f954aebe03" providerId="ADAL" clId="{1EE0B497-F77D-41A0-A0A0-E37151357CD2}" dt="2022-07-11T10:32:54.411" v="12122"/>
          <ac:spMkLst>
            <pc:docMk/>
            <pc:sldMk cId="1232804889" sldId="296"/>
            <ac:spMk id="80" creationId="{9AD7C9B2-9CBC-F905-D9FB-37D8E58C09E9}"/>
          </ac:spMkLst>
        </pc:spChg>
        <pc:spChg chg="mod">
          <ac:chgData name="Isabelle Plank" userId="a1289ac7-07bb-4c5c-b82e-95f954aebe03" providerId="ADAL" clId="{1EE0B497-F77D-41A0-A0A0-E37151357CD2}" dt="2022-07-11T10:32:54.411" v="12122"/>
          <ac:spMkLst>
            <pc:docMk/>
            <pc:sldMk cId="1232804889" sldId="296"/>
            <ac:spMk id="81" creationId="{FD07FF59-C8F9-43F9-D12D-01BD19FDB1FB}"/>
          </ac:spMkLst>
        </pc:spChg>
        <pc:spChg chg="mod">
          <ac:chgData name="Isabelle Plank" userId="a1289ac7-07bb-4c5c-b82e-95f954aebe03" providerId="ADAL" clId="{1EE0B497-F77D-41A0-A0A0-E37151357CD2}" dt="2022-07-11T10:32:54.411" v="12122"/>
          <ac:spMkLst>
            <pc:docMk/>
            <pc:sldMk cId="1232804889" sldId="296"/>
            <ac:spMk id="82" creationId="{9DDF9603-2218-EA3B-089A-35FB96D63E55}"/>
          </ac:spMkLst>
        </pc:spChg>
        <pc:grpChg chg="add del mod">
          <ac:chgData name="Isabelle Plank" userId="a1289ac7-07bb-4c5c-b82e-95f954aebe03" providerId="ADAL" clId="{1EE0B497-F77D-41A0-A0A0-E37151357CD2}" dt="2022-07-11T10:10:14.932" v="11946" actId="165"/>
          <ac:grpSpMkLst>
            <pc:docMk/>
            <pc:sldMk cId="1232804889" sldId="296"/>
            <ac:grpSpMk id="6" creationId="{DA959B5E-17E0-6738-8D2E-6AAD63287C54}"/>
          </ac:grpSpMkLst>
        </pc:grpChg>
        <pc:grpChg chg="del mod topLvl">
          <ac:chgData name="Isabelle Plank" userId="a1289ac7-07bb-4c5c-b82e-95f954aebe03" providerId="ADAL" clId="{1EE0B497-F77D-41A0-A0A0-E37151357CD2}" dt="2022-07-11T10:10:25.669" v="11975" actId="165"/>
          <ac:grpSpMkLst>
            <pc:docMk/>
            <pc:sldMk cId="1232804889" sldId="296"/>
            <ac:grpSpMk id="7" creationId="{EDD30D31-39C0-D51E-BFF7-3E5A08459F9E}"/>
          </ac:grpSpMkLst>
        </pc:grpChg>
        <pc:grpChg chg="add del mod">
          <ac:chgData name="Isabelle Plank" userId="a1289ac7-07bb-4c5c-b82e-95f954aebe03" providerId="ADAL" clId="{1EE0B497-F77D-41A0-A0A0-E37151357CD2}" dt="2022-07-11T10:10:10.692" v="11945"/>
          <ac:grpSpMkLst>
            <pc:docMk/>
            <pc:sldMk cId="1232804889" sldId="296"/>
            <ac:grpSpMk id="12" creationId="{1635FB72-45AF-3FEF-215D-9D158BBAB73B}"/>
          </ac:grpSpMkLst>
        </pc:grpChg>
        <pc:grpChg chg="mod">
          <ac:chgData name="Isabelle Plank" userId="a1289ac7-07bb-4c5c-b82e-95f954aebe03" providerId="ADAL" clId="{1EE0B497-F77D-41A0-A0A0-E37151357CD2}" dt="2022-07-11T10:10:10.679" v="11937"/>
          <ac:grpSpMkLst>
            <pc:docMk/>
            <pc:sldMk cId="1232804889" sldId="296"/>
            <ac:grpSpMk id="13" creationId="{8F7A2D76-89B8-D91C-F95E-6708EDA81333}"/>
          </ac:grpSpMkLst>
        </pc:grpChg>
        <pc:grpChg chg="add del mod">
          <ac:chgData name="Isabelle Plank" userId="a1289ac7-07bb-4c5c-b82e-95f954aebe03" providerId="ADAL" clId="{1EE0B497-F77D-41A0-A0A0-E37151357CD2}" dt="2022-07-11T10:10:18.223" v="11960"/>
          <ac:grpSpMkLst>
            <pc:docMk/>
            <pc:sldMk cId="1232804889" sldId="296"/>
            <ac:grpSpMk id="18" creationId="{9AEE1370-BDF5-71B1-A4C0-DCF270CF679E}"/>
          </ac:grpSpMkLst>
        </pc:grpChg>
        <pc:grpChg chg="add del mod">
          <ac:chgData name="Isabelle Plank" userId="a1289ac7-07bb-4c5c-b82e-95f954aebe03" providerId="ADAL" clId="{1EE0B497-F77D-41A0-A0A0-E37151357CD2}" dt="2022-07-11T10:10:21.110" v="11974"/>
          <ac:grpSpMkLst>
            <pc:docMk/>
            <pc:sldMk cId="1232804889" sldId="296"/>
            <ac:grpSpMk id="22" creationId="{ECE86E8E-48AA-C6D8-6E02-D0EBA716077E}"/>
          </ac:grpSpMkLst>
        </pc:grpChg>
        <pc:grpChg chg="add mod">
          <ac:chgData name="Isabelle Plank" userId="a1289ac7-07bb-4c5c-b82e-95f954aebe03" providerId="ADAL" clId="{1EE0B497-F77D-41A0-A0A0-E37151357CD2}" dt="2022-07-11T10:33:18.947" v="12125" actId="1076"/>
          <ac:grpSpMkLst>
            <pc:docMk/>
            <pc:sldMk cId="1232804889" sldId="296"/>
            <ac:grpSpMk id="38" creationId="{E08BCF4D-82AA-F16E-C4BD-71B7D51516DE}"/>
          </ac:grpSpMkLst>
        </pc:grpChg>
        <pc:grpChg chg="add del mod">
          <ac:chgData name="Isabelle Plank" userId="a1289ac7-07bb-4c5c-b82e-95f954aebe03" providerId="ADAL" clId="{1EE0B497-F77D-41A0-A0A0-E37151357CD2}" dt="2022-07-11T10:33:09.572" v="12124" actId="478"/>
          <ac:grpSpMkLst>
            <pc:docMk/>
            <pc:sldMk cId="1232804889" sldId="296"/>
            <ac:grpSpMk id="40" creationId="{3DF7D0B0-D955-E5E3-4ABB-DFCDFB022CA4}"/>
          </ac:grpSpMkLst>
        </pc:grpChg>
      </pc:sldChg>
      <pc:sldMasterChg chg="addSp delSp modSp mod addSldLayout delSldLayout modSldLayout sldLayoutOrd">
        <pc:chgData name="Isabelle Plank" userId="a1289ac7-07bb-4c5c-b82e-95f954aebe03" providerId="ADAL" clId="{1EE0B497-F77D-41A0-A0A0-E37151357CD2}" dt="2022-07-08T12:49:05.465" v="11456" actId="207"/>
        <pc:sldMasterMkLst>
          <pc:docMk/>
          <pc:sldMasterMk cId="2691560780" sldId="2147483648"/>
        </pc:sldMasterMkLst>
        <pc:spChg chg="add del mod">
          <ac:chgData name="Isabelle Plank" userId="a1289ac7-07bb-4c5c-b82e-95f954aebe03" providerId="ADAL" clId="{1EE0B497-F77D-41A0-A0A0-E37151357CD2}" dt="2022-07-05T08:20:07.402" v="690" actId="21"/>
          <ac:spMkLst>
            <pc:docMk/>
            <pc:sldMasterMk cId="2691560780" sldId="2147483648"/>
            <ac:spMk id="4" creationId="{89778184-0F76-8DC1-DA58-C7E09CBA96A9}"/>
          </ac:spMkLst>
        </pc:spChg>
        <pc:spChg chg="mod">
          <ac:chgData name="Isabelle Plank" userId="a1289ac7-07bb-4c5c-b82e-95f954aebe03" providerId="ADAL" clId="{1EE0B497-F77D-41A0-A0A0-E37151357CD2}" dt="2022-07-08T12:46:37.773" v="11424" actId="20577"/>
          <ac:spMkLst>
            <pc:docMk/>
            <pc:sldMasterMk cId="2691560780" sldId="2147483648"/>
            <ac:spMk id="9" creationId="{7FD8EFC8-C251-0241-9B44-8FF629F84458}"/>
          </ac:spMkLst>
        </pc:spChg>
        <pc:spChg chg="mod">
          <ac:chgData name="Isabelle Plank" userId="a1289ac7-07bb-4c5c-b82e-95f954aebe03" providerId="ADAL" clId="{1EE0B497-F77D-41A0-A0A0-E37151357CD2}" dt="2022-07-08T12:47:10.183" v="11430"/>
          <ac:spMkLst>
            <pc:docMk/>
            <pc:sldMasterMk cId="2691560780" sldId="2147483648"/>
            <ac:spMk id="10" creationId="{4E766143-1904-5ABE-BDE9-AEBDCC29B55D}"/>
          </ac:spMkLst>
        </pc:spChg>
        <pc:spChg chg="mod">
          <ac:chgData name="Isabelle Plank" userId="a1289ac7-07bb-4c5c-b82e-95f954aebe03" providerId="ADAL" clId="{1EE0B497-F77D-41A0-A0A0-E37151357CD2}" dt="2022-07-08T12:47:31.710" v="11434"/>
          <ac:spMkLst>
            <pc:docMk/>
            <pc:sldMasterMk cId="2691560780" sldId="2147483648"/>
            <ac:spMk id="11" creationId="{D3687E0E-E9CB-ADD4-6011-80EA4B163464}"/>
          </ac:spMkLst>
        </pc:spChg>
        <pc:spChg chg="mod">
          <ac:chgData name="Isabelle Plank" userId="a1289ac7-07bb-4c5c-b82e-95f954aebe03" providerId="ADAL" clId="{1EE0B497-F77D-41A0-A0A0-E37151357CD2}" dt="2022-07-08T12:49:05.465" v="11456" actId="207"/>
          <ac:spMkLst>
            <pc:docMk/>
            <pc:sldMasterMk cId="2691560780" sldId="2147483648"/>
            <ac:spMk id="12" creationId="{439CCDC6-6932-3890-463E-8C8503950912}"/>
          </ac:spMkLst>
        </pc:spChg>
        <pc:spChg chg="mod">
          <ac:chgData name="Isabelle Plank" userId="a1289ac7-07bb-4c5c-b82e-95f954aebe03" providerId="ADAL" clId="{1EE0B497-F77D-41A0-A0A0-E37151357CD2}" dt="2022-07-08T12:48:26.533" v="11445"/>
          <ac:spMkLst>
            <pc:docMk/>
            <pc:sldMasterMk cId="2691560780" sldId="2147483648"/>
            <ac:spMk id="13" creationId="{619632CE-F0DE-13D8-7AC7-3A8CEA44B286}"/>
          </ac:spMkLst>
        </pc:spChg>
        <pc:spChg chg="mod">
          <ac:chgData name="Isabelle Plank" userId="a1289ac7-07bb-4c5c-b82e-95f954aebe03" providerId="ADAL" clId="{1EE0B497-F77D-41A0-A0A0-E37151357CD2}" dt="2022-07-08T12:49:01.864" v="11455" actId="207"/>
          <ac:spMkLst>
            <pc:docMk/>
            <pc:sldMasterMk cId="2691560780" sldId="2147483648"/>
            <ac:spMk id="14" creationId="{49A1BF0C-EEBC-A231-8433-2FE36A1B4678}"/>
          </ac:spMkLst>
        </pc:spChg>
        <pc:spChg chg="mod">
          <ac:chgData name="Isabelle Plank" userId="a1289ac7-07bb-4c5c-b82e-95f954aebe03" providerId="ADAL" clId="{1EE0B497-F77D-41A0-A0A0-E37151357CD2}" dt="2022-07-08T12:48:47.633" v="11451"/>
          <ac:spMkLst>
            <pc:docMk/>
            <pc:sldMasterMk cId="2691560780" sldId="2147483648"/>
            <ac:spMk id="15" creationId="{185BF93B-CFFA-3E9A-FFF9-C6165D8F6868}"/>
          </ac:spMkLst>
        </pc:spChg>
        <pc:spChg chg="mod">
          <ac:chgData name="Isabelle Plank" userId="a1289ac7-07bb-4c5c-b82e-95f954aebe03" providerId="ADAL" clId="{1EE0B497-F77D-41A0-A0A0-E37151357CD2}" dt="2022-07-08T12:48:56.863" v="11454"/>
          <ac:spMkLst>
            <pc:docMk/>
            <pc:sldMasterMk cId="2691560780" sldId="2147483648"/>
            <ac:spMk id="16" creationId="{0F2550CA-4A8D-C9F9-6324-C036C874543B}"/>
          </ac:spMkLst>
        </pc:spChg>
        <pc:sldLayoutChg chg="addSp delSp modSp mod">
          <pc:chgData name="Isabelle Plank" userId="a1289ac7-07bb-4c5c-b82e-95f954aebe03" providerId="ADAL" clId="{1EE0B497-F77D-41A0-A0A0-E37151357CD2}" dt="2022-07-05T14:37:58.287" v="10558" actId="478"/>
          <pc:sldLayoutMkLst>
            <pc:docMk/>
            <pc:sldMasterMk cId="2691560780" sldId="2147483648"/>
            <pc:sldLayoutMk cId="3154779748" sldId="2147483649"/>
          </pc:sldLayoutMkLst>
          <pc:spChg chg="add del mod">
            <ac:chgData name="Isabelle Plank" userId="a1289ac7-07bb-4c5c-b82e-95f954aebe03" providerId="ADAL" clId="{1EE0B497-F77D-41A0-A0A0-E37151357CD2}" dt="2022-07-05T14:37:58.287" v="10558" actId="478"/>
            <ac:spMkLst>
              <pc:docMk/>
              <pc:sldMasterMk cId="2691560780" sldId="2147483648"/>
              <pc:sldLayoutMk cId="3154779748" sldId="2147483649"/>
              <ac:spMk id="6" creationId="{DDA400E1-2D1E-ECB5-9EB5-B58DE72735E2}"/>
            </ac:spMkLst>
          </pc:spChg>
        </pc:sldLayoutChg>
        <pc:sldLayoutChg chg="del mod">
          <pc:chgData name="Isabelle Plank" userId="a1289ac7-07bb-4c5c-b82e-95f954aebe03" providerId="ADAL" clId="{1EE0B497-F77D-41A0-A0A0-E37151357CD2}" dt="2022-07-08T10:24:59.940" v="11307" actId="2696"/>
          <pc:sldLayoutMkLst>
            <pc:docMk/>
            <pc:sldMasterMk cId="2691560780" sldId="2147483648"/>
            <pc:sldLayoutMk cId="3137921060" sldId="2147483650"/>
          </pc:sldLayoutMkLst>
        </pc:sldLayoutChg>
        <pc:sldLayoutChg chg="addSp delSp modSp mod ord">
          <pc:chgData name="Isabelle Plank" userId="a1289ac7-07bb-4c5c-b82e-95f954aebe03" providerId="ADAL" clId="{1EE0B497-F77D-41A0-A0A0-E37151357CD2}" dt="2022-07-05T08:11:46.340" v="373" actId="6014"/>
          <pc:sldLayoutMkLst>
            <pc:docMk/>
            <pc:sldMasterMk cId="2691560780" sldId="2147483648"/>
            <pc:sldLayoutMk cId="3227545414" sldId="2147483651"/>
          </pc:sldLayoutMkLst>
          <pc:spChg chg="del">
            <ac:chgData name="Isabelle Plank" userId="a1289ac7-07bb-4c5c-b82e-95f954aebe03" providerId="ADAL" clId="{1EE0B497-F77D-41A0-A0A0-E37151357CD2}" dt="2022-06-28T16:14:15.516" v="3" actId="478"/>
            <ac:spMkLst>
              <pc:docMk/>
              <pc:sldMasterMk cId="2691560780" sldId="2147483648"/>
              <pc:sldLayoutMk cId="3227545414" sldId="2147483651"/>
              <ac:spMk id="2" creationId="{DD4D0F5A-AFEF-D690-E0C8-B7CBC638A51D}"/>
            </ac:spMkLst>
          </pc:spChg>
          <pc:spChg chg="del">
            <ac:chgData name="Isabelle Plank" userId="a1289ac7-07bb-4c5c-b82e-95f954aebe03" providerId="ADAL" clId="{1EE0B497-F77D-41A0-A0A0-E37151357CD2}" dt="2022-06-28T16:14:17.750" v="4" actId="478"/>
            <ac:spMkLst>
              <pc:docMk/>
              <pc:sldMasterMk cId="2691560780" sldId="2147483648"/>
              <pc:sldLayoutMk cId="3227545414" sldId="2147483651"/>
              <ac:spMk id="3" creationId="{BCA20F7A-6844-7960-6588-CAA56E5445A2}"/>
            </ac:spMkLst>
          </pc:spChg>
          <pc:spChg chg="del">
            <ac:chgData name="Isabelle Plank" userId="a1289ac7-07bb-4c5c-b82e-95f954aebe03" providerId="ADAL" clId="{1EE0B497-F77D-41A0-A0A0-E37151357CD2}" dt="2022-06-28T16:14:19.886" v="5" actId="478"/>
            <ac:spMkLst>
              <pc:docMk/>
              <pc:sldMasterMk cId="2691560780" sldId="2147483648"/>
              <pc:sldLayoutMk cId="3227545414" sldId="2147483651"/>
              <ac:spMk id="4" creationId="{207DCBF5-198A-C0D0-51CD-EA28FA3CCFFF}"/>
            </ac:spMkLst>
          </pc:spChg>
          <pc:spChg chg="del">
            <ac:chgData name="Isabelle Plank" userId="a1289ac7-07bb-4c5c-b82e-95f954aebe03" providerId="ADAL" clId="{1EE0B497-F77D-41A0-A0A0-E37151357CD2}" dt="2022-06-28T16:14:15.516" v="3" actId="478"/>
            <ac:spMkLst>
              <pc:docMk/>
              <pc:sldMasterMk cId="2691560780" sldId="2147483648"/>
              <pc:sldLayoutMk cId="3227545414" sldId="2147483651"/>
              <ac:spMk id="7" creationId="{F0D16368-D405-13C7-E379-64D2871D6832}"/>
            </ac:spMkLst>
          </pc:spChg>
          <pc:spChg chg="add mod">
            <ac:chgData name="Isabelle Plank" userId="a1289ac7-07bb-4c5c-b82e-95f954aebe03" providerId="ADAL" clId="{1EE0B497-F77D-41A0-A0A0-E37151357CD2}" dt="2022-06-28T16:16:26.112" v="18" actId="1076"/>
            <ac:spMkLst>
              <pc:docMk/>
              <pc:sldMasterMk cId="2691560780" sldId="2147483648"/>
              <pc:sldLayoutMk cId="3227545414" sldId="2147483651"/>
              <ac:spMk id="8" creationId="{446A04C3-B821-5ED6-AFCB-D9C03F604F04}"/>
            </ac:spMkLst>
          </pc:spChg>
          <pc:spChg chg="add mod">
            <ac:chgData name="Isabelle Plank" userId="a1289ac7-07bb-4c5c-b82e-95f954aebe03" providerId="ADAL" clId="{1EE0B497-F77D-41A0-A0A0-E37151357CD2}" dt="2022-06-28T16:16:33.854" v="19" actId="403"/>
            <ac:spMkLst>
              <pc:docMk/>
              <pc:sldMasterMk cId="2691560780" sldId="2147483648"/>
              <pc:sldLayoutMk cId="3227545414" sldId="2147483651"/>
              <ac:spMk id="9" creationId="{1E22F644-EE38-1F93-4651-30264FB9A13B}"/>
            </ac:spMkLst>
          </pc:spChg>
          <pc:spChg chg="add mod">
            <ac:chgData name="Isabelle Plank" userId="a1289ac7-07bb-4c5c-b82e-95f954aebe03" providerId="ADAL" clId="{1EE0B497-F77D-41A0-A0A0-E37151357CD2}" dt="2022-06-28T16:16:20.766" v="16" actId="403"/>
            <ac:spMkLst>
              <pc:docMk/>
              <pc:sldMasterMk cId="2691560780" sldId="2147483648"/>
              <pc:sldLayoutMk cId="3227545414" sldId="2147483651"/>
              <ac:spMk id="10" creationId="{F2A0F379-1824-D4E3-CE51-5DF75128171F}"/>
            </ac:spMkLst>
          </pc:spChg>
          <pc:spChg chg="add mod">
            <ac:chgData name="Isabelle Plank" userId="a1289ac7-07bb-4c5c-b82e-95f954aebe03" providerId="ADAL" clId="{1EE0B497-F77D-41A0-A0A0-E37151357CD2}" dt="2022-06-28T16:17:07.213" v="25" actId="207"/>
            <ac:spMkLst>
              <pc:docMk/>
              <pc:sldMasterMk cId="2691560780" sldId="2147483648"/>
              <pc:sldLayoutMk cId="3227545414" sldId="2147483651"/>
              <ac:spMk id="11" creationId="{65665DEC-776B-00DF-01DB-E396B150BB80}"/>
            </ac:spMkLst>
          </pc:spChg>
        </pc:sldLayoutChg>
        <pc:sldLayoutChg chg="del mod ord">
          <pc:chgData name="Isabelle Plank" userId="a1289ac7-07bb-4c5c-b82e-95f954aebe03" providerId="ADAL" clId="{1EE0B497-F77D-41A0-A0A0-E37151357CD2}" dt="2022-07-08T10:25:16.605" v="11320" actId="2696"/>
          <pc:sldLayoutMkLst>
            <pc:docMk/>
            <pc:sldMasterMk cId="2691560780" sldId="2147483648"/>
            <pc:sldLayoutMk cId="3034448529" sldId="2147483652"/>
          </pc:sldLayoutMkLst>
        </pc:sldLayoutChg>
        <pc:sldLayoutChg chg="addSp delSp modSp del mod ord">
          <pc:chgData name="Isabelle Plank" userId="a1289ac7-07bb-4c5c-b82e-95f954aebe03" providerId="ADAL" clId="{1EE0B497-F77D-41A0-A0A0-E37151357CD2}" dt="2022-07-08T10:25:16.752" v="11323" actId="2696"/>
          <pc:sldLayoutMkLst>
            <pc:docMk/>
            <pc:sldMasterMk cId="2691560780" sldId="2147483648"/>
            <pc:sldLayoutMk cId="2512052572" sldId="2147483653"/>
          </pc:sldLayoutMkLst>
          <pc:spChg chg="add mod">
            <ac:chgData name="Isabelle Plank" userId="a1289ac7-07bb-4c5c-b82e-95f954aebe03" providerId="ADAL" clId="{1EE0B497-F77D-41A0-A0A0-E37151357CD2}" dt="2022-07-05T08:19:18.770" v="574" actId="20577"/>
            <ac:spMkLst>
              <pc:docMk/>
              <pc:sldMasterMk cId="2691560780" sldId="2147483648"/>
              <pc:sldLayoutMk cId="2512052572" sldId="2147483653"/>
              <ac:spMk id="2" creationId="{3CF20F5D-FE75-3465-9CAF-E064B6F91256}"/>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2" creationId="{5C2DCF99-5193-EF81-2B36-6223D222F0D7}"/>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3" creationId="{37456247-9460-0591-5E3E-330641C483F9}"/>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4" creationId="{D1B27E54-9319-9CF9-4648-D140AEE95E24}"/>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5" creationId="{05FE39AF-7947-D41F-706F-28F7FBFE873B}"/>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6" creationId="{F8E87051-337D-B905-1C30-F179102368F7}"/>
            </ac:spMkLst>
          </pc:spChg>
          <pc:spChg chg="del">
            <ac:chgData name="Isabelle Plank" userId="a1289ac7-07bb-4c5c-b82e-95f954aebe03" providerId="ADAL" clId="{1EE0B497-F77D-41A0-A0A0-E37151357CD2}" dt="2022-06-28T16:22:34.909" v="27" actId="478"/>
            <ac:spMkLst>
              <pc:docMk/>
              <pc:sldMasterMk cId="2691560780" sldId="2147483648"/>
              <pc:sldLayoutMk cId="2512052572" sldId="2147483653"/>
              <ac:spMk id="7" creationId="{EA773E50-46B2-B596-E73A-AFFE8356C720}"/>
            </ac:spMkLst>
          </pc:spChg>
          <pc:spChg chg="add mod">
            <ac:chgData name="Isabelle Plank" userId="a1289ac7-07bb-4c5c-b82e-95f954aebe03" providerId="ADAL" clId="{1EE0B497-F77D-41A0-A0A0-E37151357CD2}" dt="2022-06-28T16:22:59.283" v="30"/>
            <ac:spMkLst>
              <pc:docMk/>
              <pc:sldMasterMk cId="2691560780" sldId="2147483648"/>
              <pc:sldLayoutMk cId="2512052572" sldId="2147483653"/>
              <ac:spMk id="10" creationId="{252AD4BF-503E-8423-CCA3-003E31BD242F}"/>
            </ac:spMkLst>
          </pc:spChg>
          <pc:spChg chg="add mod">
            <ac:chgData name="Isabelle Plank" userId="a1289ac7-07bb-4c5c-b82e-95f954aebe03" providerId="ADAL" clId="{1EE0B497-F77D-41A0-A0A0-E37151357CD2}" dt="2022-06-28T16:22:59.283" v="30"/>
            <ac:spMkLst>
              <pc:docMk/>
              <pc:sldMasterMk cId="2691560780" sldId="2147483648"/>
              <pc:sldLayoutMk cId="2512052572" sldId="2147483653"/>
              <ac:spMk id="11" creationId="{49736CD1-F8B1-00CD-61D2-298CF7C889F7}"/>
            </ac:spMkLst>
          </pc:spChg>
          <pc:spChg chg="add del">
            <ac:chgData name="Isabelle Plank" userId="a1289ac7-07bb-4c5c-b82e-95f954aebe03" providerId="ADAL" clId="{1EE0B497-F77D-41A0-A0A0-E37151357CD2}" dt="2022-06-28T16:23:18.231" v="32" actId="478"/>
            <ac:spMkLst>
              <pc:docMk/>
              <pc:sldMasterMk cId="2691560780" sldId="2147483648"/>
              <pc:sldLayoutMk cId="2512052572" sldId="2147483653"/>
              <ac:spMk id="12" creationId="{0BBB2B57-A150-0359-42AA-CFA0796AFA73}"/>
            </ac:spMkLst>
          </pc:spChg>
          <pc:spChg chg="add del">
            <ac:chgData name="Isabelle Plank" userId="a1289ac7-07bb-4c5c-b82e-95f954aebe03" providerId="ADAL" clId="{1EE0B497-F77D-41A0-A0A0-E37151357CD2}" dt="2022-06-28T16:23:27.636" v="33" actId="11529"/>
            <ac:spMkLst>
              <pc:docMk/>
              <pc:sldMasterMk cId="2691560780" sldId="2147483648"/>
              <pc:sldLayoutMk cId="2512052572" sldId="2147483653"/>
              <ac:spMk id="13" creationId="{BC355538-19C1-44F0-E609-4C72B4535320}"/>
            </ac:spMkLst>
          </pc:spChg>
          <pc:spChg chg="add mod">
            <ac:chgData name="Isabelle Plank" userId="a1289ac7-07bb-4c5c-b82e-95f954aebe03" providerId="ADAL" clId="{1EE0B497-F77D-41A0-A0A0-E37151357CD2}" dt="2022-06-28T16:24:09.798" v="50" actId="122"/>
            <ac:spMkLst>
              <pc:docMk/>
              <pc:sldMasterMk cId="2691560780" sldId="2147483648"/>
              <pc:sldLayoutMk cId="2512052572" sldId="2147483653"/>
              <ac:spMk id="14" creationId="{74F99EFD-4122-85A2-3207-3EA12E6067A4}"/>
            </ac:spMkLst>
          </pc:spChg>
          <pc:spChg chg="add mod">
            <ac:chgData name="Isabelle Plank" userId="a1289ac7-07bb-4c5c-b82e-95f954aebe03" providerId="ADAL" clId="{1EE0B497-F77D-41A0-A0A0-E37151357CD2}" dt="2022-06-28T16:24:17.298" v="51" actId="408"/>
            <ac:spMkLst>
              <pc:docMk/>
              <pc:sldMasterMk cId="2691560780" sldId="2147483648"/>
              <pc:sldLayoutMk cId="2512052572" sldId="2147483653"/>
              <ac:spMk id="15" creationId="{0F42AD9A-ECE9-A0C5-4F81-9891FE02FB70}"/>
            </ac:spMkLst>
          </pc:spChg>
          <pc:spChg chg="add mod">
            <ac:chgData name="Isabelle Plank" userId="a1289ac7-07bb-4c5c-b82e-95f954aebe03" providerId="ADAL" clId="{1EE0B497-F77D-41A0-A0A0-E37151357CD2}" dt="2022-06-28T16:24:09.798" v="50" actId="122"/>
            <ac:spMkLst>
              <pc:docMk/>
              <pc:sldMasterMk cId="2691560780" sldId="2147483648"/>
              <pc:sldLayoutMk cId="2512052572" sldId="2147483653"/>
              <ac:spMk id="16" creationId="{5E729F6E-36E1-328D-C607-069EAAEE07A6}"/>
            </ac:spMkLst>
          </pc:spChg>
          <pc:spChg chg="add del">
            <ac:chgData name="Isabelle Plank" userId="a1289ac7-07bb-4c5c-b82e-95f954aebe03" providerId="ADAL" clId="{1EE0B497-F77D-41A0-A0A0-E37151357CD2}" dt="2022-06-28T16:24:34.668" v="52" actId="11529"/>
            <ac:spMkLst>
              <pc:docMk/>
              <pc:sldMasterMk cId="2691560780" sldId="2147483648"/>
              <pc:sldLayoutMk cId="2512052572" sldId="2147483653"/>
              <ac:spMk id="17" creationId="{BF02050B-A8E5-52E0-F311-C03652223F7C}"/>
            </ac:spMkLst>
          </pc:spChg>
          <pc:spChg chg="add mod">
            <ac:chgData name="Isabelle Plank" userId="a1289ac7-07bb-4c5c-b82e-95f954aebe03" providerId="ADAL" clId="{1EE0B497-F77D-41A0-A0A0-E37151357CD2}" dt="2022-06-28T16:24:55.765" v="57" actId="404"/>
            <ac:spMkLst>
              <pc:docMk/>
              <pc:sldMasterMk cId="2691560780" sldId="2147483648"/>
              <pc:sldLayoutMk cId="2512052572" sldId="2147483653"/>
              <ac:spMk id="18" creationId="{9FEC82D4-6EEB-8B14-580F-99F0DD71DA68}"/>
            </ac:spMkLst>
          </pc:spChg>
          <pc:spChg chg="add mod">
            <ac:chgData name="Isabelle Plank" userId="a1289ac7-07bb-4c5c-b82e-95f954aebe03" providerId="ADAL" clId="{1EE0B497-F77D-41A0-A0A0-E37151357CD2}" dt="2022-06-28T16:25:11.803" v="61" actId="1076"/>
            <ac:spMkLst>
              <pc:docMk/>
              <pc:sldMasterMk cId="2691560780" sldId="2147483648"/>
              <pc:sldLayoutMk cId="2512052572" sldId="2147483653"/>
              <ac:spMk id="19" creationId="{4AD33E82-49E4-E74B-B4D0-3738B3051445}"/>
            </ac:spMkLst>
          </pc:spChg>
          <pc:spChg chg="add mod">
            <ac:chgData name="Isabelle Plank" userId="a1289ac7-07bb-4c5c-b82e-95f954aebe03" providerId="ADAL" clId="{1EE0B497-F77D-41A0-A0A0-E37151357CD2}" dt="2022-06-28T16:25:07.404" v="60" actId="1076"/>
            <ac:spMkLst>
              <pc:docMk/>
              <pc:sldMasterMk cId="2691560780" sldId="2147483648"/>
              <pc:sldLayoutMk cId="2512052572" sldId="2147483653"/>
              <ac:spMk id="20" creationId="{D8188FCB-80AC-D9DD-3D1A-851CE2E01580}"/>
            </ac:spMkLst>
          </pc:spChg>
        </pc:sldLayoutChg>
        <pc:sldLayoutChg chg="addSp delSp modSp mod">
          <pc:chgData name="Isabelle Plank" userId="a1289ac7-07bb-4c5c-b82e-95f954aebe03" providerId="ADAL" clId="{1EE0B497-F77D-41A0-A0A0-E37151357CD2}" dt="2022-06-28T16:27:12.028" v="63"/>
          <pc:sldLayoutMkLst>
            <pc:docMk/>
            <pc:sldMasterMk cId="2691560780" sldId="2147483648"/>
            <pc:sldLayoutMk cId="285356140" sldId="2147483654"/>
          </pc:sldLayoutMkLst>
          <pc:spChg chg="del">
            <ac:chgData name="Isabelle Plank" userId="a1289ac7-07bb-4c5c-b82e-95f954aebe03" providerId="ADAL" clId="{1EE0B497-F77D-41A0-A0A0-E37151357CD2}" dt="2022-06-28T16:27:00.740" v="62" actId="478"/>
            <ac:spMkLst>
              <pc:docMk/>
              <pc:sldMasterMk cId="2691560780" sldId="2147483648"/>
              <pc:sldLayoutMk cId="285356140" sldId="2147483654"/>
              <ac:spMk id="3" creationId="{7F949F38-CB73-6531-4C3F-305E1F9CD135}"/>
            </ac:spMkLst>
          </pc:spChg>
          <pc:spChg chg="add mod">
            <ac:chgData name="Isabelle Plank" userId="a1289ac7-07bb-4c5c-b82e-95f954aebe03" providerId="ADAL" clId="{1EE0B497-F77D-41A0-A0A0-E37151357CD2}" dt="2022-06-28T16:27:12.028" v="63"/>
            <ac:spMkLst>
              <pc:docMk/>
              <pc:sldMasterMk cId="2691560780" sldId="2147483648"/>
              <pc:sldLayoutMk cId="285356140" sldId="2147483654"/>
              <ac:spMk id="6" creationId="{852737E0-16FA-D260-B57A-F184B34BDD63}"/>
            </ac:spMkLst>
          </pc:spChg>
        </pc:sldLayoutChg>
        <pc:sldLayoutChg chg="delSp del mod">
          <pc:chgData name="Isabelle Plank" userId="a1289ac7-07bb-4c5c-b82e-95f954aebe03" providerId="ADAL" clId="{1EE0B497-F77D-41A0-A0A0-E37151357CD2}" dt="2022-07-08T10:25:06.100" v="11308" actId="2696"/>
          <pc:sldLayoutMkLst>
            <pc:docMk/>
            <pc:sldMasterMk cId="2691560780" sldId="2147483648"/>
            <pc:sldLayoutMk cId="2824630652" sldId="2147483655"/>
          </pc:sldLayoutMkLst>
          <pc:spChg chg="del">
            <ac:chgData name="Isabelle Plank" userId="a1289ac7-07bb-4c5c-b82e-95f954aebe03" providerId="ADAL" clId="{1EE0B497-F77D-41A0-A0A0-E37151357CD2}" dt="2022-06-28T16:27:18.979" v="64" actId="478"/>
            <ac:spMkLst>
              <pc:docMk/>
              <pc:sldMasterMk cId="2691560780" sldId="2147483648"/>
              <pc:sldLayoutMk cId="2824630652" sldId="2147483655"/>
              <ac:spMk id="2" creationId="{7F12936C-76EA-C422-B5D1-D9F49ACA5021}"/>
            </ac:spMkLst>
          </pc:spChg>
        </pc:sldLayoutChg>
        <pc:sldLayoutChg chg="del">
          <pc:chgData name="Isabelle Plank" userId="a1289ac7-07bb-4c5c-b82e-95f954aebe03" providerId="ADAL" clId="{1EE0B497-F77D-41A0-A0A0-E37151357CD2}" dt="2022-06-28T16:27:27.052" v="68" actId="2696"/>
          <pc:sldLayoutMkLst>
            <pc:docMk/>
            <pc:sldMasterMk cId="2691560780" sldId="2147483648"/>
            <pc:sldLayoutMk cId="3749655154" sldId="2147483656"/>
          </pc:sldLayoutMkLst>
        </pc:sldLayoutChg>
        <pc:sldLayoutChg chg="del">
          <pc:chgData name="Isabelle Plank" userId="a1289ac7-07bb-4c5c-b82e-95f954aebe03" providerId="ADAL" clId="{1EE0B497-F77D-41A0-A0A0-E37151357CD2}" dt="2022-06-28T16:27:27.052" v="67" actId="2696"/>
          <pc:sldLayoutMkLst>
            <pc:docMk/>
            <pc:sldMasterMk cId="2691560780" sldId="2147483648"/>
            <pc:sldLayoutMk cId="859163151" sldId="2147483657"/>
          </pc:sldLayoutMkLst>
        </pc:sldLayoutChg>
        <pc:sldLayoutChg chg="del">
          <pc:chgData name="Isabelle Plank" userId="a1289ac7-07bb-4c5c-b82e-95f954aebe03" providerId="ADAL" clId="{1EE0B497-F77D-41A0-A0A0-E37151357CD2}" dt="2022-06-28T16:27:27.052" v="66" actId="2696"/>
          <pc:sldLayoutMkLst>
            <pc:docMk/>
            <pc:sldMasterMk cId="2691560780" sldId="2147483648"/>
            <pc:sldLayoutMk cId="201748983" sldId="2147483658"/>
          </pc:sldLayoutMkLst>
        </pc:sldLayoutChg>
        <pc:sldLayoutChg chg="del">
          <pc:chgData name="Isabelle Plank" userId="a1289ac7-07bb-4c5c-b82e-95f954aebe03" providerId="ADAL" clId="{1EE0B497-F77D-41A0-A0A0-E37151357CD2}" dt="2022-06-28T16:27:27.052" v="65" actId="2696"/>
          <pc:sldLayoutMkLst>
            <pc:docMk/>
            <pc:sldMasterMk cId="2691560780" sldId="2147483648"/>
            <pc:sldLayoutMk cId="1967974003" sldId="2147483659"/>
          </pc:sldLayoutMkLst>
        </pc:sldLayoutChg>
        <pc:sldLayoutChg chg="mod">
          <pc:chgData name="Isabelle Plank" userId="a1289ac7-07bb-4c5c-b82e-95f954aebe03" providerId="ADAL" clId="{1EE0B497-F77D-41A0-A0A0-E37151357CD2}" dt="2022-07-05T08:11:11.493" v="371" actId="6014"/>
          <pc:sldLayoutMkLst>
            <pc:docMk/>
            <pc:sldMasterMk cId="2691560780" sldId="2147483648"/>
            <pc:sldLayoutMk cId="3753292386" sldId="2147483660"/>
          </pc:sldLayoutMkLst>
        </pc:sldLayoutChg>
        <pc:sldLayoutChg chg="addSp delSp modSp del mod">
          <pc:chgData name="Isabelle Plank" userId="a1289ac7-07bb-4c5c-b82e-95f954aebe03" providerId="ADAL" clId="{1EE0B497-F77D-41A0-A0A0-E37151357CD2}" dt="2022-07-08T10:24:58.146" v="11306" actId="2696"/>
          <pc:sldLayoutMkLst>
            <pc:docMk/>
            <pc:sldMasterMk cId="2691560780" sldId="2147483648"/>
            <pc:sldLayoutMk cId="3541046155" sldId="2147483661"/>
          </pc:sldLayoutMkLst>
          <pc:spChg chg="mod">
            <ac:chgData name="Isabelle Plank" userId="a1289ac7-07bb-4c5c-b82e-95f954aebe03" providerId="ADAL" clId="{1EE0B497-F77D-41A0-A0A0-E37151357CD2}" dt="2022-07-08T10:22:39.684" v="11236" actId="20577"/>
            <ac:spMkLst>
              <pc:docMk/>
              <pc:sldMasterMk cId="2691560780" sldId="2147483648"/>
              <pc:sldLayoutMk cId="3541046155" sldId="2147483661"/>
              <ac:spMk id="2" creationId="{FFB826BC-2F21-A57B-F3EF-F06B47C2423C}"/>
            </ac:spMkLst>
          </pc:spChg>
          <pc:spChg chg="mod">
            <ac:chgData name="Isabelle Plank" userId="a1289ac7-07bb-4c5c-b82e-95f954aebe03" providerId="ADAL" clId="{1EE0B497-F77D-41A0-A0A0-E37151357CD2}" dt="2022-07-08T10:23:03.182" v="11303" actId="20577"/>
            <ac:spMkLst>
              <pc:docMk/>
              <pc:sldMasterMk cId="2691560780" sldId="2147483648"/>
              <pc:sldLayoutMk cId="3541046155" sldId="2147483661"/>
              <ac:spMk id="5" creationId="{C4DFA8DE-C4BE-1372-4F72-4E8AECB9E26B}"/>
            </ac:spMkLst>
          </pc:spChg>
          <pc:spChg chg="del">
            <ac:chgData name="Isabelle Plank" userId="a1289ac7-07bb-4c5c-b82e-95f954aebe03" providerId="ADAL" clId="{1EE0B497-F77D-41A0-A0A0-E37151357CD2}" dt="2022-07-08T10:14:01.290" v="11043" actId="478"/>
            <ac:spMkLst>
              <pc:docMk/>
              <pc:sldMasterMk cId="2691560780" sldId="2147483648"/>
              <pc:sldLayoutMk cId="3541046155" sldId="2147483661"/>
              <ac:spMk id="6" creationId="{691D536A-EF94-D3CE-794B-08CA8AC4A9E2}"/>
            </ac:spMkLst>
          </pc:spChg>
          <pc:spChg chg="add del">
            <ac:chgData name="Isabelle Plank" userId="a1289ac7-07bb-4c5c-b82e-95f954aebe03" providerId="ADAL" clId="{1EE0B497-F77D-41A0-A0A0-E37151357CD2}" dt="2022-07-08T10:15:38.676" v="11054" actId="11529"/>
            <ac:spMkLst>
              <pc:docMk/>
              <pc:sldMasterMk cId="2691560780" sldId="2147483648"/>
              <pc:sldLayoutMk cId="3541046155" sldId="2147483661"/>
              <ac:spMk id="8" creationId="{B9F2528A-1F7C-8172-1AA6-1EED0A67937F}"/>
            </ac:spMkLst>
          </pc:spChg>
          <pc:spChg chg="add del mod">
            <ac:chgData name="Isabelle Plank" userId="a1289ac7-07bb-4c5c-b82e-95f954aebe03" providerId="ADAL" clId="{1EE0B497-F77D-41A0-A0A0-E37151357CD2}" dt="2022-07-08T10:15:52.858" v="11055" actId="478"/>
            <ac:spMkLst>
              <pc:docMk/>
              <pc:sldMasterMk cId="2691560780" sldId="2147483648"/>
              <pc:sldLayoutMk cId="3541046155" sldId="2147483661"/>
              <ac:spMk id="9" creationId="{A1325885-0116-F710-47BC-43260E66ED63}"/>
            </ac:spMkLst>
          </pc:spChg>
          <pc:spChg chg="add del">
            <ac:chgData name="Isabelle Plank" userId="a1289ac7-07bb-4c5c-b82e-95f954aebe03" providerId="ADAL" clId="{1EE0B497-F77D-41A0-A0A0-E37151357CD2}" dt="2022-07-08T10:16:45.201" v="11063" actId="11529"/>
            <ac:spMkLst>
              <pc:docMk/>
              <pc:sldMasterMk cId="2691560780" sldId="2147483648"/>
              <pc:sldLayoutMk cId="3541046155" sldId="2147483661"/>
              <ac:spMk id="11" creationId="{4E8238F7-2D62-71EC-0D91-65969298253A}"/>
            </ac:spMkLst>
          </pc:spChg>
          <pc:spChg chg="add del mod">
            <ac:chgData name="Isabelle Plank" userId="a1289ac7-07bb-4c5c-b82e-95f954aebe03" providerId="ADAL" clId="{1EE0B497-F77D-41A0-A0A0-E37151357CD2}" dt="2022-07-08T10:21:26.834" v="11182" actId="554"/>
            <ac:spMkLst>
              <pc:docMk/>
              <pc:sldMasterMk cId="2691560780" sldId="2147483648"/>
              <pc:sldLayoutMk cId="3541046155" sldId="2147483661"/>
              <ac:spMk id="12" creationId="{D5412852-D9E6-44D3-22E8-294F8C60A7ED}"/>
            </ac:spMkLst>
          </pc:spChg>
          <pc:spChg chg="add mod">
            <ac:chgData name="Isabelle Plank" userId="a1289ac7-07bb-4c5c-b82e-95f954aebe03" providerId="ADAL" clId="{1EE0B497-F77D-41A0-A0A0-E37151357CD2}" dt="2022-07-08T10:21:58.574" v="11190" actId="20577"/>
            <ac:spMkLst>
              <pc:docMk/>
              <pc:sldMasterMk cId="2691560780" sldId="2147483648"/>
              <pc:sldLayoutMk cId="3541046155" sldId="2147483661"/>
              <ac:spMk id="13" creationId="{9D219796-BCAC-32AE-D85F-2953D2E3C59E}"/>
            </ac:spMkLst>
          </pc:spChg>
          <pc:spChg chg="add mod">
            <ac:chgData name="Isabelle Plank" userId="a1289ac7-07bb-4c5c-b82e-95f954aebe03" providerId="ADAL" clId="{1EE0B497-F77D-41A0-A0A0-E37151357CD2}" dt="2022-07-08T10:22:17.270" v="11208" actId="20577"/>
            <ac:spMkLst>
              <pc:docMk/>
              <pc:sldMasterMk cId="2691560780" sldId="2147483648"/>
              <pc:sldLayoutMk cId="3541046155" sldId="2147483661"/>
              <ac:spMk id="14" creationId="{86DD504B-7191-AFA6-A871-2DB69A01A3AC}"/>
            </ac:spMkLst>
          </pc:spChg>
          <pc:spChg chg="add mod">
            <ac:chgData name="Isabelle Plank" userId="a1289ac7-07bb-4c5c-b82e-95f954aebe03" providerId="ADAL" clId="{1EE0B497-F77D-41A0-A0A0-E37151357CD2}" dt="2022-07-08T10:22:01.269" v="11192" actId="20577"/>
            <ac:spMkLst>
              <pc:docMk/>
              <pc:sldMasterMk cId="2691560780" sldId="2147483648"/>
              <pc:sldLayoutMk cId="3541046155" sldId="2147483661"/>
              <ac:spMk id="15" creationId="{97D79F31-0FAF-B436-53A3-76FC8F5F1F94}"/>
            </ac:spMkLst>
          </pc:spChg>
          <pc:spChg chg="add mod">
            <ac:chgData name="Isabelle Plank" userId="a1289ac7-07bb-4c5c-b82e-95f954aebe03" providerId="ADAL" clId="{1EE0B497-F77D-41A0-A0A0-E37151357CD2}" dt="2022-07-08T10:22:18.857" v="11210" actId="20577"/>
            <ac:spMkLst>
              <pc:docMk/>
              <pc:sldMasterMk cId="2691560780" sldId="2147483648"/>
              <pc:sldLayoutMk cId="3541046155" sldId="2147483661"/>
              <ac:spMk id="16" creationId="{FD425190-0CCD-EA4A-5BD2-CFAB28F277FE}"/>
            </ac:spMkLst>
          </pc:spChg>
          <pc:spChg chg="add mod">
            <ac:chgData name="Isabelle Plank" userId="a1289ac7-07bb-4c5c-b82e-95f954aebe03" providerId="ADAL" clId="{1EE0B497-F77D-41A0-A0A0-E37151357CD2}" dt="2022-07-08T10:22:03.414" v="11194" actId="20577"/>
            <ac:spMkLst>
              <pc:docMk/>
              <pc:sldMasterMk cId="2691560780" sldId="2147483648"/>
              <pc:sldLayoutMk cId="3541046155" sldId="2147483661"/>
              <ac:spMk id="17" creationId="{6AEE93EE-2D6E-05C4-EDE3-A71530975BE3}"/>
            </ac:spMkLst>
          </pc:spChg>
          <pc:spChg chg="add del mod">
            <ac:chgData name="Isabelle Plank" userId="a1289ac7-07bb-4c5c-b82e-95f954aebe03" providerId="ADAL" clId="{1EE0B497-F77D-41A0-A0A0-E37151357CD2}" dt="2022-07-08T10:22:20.699" v="11212" actId="20577"/>
            <ac:spMkLst>
              <pc:docMk/>
              <pc:sldMasterMk cId="2691560780" sldId="2147483648"/>
              <pc:sldLayoutMk cId="3541046155" sldId="2147483661"/>
              <ac:spMk id="18" creationId="{DEA8008A-BB4B-49A3-850D-EB700D080773}"/>
            </ac:spMkLst>
          </pc:spChg>
          <pc:spChg chg="add mod">
            <ac:chgData name="Isabelle Plank" userId="a1289ac7-07bb-4c5c-b82e-95f954aebe03" providerId="ADAL" clId="{1EE0B497-F77D-41A0-A0A0-E37151357CD2}" dt="2022-07-08T10:22:06.389" v="11196" actId="20577"/>
            <ac:spMkLst>
              <pc:docMk/>
              <pc:sldMasterMk cId="2691560780" sldId="2147483648"/>
              <pc:sldLayoutMk cId="3541046155" sldId="2147483661"/>
              <ac:spMk id="19" creationId="{300C0A00-69A4-A312-F75F-59614595C33F}"/>
            </ac:spMkLst>
          </pc:spChg>
          <pc:spChg chg="add del mod">
            <ac:chgData name="Isabelle Plank" userId="a1289ac7-07bb-4c5c-b82e-95f954aebe03" providerId="ADAL" clId="{1EE0B497-F77D-41A0-A0A0-E37151357CD2}" dt="2022-07-08T10:22:22.418" v="11214" actId="20577"/>
            <ac:spMkLst>
              <pc:docMk/>
              <pc:sldMasterMk cId="2691560780" sldId="2147483648"/>
              <pc:sldLayoutMk cId="3541046155" sldId="2147483661"/>
              <ac:spMk id="20" creationId="{E506B36F-F1B6-B506-D6C2-19AF446AD80B}"/>
            </ac:spMkLst>
          </pc:spChg>
          <pc:spChg chg="add mod">
            <ac:chgData name="Isabelle Plank" userId="a1289ac7-07bb-4c5c-b82e-95f954aebe03" providerId="ADAL" clId="{1EE0B497-F77D-41A0-A0A0-E37151357CD2}" dt="2022-07-08T10:22:08.076" v="11198" actId="20577"/>
            <ac:spMkLst>
              <pc:docMk/>
              <pc:sldMasterMk cId="2691560780" sldId="2147483648"/>
              <pc:sldLayoutMk cId="3541046155" sldId="2147483661"/>
              <ac:spMk id="21" creationId="{01091D1C-99F6-DDC2-0C7E-D30F6FA4E32B}"/>
            </ac:spMkLst>
          </pc:spChg>
          <pc:spChg chg="add mod">
            <ac:chgData name="Isabelle Plank" userId="a1289ac7-07bb-4c5c-b82e-95f954aebe03" providerId="ADAL" clId="{1EE0B497-F77D-41A0-A0A0-E37151357CD2}" dt="2022-07-08T10:22:24.390" v="11216" actId="20577"/>
            <ac:spMkLst>
              <pc:docMk/>
              <pc:sldMasterMk cId="2691560780" sldId="2147483648"/>
              <pc:sldLayoutMk cId="3541046155" sldId="2147483661"/>
              <ac:spMk id="22" creationId="{765DD287-73B9-6FB0-A341-60454BDBDBEA}"/>
            </ac:spMkLst>
          </pc:spChg>
          <pc:spChg chg="add mod">
            <ac:chgData name="Isabelle Plank" userId="a1289ac7-07bb-4c5c-b82e-95f954aebe03" providerId="ADAL" clId="{1EE0B497-F77D-41A0-A0A0-E37151357CD2}" dt="2022-07-08T10:22:09.818" v="11200" actId="20577"/>
            <ac:spMkLst>
              <pc:docMk/>
              <pc:sldMasterMk cId="2691560780" sldId="2147483648"/>
              <pc:sldLayoutMk cId="3541046155" sldId="2147483661"/>
              <ac:spMk id="23" creationId="{ADFCB84E-A6C5-4960-86D5-8C454E9F5292}"/>
            </ac:spMkLst>
          </pc:spChg>
          <pc:spChg chg="add mod">
            <ac:chgData name="Isabelle Plank" userId="a1289ac7-07bb-4c5c-b82e-95f954aebe03" providerId="ADAL" clId="{1EE0B497-F77D-41A0-A0A0-E37151357CD2}" dt="2022-07-08T10:22:26.325" v="11218" actId="20577"/>
            <ac:spMkLst>
              <pc:docMk/>
              <pc:sldMasterMk cId="2691560780" sldId="2147483648"/>
              <pc:sldLayoutMk cId="3541046155" sldId="2147483661"/>
              <ac:spMk id="24" creationId="{3F450128-7E6B-EDF6-EFAC-4AD09165C658}"/>
            </ac:spMkLst>
          </pc:spChg>
          <pc:spChg chg="add mod">
            <ac:chgData name="Isabelle Plank" userId="a1289ac7-07bb-4c5c-b82e-95f954aebe03" providerId="ADAL" clId="{1EE0B497-F77D-41A0-A0A0-E37151357CD2}" dt="2022-07-08T10:22:11.517" v="11202" actId="20577"/>
            <ac:spMkLst>
              <pc:docMk/>
              <pc:sldMasterMk cId="2691560780" sldId="2147483648"/>
              <pc:sldLayoutMk cId="3541046155" sldId="2147483661"/>
              <ac:spMk id="25" creationId="{6CA0A70A-5E37-F0AD-2380-7D5861C43421}"/>
            </ac:spMkLst>
          </pc:spChg>
          <pc:spChg chg="add mod">
            <ac:chgData name="Isabelle Plank" userId="a1289ac7-07bb-4c5c-b82e-95f954aebe03" providerId="ADAL" clId="{1EE0B497-F77D-41A0-A0A0-E37151357CD2}" dt="2022-07-08T10:22:28.059" v="11220" actId="20577"/>
            <ac:spMkLst>
              <pc:docMk/>
              <pc:sldMasterMk cId="2691560780" sldId="2147483648"/>
              <pc:sldLayoutMk cId="3541046155" sldId="2147483661"/>
              <ac:spMk id="26" creationId="{5E946977-16A4-7AEC-6B21-51A89A475A03}"/>
            </ac:spMkLst>
          </pc:spChg>
          <pc:spChg chg="add mod">
            <ac:chgData name="Isabelle Plank" userId="a1289ac7-07bb-4c5c-b82e-95f954aebe03" providerId="ADAL" clId="{1EE0B497-F77D-41A0-A0A0-E37151357CD2}" dt="2022-07-08T10:22:12.931" v="11204" actId="20577"/>
            <ac:spMkLst>
              <pc:docMk/>
              <pc:sldMasterMk cId="2691560780" sldId="2147483648"/>
              <pc:sldLayoutMk cId="3541046155" sldId="2147483661"/>
              <ac:spMk id="27" creationId="{454B4E43-109F-AD13-DD89-780020E4AFFF}"/>
            </ac:spMkLst>
          </pc:spChg>
          <pc:spChg chg="add mod">
            <ac:chgData name="Isabelle Plank" userId="a1289ac7-07bb-4c5c-b82e-95f954aebe03" providerId="ADAL" clId="{1EE0B497-F77D-41A0-A0A0-E37151357CD2}" dt="2022-07-08T10:22:29.931" v="11222" actId="20577"/>
            <ac:spMkLst>
              <pc:docMk/>
              <pc:sldMasterMk cId="2691560780" sldId="2147483648"/>
              <pc:sldLayoutMk cId="3541046155" sldId="2147483661"/>
              <ac:spMk id="28" creationId="{732304A2-3E35-DBAA-EDBE-1FCABA48FCA4}"/>
            </ac:spMkLst>
          </pc:spChg>
          <pc:spChg chg="add mod">
            <ac:chgData name="Isabelle Plank" userId="a1289ac7-07bb-4c5c-b82e-95f954aebe03" providerId="ADAL" clId="{1EE0B497-F77D-41A0-A0A0-E37151357CD2}" dt="2022-07-08T10:22:14.719" v="11206" actId="20577"/>
            <ac:spMkLst>
              <pc:docMk/>
              <pc:sldMasterMk cId="2691560780" sldId="2147483648"/>
              <pc:sldLayoutMk cId="3541046155" sldId="2147483661"/>
              <ac:spMk id="29" creationId="{DD7B2B34-B9DF-9FF1-9D90-0EA504804A9F}"/>
            </ac:spMkLst>
          </pc:spChg>
          <pc:spChg chg="add del mod">
            <ac:chgData name="Isabelle Plank" userId="a1289ac7-07bb-4c5c-b82e-95f954aebe03" providerId="ADAL" clId="{1EE0B497-F77D-41A0-A0A0-E37151357CD2}" dt="2022-07-08T10:20:57.784" v="11175" actId="478"/>
            <ac:spMkLst>
              <pc:docMk/>
              <pc:sldMasterMk cId="2691560780" sldId="2147483648"/>
              <pc:sldLayoutMk cId="3541046155" sldId="2147483661"/>
              <ac:spMk id="30" creationId="{DDF438A4-4B9B-8942-EF04-0A663BF97BC0}"/>
            </ac:spMkLst>
          </pc:spChg>
          <pc:spChg chg="add del mod">
            <ac:chgData name="Isabelle Plank" userId="a1289ac7-07bb-4c5c-b82e-95f954aebe03" providerId="ADAL" clId="{1EE0B497-F77D-41A0-A0A0-E37151357CD2}" dt="2022-07-08T10:20:48.138" v="11171" actId="478"/>
            <ac:spMkLst>
              <pc:docMk/>
              <pc:sldMasterMk cId="2691560780" sldId="2147483648"/>
              <pc:sldLayoutMk cId="3541046155" sldId="2147483661"/>
              <ac:spMk id="31" creationId="{F2C13480-041B-67BC-6401-9F4C4A54DD54}"/>
            </ac:spMkLst>
          </pc:spChg>
          <pc:spChg chg="add del mod">
            <ac:chgData name="Isabelle Plank" userId="a1289ac7-07bb-4c5c-b82e-95f954aebe03" providerId="ADAL" clId="{1EE0B497-F77D-41A0-A0A0-E37151357CD2}" dt="2022-07-08T10:20:55.333" v="11174" actId="478"/>
            <ac:spMkLst>
              <pc:docMk/>
              <pc:sldMasterMk cId="2691560780" sldId="2147483648"/>
              <pc:sldLayoutMk cId="3541046155" sldId="2147483661"/>
              <ac:spMk id="32" creationId="{7E411FEB-57D4-6AD9-2D2A-8860E79759FB}"/>
            </ac:spMkLst>
          </pc:spChg>
          <pc:spChg chg="add del mod">
            <ac:chgData name="Isabelle Plank" userId="a1289ac7-07bb-4c5c-b82e-95f954aebe03" providerId="ADAL" clId="{1EE0B497-F77D-41A0-A0A0-E37151357CD2}" dt="2022-07-08T10:20:53.529" v="11173" actId="478"/>
            <ac:spMkLst>
              <pc:docMk/>
              <pc:sldMasterMk cId="2691560780" sldId="2147483648"/>
              <pc:sldLayoutMk cId="3541046155" sldId="2147483661"/>
              <ac:spMk id="33" creationId="{441BE279-5DB8-510D-D13B-FDCF384324DA}"/>
            </ac:spMkLst>
          </pc:spChg>
          <pc:spChg chg="add del mod">
            <ac:chgData name="Isabelle Plank" userId="a1289ac7-07bb-4c5c-b82e-95f954aebe03" providerId="ADAL" clId="{1EE0B497-F77D-41A0-A0A0-E37151357CD2}" dt="2022-07-08T10:20:50.540" v="11172" actId="478"/>
            <ac:spMkLst>
              <pc:docMk/>
              <pc:sldMasterMk cId="2691560780" sldId="2147483648"/>
              <pc:sldLayoutMk cId="3541046155" sldId="2147483661"/>
              <ac:spMk id="34" creationId="{9AC7E723-1ACC-B7F7-F571-98C6B7E2DE2D}"/>
            </ac:spMkLst>
          </pc:spChg>
          <pc:spChg chg="add del mod">
            <ac:chgData name="Isabelle Plank" userId="a1289ac7-07bb-4c5c-b82e-95f954aebe03" providerId="ADAL" clId="{1EE0B497-F77D-41A0-A0A0-E37151357CD2}" dt="2022-07-08T10:20:34.512" v="11167" actId="478"/>
            <ac:spMkLst>
              <pc:docMk/>
              <pc:sldMasterMk cId="2691560780" sldId="2147483648"/>
              <pc:sldLayoutMk cId="3541046155" sldId="2147483661"/>
              <ac:spMk id="35" creationId="{1A69F400-E831-1A83-669C-EEFF6F86198A}"/>
            </ac:spMkLst>
          </pc:spChg>
          <pc:spChg chg="add del mod">
            <ac:chgData name="Isabelle Plank" userId="a1289ac7-07bb-4c5c-b82e-95f954aebe03" providerId="ADAL" clId="{1EE0B497-F77D-41A0-A0A0-E37151357CD2}" dt="2022-07-08T10:20:39.927" v="11168" actId="478"/>
            <ac:spMkLst>
              <pc:docMk/>
              <pc:sldMasterMk cId="2691560780" sldId="2147483648"/>
              <pc:sldLayoutMk cId="3541046155" sldId="2147483661"/>
              <ac:spMk id="36" creationId="{7B022F87-CB02-8371-966F-A8820B2EE14F}"/>
            </ac:spMkLst>
          </pc:spChg>
          <pc:spChg chg="add del mod">
            <ac:chgData name="Isabelle Plank" userId="a1289ac7-07bb-4c5c-b82e-95f954aebe03" providerId="ADAL" clId="{1EE0B497-F77D-41A0-A0A0-E37151357CD2}" dt="2022-07-08T10:20:43.001" v="11169" actId="478"/>
            <ac:spMkLst>
              <pc:docMk/>
              <pc:sldMasterMk cId="2691560780" sldId="2147483648"/>
              <pc:sldLayoutMk cId="3541046155" sldId="2147483661"/>
              <ac:spMk id="37" creationId="{56B48BEF-12C3-84AA-8AD4-7A421A810A1C}"/>
            </ac:spMkLst>
          </pc:spChg>
          <pc:spChg chg="add del mod">
            <ac:chgData name="Isabelle Plank" userId="a1289ac7-07bb-4c5c-b82e-95f954aebe03" providerId="ADAL" clId="{1EE0B497-F77D-41A0-A0A0-E37151357CD2}" dt="2022-07-08T10:20:46.051" v="11170" actId="478"/>
            <ac:spMkLst>
              <pc:docMk/>
              <pc:sldMasterMk cId="2691560780" sldId="2147483648"/>
              <pc:sldLayoutMk cId="3541046155" sldId="2147483661"/>
              <ac:spMk id="38" creationId="{451272F9-BA99-7445-8C27-874DCBEB62CC}"/>
            </ac:spMkLst>
          </pc:spChg>
          <pc:graphicFrameChg chg="add del mod modGraphic">
            <ac:chgData name="Isabelle Plank" userId="a1289ac7-07bb-4c5c-b82e-95f954aebe03" providerId="ADAL" clId="{1EE0B497-F77D-41A0-A0A0-E37151357CD2}" dt="2022-07-08T10:15:32.128" v="11053" actId="478"/>
            <ac:graphicFrameMkLst>
              <pc:docMk/>
              <pc:sldMasterMk cId="2691560780" sldId="2147483648"/>
              <pc:sldLayoutMk cId="3541046155" sldId="2147483661"/>
              <ac:graphicFrameMk id="7" creationId="{88974B0F-A369-2A90-1562-8812771F1E27}"/>
            </ac:graphicFrameMkLst>
          </pc:graphicFrameChg>
          <pc:graphicFrameChg chg="add del mod modGraphic">
            <ac:chgData name="Isabelle Plank" userId="a1289ac7-07bb-4c5c-b82e-95f954aebe03" providerId="ADAL" clId="{1EE0B497-F77D-41A0-A0A0-E37151357CD2}" dt="2022-07-08T10:19:43.503" v="11105" actId="478"/>
            <ac:graphicFrameMkLst>
              <pc:docMk/>
              <pc:sldMasterMk cId="2691560780" sldId="2147483648"/>
              <pc:sldLayoutMk cId="3541046155" sldId="2147483661"/>
              <ac:graphicFrameMk id="10" creationId="{9F329D33-12CB-16CD-1D63-E7D6C09EACA5}"/>
            </ac:graphicFrameMkLst>
          </pc:graphicFrameChg>
        </pc:sldLayoutChg>
        <pc:sldLayoutChg chg="del">
          <pc:chgData name="Isabelle Plank" userId="a1289ac7-07bb-4c5c-b82e-95f954aebe03" providerId="ADAL" clId="{1EE0B497-F77D-41A0-A0A0-E37151357CD2}" dt="2022-07-05T08:12:53.581" v="374" actId="2696"/>
          <pc:sldLayoutMkLst>
            <pc:docMk/>
            <pc:sldMasterMk cId="2691560780" sldId="2147483648"/>
            <pc:sldLayoutMk cId="4158188727" sldId="2147483662"/>
          </pc:sldLayoutMkLst>
        </pc:sldLayoutChg>
        <pc:sldLayoutChg chg="modSp del mod ord">
          <pc:chgData name="Isabelle Plank" userId="a1289ac7-07bb-4c5c-b82e-95f954aebe03" providerId="ADAL" clId="{1EE0B497-F77D-41A0-A0A0-E37151357CD2}" dt="2022-07-08T10:25:16.952" v="11328" actId="2696"/>
          <pc:sldLayoutMkLst>
            <pc:docMk/>
            <pc:sldMasterMk cId="2691560780" sldId="2147483648"/>
            <pc:sldLayoutMk cId="243272491" sldId="2147483663"/>
          </pc:sldLayoutMkLst>
          <pc:spChg chg="mod">
            <ac:chgData name="Isabelle Plank" userId="a1289ac7-07bb-4c5c-b82e-95f954aebe03" providerId="ADAL" clId="{1EE0B497-F77D-41A0-A0A0-E37151357CD2}" dt="2022-06-28T16:21:45.660" v="26" actId="14100"/>
            <ac:spMkLst>
              <pc:docMk/>
              <pc:sldMasterMk cId="2691560780" sldId="2147483648"/>
              <pc:sldLayoutMk cId="243272491" sldId="2147483663"/>
              <ac:spMk id="3" creationId="{F4A90C92-0BA3-11EC-904B-5C534A0D9CB0}"/>
            </ac:spMkLst>
          </pc:spChg>
        </pc:sldLayoutChg>
        <pc:sldLayoutChg chg="addSp delSp modSp new del mod">
          <pc:chgData name="Isabelle Plank" userId="a1289ac7-07bb-4c5c-b82e-95f954aebe03" providerId="ADAL" clId="{1EE0B497-F77D-41A0-A0A0-E37151357CD2}" dt="2022-07-08T10:25:16.435" v="11318" actId="2696"/>
          <pc:sldLayoutMkLst>
            <pc:docMk/>
            <pc:sldMasterMk cId="2691560780" sldId="2147483648"/>
            <pc:sldLayoutMk cId="2666196677" sldId="2147483664"/>
          </pc:sldLayoutMkLst>
          <pc:spChg chg="mod ord">
            <ac:chgData name="Isabelle Plank" userId="a1289ac7-07bb-4c5c-b82e-95f954aebe03" providerId="ADAL" clId="{1EE0B497-F77D-41A0-A0A0-E37151357CD2}" dt="2022-06-28T16:31:01.396" v="110" actId="1037"/>
            <ac:spMkLst>
              <pc:docMk/>
              <pc:sldMasterMk cId="2691560780" sldId="2147483648"/>
              <pc:sldLayoutMk cId="2666196677" sldId="2147483664"/>
              <ac:spMk id="2" creationId="{31A2F9DA-5385-94F5-E688-A644469A8608}"/>
            </ac:spMkLst>
          </pc:spChg>
          <pc:spChg chg="del">
            <ac:chgData name="Isabelle Plank" userId="a1289ac7-07bb-4c5c-b82e-95f954aebe03" providerId="ADAL" clId="{1EE0B497-F77D-41A0-A0A0-E37151357CD2}" dt="2022-06-28T16:28:37.678" v="72" actId="478"/>
            <ac:spMkLst>
              <pc:docMk/>
              <pc:sldMasterMk cId="2691560780" sldId="2147483648"/>
              <pc:sldLayoutMk cId="2666196677" sldId="2147483664"/>
              <ac:spMk id="3" creationId="{0604FEBD-5956-0FFF-CA8E-595A54A0BDA2}"/>
            </ac:spMkLst>
          </pc:spChg>
          <pc:picChg chg="add mod">
            <ac:chgData name="Isabelle Plank" userId="a1289ac7-07bb-4c5c-b82e-95f954aebe03" providerId="ADAL" clId="{1EE0B497-F77D-41A0-A0A0-E37151357CD2}" dt="2022-06-28T16:28:54.747" v="79" actId="14100"/>
            <ac:picMkLst>
              <pc:docMk/>
              <pc:sldMasterMk cId="2691560780" sldId="2147483648"/>
              <pc:sldLayoutMk cId="2666196677" sldId="2147483664"/>
              <ac:picMk id="5" creationId="{F39A73A6-548A-6EC8-BC77-8D35A0AB468E}"/>
            </ac:picMkLst>
          </pc:picChg>
        </pc:sldLayoutChg>
        <pc:sldLayoutChg chg="addSp delSp modSp new del mod">
          <pc:chgData name="Isabelle Plank" userId="a1289ac7-07bb-4c5c-b82e-95f954aebe03" providerId="ADAL" clId="{1EE0B497-F77D-41A0-A0A0-E37151357CD2}" dt="2022-07-08T10:25:16.351" v="11312" actId="2696"/>
          <pc:sldLayoutMkLst>
            <pc:docMk/>
            <pc:sldMasterMk cId="2691560780" sldId="2147483648"/>
            <pc:sldLayoutMk cId="2742728954" sldId="2147483665"/>
          </pc:sldLayoutMkLst>
          <pc:spChg chg="add mod">
            <ac:chgData name="Isabelle Plank" userId="a1289ac7-07bb-4c5c-b82e-95f954aebe03" providerId="ADAL" clId="{1EE0B497-F77D-41A0-A0A0-E37151357CD2}" dt="2022-06-28T16:31:48.217" v="112"/>
            <ac:spMkLst>
              <pc:docMk/>
              <pc:sldMasterMk cId="2691560780" sldId="2147483648"/>
              <pc:sldLayoutMk cId="2742728954" sldId="2147483665"/>
              <ac:spMk id="5" creationId="{98A6B021-6EE1-E54C-CE83-3AF9473E1F9E}"/>
            </ac:spMkLst>
          </pc:spChg>
          <pc:spChg chg="add del">
            <ac:chgData name="Isabelle Plank" userId="a1289ac7-07bb-4c5c-b82e-95f954aebe03" providerId="ADAL" clId="{1EE0B497-F77D-41A0-A0A0-E37151357CD2}" dt="2022-06-28T16:32:03.972" v="113" actId="11529"/>
            <ac:spMkLst>
              <pc:docMk/>
              <pc:sldMasterMk cId="2691560780" sldId="2147483648"/>
              <pc:sldLayoutMk cId="2742728954" sldId="2147483665"/>
              <ac:spMk id="6" creationId="{0F6D0F5A-0A49-6055-300F-F28976283117}"/>
            </ac:spMkLst>
          </pc:spChg>
          <pc:spChg chg="add del mod">
            <ac:chgData name="Isabelle Plank" userId="a1289ac7-07bb-4c5c-b82e-95f954aebe03" providerId="ADAL" clId="{1EE0B497-F77D-41A0-A0A0-E37151357CD2}" dt="2022-06-28T16:32:08.426" v="114" actId="478"/>
            <ac:spMkLst>
              <pc:docMk/>
              <pc:sldMasterMk cId="2691560780" sldId="2147483648"/>
              <pc:sldLayoutMk cId="2742728954" sldId="2147483665"/>
              <ac:spMk id="7" creationId="{045495D2-87F8-CE35-E111-2AF97C565D67}"/>
            </ac:spMkLst>
          </pc:spChg>
          <pc:spChg chg="add del">
            <ac:chgData name="Isabelle Plank" userId="a1289ac7-07bb-4c5c-b82e-95f954aebe03" providerId="ADAL" clId="{1EE0B497-F77D-41A0-A0A0-E37151357CD2}" dt="2022-06-28T16:32:14.612" v="115" actId="11529"/>
            <ac:spMkLst>
              <pc:docMk/>
              <pc:sldMasterMk cId="2691560780" sldId="2147483648"/>
              <pc:sldLayoutMk cId="2742728954" sldId="2147483665"/>
              <ac:spMk id="8" creationId="{6054AA7A-41AA-A701-CD20-814B505A860B}"/>
            </ac:spMkLst>
          </pc:spChg>
          <pc:spChg chg="add mod">
            <ac:chgData name="Isabelle Plank" userId="a1289ac7-07bb-4c5c-b82e-95f954aebe03" providerId="ADAL" clId="{1EE0B497-F77D-41A0-A0A0-E37151357CD2}" dt="2022-06-28T16:32:31.088" v="138" actId="20577"/>
            <ac:spMkLst>
              <pc:docMk/>
              <pc:sldMasterMk cId="2691560780" sldId="2147483648"/>
              <pc:sldLayoutMk cId="2742728954" sldId="2147483665"/>
              <ac:spMk id="9" creationId="{C45488CE-9B08-17F6-CFCB-76836DE1219A}"/>
            </ac:spMkLst>
          </pc:spChg>
          <pc:spChg chg="add del">
            <ac:chgData name="Isabelle Plank" userId="a1289ac7-07bb-4c5c-b82e-95f954aebe03" providerId="ADAL" clId="{1EE0B497-F77D-41A0-A0A0-E37151357CD2}" dt="2022-06-28T16:32:41.556" v="139" actId="11529"/>
            <ac:spMkLst>
              <pc:docMk/>
              <pc:sldMasterMk cId="2691560780" sldId="2147483648"/>
              <pc:sldLayoutMk cId="2742728954" sldId="2147483665"/>
              <ac:spMk id="10" creationId="{9CE763ED-9545-BBF9-CC35-7AE56806DDAB}"/>
            </ac:spMkLst>
          </pc:spChg>
          <pc:spChg chg="add mod">
            <ac:chgData name="Isabelle Plank" userId="a1289ac7-07bb-4c5c-b82e-95f954aebe03" providerId="ADAL" clId="{1EE0B497-F77D-41A0-A0A0-E37151357CD2}" dt="2022-06-28T16:33:02.784" v="180" actId="20577"/>
            <ac:spMkLst>
              <pc:docMk/>
              <pc:sldMasterMk cId="2691560780" sldId="2147483648"/>
              <pc:sldLayoutMk cId="2742728954" sldId="2147483665"/>
              <ac:spMk id="11" creationId="{C2571C8A-DC37-F39E-6365-0D96556CE1B4}"/>
            </ac:spMkLst>
          </pc:spChg>
          <pc:spChg chg="add del mod">
            <ac:chgData name="Isabelle Plank" userId="a1289ac7-07bb-4c5c-b82e-95f954aebe03" providerId="ADAL" clId="{1EE0B497-F77D-41A0-A0A0-E37151357CD2}" dt="2022-07-05T08:22:07.097" v="839" actId="478"/>
            <ac:spMkLst>
              <pc:docMk/>
              <pc:sldMasterMk cId="2691560780" sldId="2147483648"/>
              <pc:sldLayoutMk cId="2742728954" sldId="2147483665"/>
              <ac:spMk id="12" creationId="{3330963A-4B9D-F1B7-CE1B-32608F2F73EB}"/>
            </ac:spMkLst>
          </pc:spChg>
        </pc:sldLayoutChg>
        <pc:sldLayoutChg chg="addSp modSp new del mod ord">
          <pc:chgData name="Isabelle Plank" userId="a1289ac7-07bb-4c5c-b82e-95f954aebe03" providerId="ADAL" clId="{1EE0B497-F77D-41A0-A0A0-E37151357CD2}" dt="2022-07-08T10:25:11.839" v="11311" actId="2696"/>
          <pc:sldLayoutMkLst>
            <pc:docMk/>
            <pc:sldMasterMk cId="2691560780" sldId="2147483648"/>
            <pc:sldLayoutMk cId="2553098738" sldId="2147483666"/>
          </pc:sldLayoutMkLst>
          <pc:spChg chg="add mod">
            <ac:chgData name="Isabelle Plank" userId="a1289ac7-07bb-4c5c-b82e-95f954aebe03" providerId="ADAL" clId="{1EE0B497-F77D-41A0-A0A0-E37151357CD2}" dt="2022-06-28T16:33:15.435" v="183" actId="1076"/>
            <ac:spMkLst>
              <pc:docMk/>
              <pc:sldMasterMk cId="2691560780" sldId="2147483648"/>
              <pc:sldLayoutMk cId="2553098738" sldId="2147483666"/>
              <ac:spMk id="5" creationId="{6FF212E1-6A10-6038-29CE-524D3AA5FA55}"/>
            </ac:spMkLst>
          </pc:spChg>
          <pc:spChg chg="add mod">
            <ac:chgData name="Isabelle Plank" userId="a1289ac7-07bb-4c5c-b82e-95f954aebe03" providerId="ADAL" clId="{1EE0B497-F77D-41A0-A0A0-E37151357CD2}" dt="2022-06-28T16:33:23.668" v="185" actId="1076"/>
            <ac:spMkLst>
              <pc:docMk/>
              <pc:sldMasterMk cId="2691560780" sldId="2147483648"/>
              <pc:sldLayoutMk cId="2553098738" sldId="2147483666"/>
              <ac:spMk id="6" creationId="{B951C4FA-9CE6-51D9-2BF4-9B6793DBF806}"/>
            </ac:spMkLst>
          </pc:spChg>
          <pc:spChg chg="add mod">
            <ac:chgData name="Isabelle Plank" userId="a1289ac7-07bb-4c5c-b82e-95f954aebe03" providerId="ADAL" clId="{1EE0B497-F77D-41A0-A0A0-E37151357CD2}" dt="2022-06-28T16:41:47.051" v="343"/>
            <ac:spMkLst>
              <pc:docMk/>
              <pc:sldMasterMk cId="2691560780" sldId="2147483648"/>
              <pc:sldLayoutMk cId="2553098738" sldId="2147483666"/>
              <ac:spMk id="7" creationId="{A1EB83F3-21D4-65AC-101A-05EACEEF0638}"/>
            </ac:spMkLst>
          </pc:spChg>
        </pc:sldLayoutChg>
        <pc:sldLayoutChg chg="addSp delSp modSp new del mod">
          <pc:chgData name="Isabelle Plank" userId="a1289ac7-07bb-4c5c-b82e-95f954aebe03" providerId="ADAL" clId="{1EE0B497-F77D-41A0-A0A0-E37151357CD2}" dt="2022-07-08T10:25:16.404" v="11316" actId="2696"/>
          <pc:sldLayoutMkLst>
            <pc:docMk/>
            <pc:sldMasterMk cId="2691560780" sldId="2147483648"/>
            <pc:sldLayoutMk cId="3475784070" sldId="2147483667"/>
          </pc:sldLayoutMkLst>
          <pc:spChg chg="add del">
            <ac:chgData name="Isabelle Plank" userId="a1289ac7-07bb-4c5c-b82e-95f954aebe03" providerId="ADAL" clId="{1EE0B497-F77D-41A0-A0A0-E37151357CD2}" dt="2022-06-28T16:35:48.931" v="224" actId="11529"/>
            <ac:spMkLst>
              <pc:docMk/>
              <pc:sldMasterMk cId="2691560780" sldId="2147483648"/>
              <pc:sldLayoutMk cId="3475784070" sldId="2147483667"/>
              <ac:spMk id="5" creationId="{56EBE237-E059-8D80-8D20-0876BD16318B}"/>
            </ac:spMkLst>
          </pc:spChg>
          <pc:spChg chg="add del mod">
            <ac:chgData name="Isabelle Plank" userId="a1289ac7-07bb-4c5c-b82e-95f954aebe03" providerId="ADAL" clId="{1EE0B497-F77D-41A0-A0A0-E37151357CD2}" dt="2022-06-28T16:36:38.160" v="245" actId="478"/>
            <ac:spMkLst>
              <pc:docMk/>
              <pc:sldMasterMk cId="2691560780" sldId="2147483648"/>
              <pc:sldLayoutMk cId="3475784070" sldId="2147483667"/>
              <ac:spMk id="6" creationId="{769BDB32-9210-8A62-9D1B-C47814640EFA}"/>
            </ac:spMkLst>
          </pc:spChg>
          <pc:spChg chg="add del">
            <ac:chgData name="Isabelle Plank" userId="a1289ac7-07bb-4c5c-b82e-95f954aebe03" providerId="ADAL" clId="{1EE0B497-F77D-41A0-A0A0-E37151357CD2}" dt="2022-06-28T16:36:49.963" v="246" actId="11529"/>
            <ac:spMkLst>
              <pc:docMk/>
              <pc:sldMasterMk cId="2691560780" sldId="2147483648"/>
              <pc:sldLayoutMk cId="3475784070" sldId="2147483667"/>
              <ac:spMk id="7" creationId="{70CA94AB-1745-9BEF-90E9-15FC5FD4E652}"/>
            </ac:spMkLst>
          </pc:spChg>
          <pc:spChg chg="add mod">
            <ac:chgData name="Isabelle Plank" userId="a1289ac7-07bb-4c5c-b82e-95f954aebe03" providerId="ADAL" clId="{1EE0B497-F77D-41A0-A0A0-E37151357CD2}" dt="2022-06-28T16:37:20.840" v="261" actId="20577"/>
            <ac:spMkLst>
              <pc:docMk/>
              <pc:sldMasterMk cId="2691560780" sldId="2147483648"/>
              <pc:sldLayoutMk cId="3475784070" sldId="2147483667"/>
              <ac:spMk id="8" creationId="{11CB25AC-DC0F-081A-EA5A-D0D727A63D0E}"/>
            </ac:spMkLst>
          </pc:spChg>
          <pc:spChg chg="add mod">
            <ac:chgData name="Isabelle Plank" userId="a1289ac7-07bb-4c5c-b82e-95f954aebe03" providerId="ADAL" clId="{1EE0B497-F77D-41A0-A0A0-E37151357CD2}" dt="2022-06-28T16:38:44.832" v="306" actId="20577"/>
            <ac:spMkLst>
              <pc:docMk/>
              <pc:sldMasterMk cId="2691560780" sldId="2147483648"/>
              <pc:sldLayoutMk cId="3475784070" sldId="2147483667"/>
              <ac:spMk id="9" creationId="{786C3630-ECE8-96F8-FB86-ED2A2EC4F0EA}"/>
            </ac:spMkLst>
          </pc:spChg>
          <pc:spChg chg="add mod">
            <ac:chgData name="Isabelle Plank" userId="a1289ac7-07bb-4c5c-b82e-95f954aebe03" providerId="ADAL" clId="{1EE0B497-F77D-41A0-A0A0-E37151357CD2}" dt="2022-06-28T16:41:48.262" v="344"/>
            <ac:spMkLst>
              <pc:docMk/>
              <pc:sldMasterMk cId="2691560780" sldId="2147483648"/>
              <pc:sldLayoutMk cId="3475784070" sldId="2147483667"/>
              <ac:spMk id="10" creationId="{9E004814-E667-35B1-6E1F-CA2DCE145A3F}"/>
            </ac:spMkLst>
          </pc:spChg>
        </pc:sldLayoutChg>
        <pc:sldLayoutChg chg="addSp delSp modSp new del mod">
          <pc:chgData name="Isabelle Plank" userId="a1289ac7-07bb-4c5c-b82e-95f954aebe03" providerId="ADAL" clId="{1EE0B497-F77D-41A0-A0A0-E37151357CD2}" dt="2022-07-08T10:25:16.420" v="11317" actId="2696"/>
          <pc:sldLayoutMkLst>
            <pc:docMk/>
            <pc:sldMasterMk cId="2691560780" sldId="2147483648"/>
            <pc:sldLayoutMk cId="1582114441" sldId="2147483668"/>
          </pc:sldLayoutMkLst>
          <pc:spChg chg="add del">
            <ac:chgData name="Isabelle Plank" userId="a1289ac7-07bb-4c5c-b82e-95f954aebe03" providerId="ADAL" clId="{1EE0B497-F77D-41A0-A0A0-E37151357CD2}" dt="2022-06-28T16:39:40.796" v="308" actId="11529"/>
            <ac:spMkLst>
              <pc:docMk/>
              <pc:sldMasterMk cId="2691560780" sldId="2147483648"/>
              <pc:sldLayoutMk cId="1582114441" sldId="2147483668"/>
              <ac:spMk id="5" creationId="{84D9E2A5-492B-A3A3-DA92-0FCC4636D724}"/>
            </ac:spMkLst>
          </pc:spChg>
          <pc:spChg chg="add del mod">
            <ac:chgData name="Isabelle Plank" userId="a1289ac7-07bb-4c5c-b82e-95f954aebe03" providerId="ADAL" clId="{1EE0B497-F77D-41A0-A0A0-E37151357CD2}" dt="2022-06-28T16:42:20.061" v="346" actId="478"/>
            <ac:spMkLst>
              <pc:docMk/>
              <pc:sldMasterMk cId="2691560780" sldId="2147483648"/>
              <pc:sldLayoutMk cId="1582114441" sldId="2147483668"/>
              <ac:spMk id="6" creationId="{C7317AA0-D863-F05E-B147-05B11644CD4B}"/>
            </ac:spMkLst>
          </pc:spChg>
          <pc:spChg chg="add del">
            <ac:chgData name="Isabelle Plank" userId="a1289ac7-07bb-4c5c-b82e-95f954aebe03" providerId="ADAL" clId="{1EE0B497-F77D-41A0-A0A0-E37151357CD2}" dt="2022-06-28T16:40:11.932" v="323" actId="11529"/>
            <ac:spMkLst>
              <pc:docMk/>
              <pc:sldMasterMk cId="2691560780" sldId="2147483648"/>
              <pc:sldLayoutMk cId="1582114441" sldId="2147483668"/>
              <ac:spMk id="7" creationId="{DFD2ED17-C2FB-36F3-C76C-F328044EF4AC}"/>
            </ac:spMkLst>
          </pc:spChg>
          <pc:spChg chg="add mod">
            <ac:chgData name="Isabelle Plank" userId="a1289ac7-07bb-4c5c-b82e-95f954aebe03" providerId="ADAL" clId="{1EE0B497-F77D-41A0-A0A0-E37151357CD2}" dt="2022-06-28T16:40:37.251" v="330" actId="14100"/>
            <ac:spMkLst>
              <pc:docMk/>
              <pc:sldMasterMk cId="2691560780" sldId="2147483648"/>
              <pc:sldLayoutMk cId="1582114441" sldId="2147483668"/>
              <ac:spMk id="8" creationId="{541AF60D-F0CF-E994-CE6B-DC7A647AEA1A}"/>
            </ac:spMkLst>
          </pc:spChg>
          <pc:spChg chg="add del mod">
            <ac:chgData name="Isabelle Plank" userId="a1289ac7-07bb-4c5c-b82e-95f954aebe03" providerId="ADAL" clId="{1EE0B497-F77D-41A0-A0A0-E37151357CD2}" dt="2022-06-28T16:42:56.619" v="358" actId="478"/>
            <ac:spMkLst>
              <pc:docMk/>
              <pc:sldMasterMk cId="2691560780" sldId="2147483648"/>
              <pc:sldLayoutMk cId="1582114441" sldId="2147483668"/>
              <ac:spMk id="9" creationId="{B8AEEE04-E269-37C4-FF98-688E2D760639}"/>
            </ac:spMkLst>
          </pc:spChg>
          <pc:spChg chg="add mod">
            <ac:chgData name="Isabelle Plank" userId="a1289ac7-07bb-4c5c-b82e-95f954aebe03" providerId="ADAL" clId="{1EE0B497-F77D-41A0-A0A0-E37151357CD2}" dt="2022-06-28T16:41:14.653" v="337" actId="1037"/>
            <ac:spMkLst>
              <pc:docMk/>
              <pc:sldMasterMk cId="2691560780" sldId="2147483648"/>
              <pc:sldLayoutMk cId="1582114441" sldId="2147483668"/>
              <ac:spMk id="10" creationId="{CFBD3A57-39EE-C0F7-FEDC-05FF1DC3C82D}"/>
            </ac:spMkLst>
          </pc:spChg>
          <pc:spChg chg="add del mod">
            <ac:chgData name="Isabelle Plank" userId="a1289ac7-07bb-4c5c-b82e-95f954aebe03" providerId="ADAL" clId="{1EE0B497-F77D-41A0-A0A0-E37151357CD2}" dt="2022-06-28T16:43:08.300" v="362" actId="478"/>
            <ac:spMkLst>
              <pc:docMk/>
              <pc:sldMasterMk cId="2691560780" sldId="2147483648"/>
              <pc:sldLayoutMk cId="1582114441" sldId="2147483668"/>
              <ac:spMk id="11" creationId="{4D8CE293-56F3-4D3E-C5DC-9FDAF9136329}"/>
            </ac:spMkLst>
          </pc:spChg>
          <pc:spChg chg="add mod">
            <ac:chgData name="Isabelle Plank" userId="a1289ac7-07bb-4c5c-b82e-95f954aebe03" providerId="ADAL" clId="{1EE0B497-F77D-41A0-A0A0-E37151357CD2}" dt="2022-06-28T16:41:07.524" v="334" actId="1076"/>
            <ac:spMkLst>
              <pc:docMk/>
              <pc:sldMasterMk cId="2691560780" sldId="2147483648"/>
              <pc:sldLayoutMk cId="1582114441" sldId="2147483668"/>
              <ac:spMk id="12" creationId="{3BD68FA7-0937-9D7A-7DCF-D2430D118A1B}"/>
            </ac:spMkLst>
          </pc:spChg>
          <pc:spChg chg="add del mod">
            <ac:chgData name="Isabelle Plank" userId="a1289ac7-07bb-4c5c-b82e-95f954aebe03" providerId="ADAL" clId="{1EE0B497-F77D-41A0-A0A0-E37151357CD2}" dt="2022-06-28T16:43:17.365" v="364" actId="478"/>
            <ac:spMkLst>
              <pc:docMk/>
              <pc:sldMasterMk cId="2691560780" sldId="2147483648"/>
              <pc:sldLayoutMk cId="1582114441" sldId="2147483668"/>
              <ac:spMk id="13" creationId="{94D489C5-E62C-7EE6-02AC-24088C8B3CB0}"/>
            </ac:spMkLst>
          </pc:spChg>
          <pc:spChg chg="add mod">
            <ac:chgData name="Isabelle Plank" userId="a1289ac7-07bb-4c5c-b82e-95f954aebe03" providerId="ADAL" clId="{1EE0B497-F77D-41A0-A0A0-E37151357CD2}" dt="2022-06-28T16:41:14.653" v="337" actId="1037"/>
            <ac:spMkLst>
              <pc:docMk/>
              <pc:sldMasterMk cId="2691560780" sldId="2147483648"/>
              <pc:sldLayoutMk cId="1582114441" sldId="2147483668"/>
              <ac:spMk id="14" creationId="{8CDD6B2F-9C3B-6EB3-F0D4-D03830C4E961}"/>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15" creationId="{56AF5B2A-02EE-D17B-FD2A-F89BF6485631}"/>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16" creationId="{C9CD0E44-8ABB-5B37-7C08-0468FDAE7454}"/>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17" creationId="{73DE0BB8-7AC5-AC25-060C-42CCFDF952F9}"/>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18" creationId="{8F1EA6A2-EBF0-1424-32C9-3B23B18923F7}"/>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19" creationId="{52CADBDE-35F4-29A0-16D5-1CA23EA988F9}"/>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20" creationId="{F84D3FAF-CF39-FF53-BF91-0A7F6DEE05AA}"/>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21" creationId="{C745EC1C-8948-1870-CD6B-9DE9178F5391}"/>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22" creationId="{2A72E206-D13A-1AFE-AECF-64700CA773C2}"/>
            </ac:spMkLst>
          </pc:spChg>
          <pc:spChg chg="add mod">
            <ac:chgData name="Isabelle Plank" userId="a1289ac7-07bb-4c5c-b82e-95f954aebe03" providerId="ADAL" clId="{1EE0B497-F77D-41A0-A0A0-E37151357CD2}" dt="2022-06-28T16:41:49.477" v="345"/>
            <ac:spMkLst>
              <pc:docMk/>
              <pc:sldMasterMk cId="2691560780" sldId="2147483648"/>
              <pc:sldLayoutMk cId="1582114441" sldId="2147483668"/>
              <ac:spMk id="23" creationId="{78F1578C-DF88-2E79-AA14-384E1C3A3DF4}"/>
            </ac:spMkLst>
          </pc:spChg>
          <pc:spChg chg="add del">
            <ac:chgData name="Isabelle Plank" userId="a1289ac7-07bb-4c5c-b82e-95f954aebe03" providerId="ADAL" clId="{1EE0B497-F77D-41A0-A0A0-E37151357CD2}" dt="2022-06-28T16:42:26.989" v="347" actId="11529"/>
            <ac:spMkLst>
              <pc:docMk/>
              <pc:sldMasterMk cId="2691560780" sldId="2147483648"/>
              <pc:sldLayoutMk cId="1582114441" sldId="2147483668"/>
              <ac:spMk id="24" creationId="{17C6B4D0-F88A-7C9C-70C1-0AC780F933C2}"/>
            </ac:spMkLst>
          </pc:spChg>
          <pc:spChg chg="add mod">
            <ac:chgData name="Isabelle Plank" userId="a1289ac7-07bb-4c5c-b82e-95f954aebe03" providerId="ADAL" clId="{1EE0B497-F77D-41A0-A0A0-E37151357CD2}" dt="2022-06-28T16:42:45.490" v="356" actId="14100"/>
            <ac:spMkLst>
              <pc:docMk/>
              <pc:sldMasterMk cId="2691560780" sldId="2147483648"/>
              <pc:sldLayoutMk cId="1582114441" sldId="2147483668"/>
              <ac:spMk id="25" creationId="{873EC66C-47F0-F6A3-0ECE-DD14D2E4BAC9}"/>
            </ac:spMkLst>
          </pc:spChg>
          <pc:spChg chg="add mod">
            <ac:chgData name="Isabelle Plank" userId="a1289ac7-07bb-4c5c-b82e-95f954aebe03" providerId="ADAL" clId="{1EE0B497-F77D-41A0-A0A0-E37151357CD2}" dt="2022-06-28T16:43:03.187" v="359" actId="1076"/>
            <ac:spMkLst>
              <pc:docMk/>
              <pc:sldMasterMk cId="2691560780" sldId="2147483648"/>
              <pc:sldLayoutMk cId="1582114441" sldId="2147483668"/>
              <ac:spMk id="26" creationId="{68B2335C-87AF-3F74-28BC-5A4F602C7412}"/>
            </ac:spMkLst>
          </pc:spChg>
          <pc:spChg chg="add mod">
            <ac:chgData name="Isabelle Plank" userId="a1289ac7-07bb-4c5c-b82e-95f954aebe03" providerId="ADAL" clId="{1EE0B497-F77D-41A0-A0A0-E37151357CD2}" dt="2022-06-28T16:43:15.051" v="363" actId="1076"/>
            <ac:spMkLst>
              <pc:docMk/>
              <pc:sldMasterMk cId="2691560780" sldId="2147483648"/>
              <pc:sldLayoutMk cId="1582114441" sldId="2147483668"/>
              <ac:spMk id="27" creationId="{1BD44FDF-FADB-FBAB-0733-48605D97D01C}"/>
            </ac:spMkLst>
          </pc:spChg>
          <pc:spChg chg="add mod">
            <ac:chgData name="Isabelle Plank" userId="a1289ac7-07bb-4c5c-b82e-95f954aebe03" providerId="ADAL" clId="{1EE0B497-F77D-41A0-A0A0-E37151357CD2}" dt="2022-06-28T16:43:23.508" v="366" actId="1076"/>
            <ac:spMkLst>
              <pc:docMk/>
              <pc:sldMasterMk cId="2691560780" sldId="2147483648"/>
              <pc:sldLayoutMk cId="1582114441" sldId="2147483668"/>
              <ac:spMk id="28" creationId="{4B65E8BA-7A0A-826D-FC3A-90CA5A1E7F3F}"/>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29" creationId="{0361F5F3-5ED7-D7FE-8E11-C659312EC2A8}"/>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30" creationId="{3438AE5E-B775-35DF-37DF-C2234A5D58DB}"/>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31" creationId="{35F78C9F-09C7-9531-617A-4FCBC332002E}"/>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32" creationId="{4C3D88EF-6803-B1E8-E562-254ACFEA7F51}"/>
            </ac:spMkLst>
          </pc:spChg>
        </pc:sldLayoutChg>
        <pc:sldLayoutChg chg="mod">
          <pc:chgData name="Isabelle Plank" userId="a1289ac7-07bb-4c5c-b82e-95f954aebe03" providerId="ADAL" clId="{1EE0B497-F77D-41A0-A0A0-E37151357CD2}" dt="2022-07-05T08:13:13.925" v="376" actId="6014"/>
          <pc:sldLayoutMkLst>
            <pc:docMk/>
            <pc:sldMasterMk cId="2691560780" sldId="2147483648"/>
            <pc:sldLayoutMk cId="2565084327" sldId="2147483671"/>
          </pc:sldLayoutMkLst>
        </pc:sldLayoutChg>
        <pc:sldLayoutChg chg="del ord">
          <pc:chgData name="Isabelle Plank" userId="a1289ac7-07bb-4c5c-b82e-95f954aebe03" providerId="ADAL" clId="{1EE0B497-F77D-41A0-A0A0-E37151357CD2}" dt="2022-07-08T10:25:16.937" v="11327" actId="2696"/>
          <pc:sldLayoutMkLst>
            <pc:docMk/>
            <pc:sldMasterMk cId="2691560780" sldId="2147483648"/>
            <pc:sldLayoutMk cId="3088260561" sldId="2147483673"/>
          </pc:sldLayoutMkLst>
        </pc:sldLayoutChg>
        <pc:sldLayoutChg chg="del mod ord">
          <pc:chgData name="Isabelle Plank" userId="a1289ac7-07bb-4c5c-b82e-95f954aebe03" providerId="ADAL" clId="{1EE0B497-F77D-41A0-A0A0-E37151357CD2}" dt="2022-07-08T10:25:16.520" v="11319" actId="2696"/>
          <pc:sldLayoutMkLst>
            <pc:docMk/>
            <pc:sldMasterMk cId="2691560780" sldId="2147483648"/>
            <pc:sldLayoutMk cId="1407282514" sldId="2147483674"/>
          </pc:sldLayoutMkLst>
        </pc:sldLayoutChg>
        <pc:sldLayoutChg chg="modSp del mod">
          <pc:chgData name="Isabelle Plank" userId="a1289ac7-07bb-4c5c-b82e-95f954aebe03" providerId="ADAL" clId="{1EE0B497-F77D-41A0-A0A0-E37151357CD2}" dt="2022-07-08T10:25:16.389" v="11315" actId="2696"/>
          <pc:sldLayoutMkLst>
            <pc:docMk/>
            <pc:sldMasterMk cId="2691560780" sldId="2147483648"/>
            <pc:sldLayoutMk cId="832400595" sldId="2147483675"/>
          </pc:sldLayoutMkLst>
          <pc:spChg chg="mod">
            <ac:chgData name="Isabelle Plank" userId="a1289ac7-07bb-4c5c-b82e-95f954aebe03" providerId="ADAL" clId="{1EE0B497-F77D-41A0-A0A0-E37151357CD2}" dt="2022-07-05T08:49:54.588" v="856" actId="1076"/>
            <ac:spMkLst>
              <pc:docMk/>
              <pc:sldMasterMk cId="2691560780" sldId="2147483648"/>
              <pc:sldLayoutMk cId="832400595" sldId="2147483675"/>
              <ac:spMk id="9" creationId="{C45488CE-9B08-17F6-CFCB-76836DE1219A}"/>
            </ac:spMkLst>
          </pc:spChg>
          <pc:spChg chg="mod">
            <ac:chgData name="Isabelle Plank" userId="a1289ac7-07bb-4c5c-b82e-95f954aebe03" providerId="ADAL" clId="{1EE0B497-F77D-41A0-A0A0-E37151357CD2}" dt="2022-07-05T08:49:49.785" v="855" actId="1076"/>
            <ac:spMkLst>
              <pc:docMk/>
              <pc:sldMasterMk cId="2691560780" sldId="2147483648"/>
              <pc:sldLayoutMk cId="832400595" sldId="2147483675"/>
              <ac:spMk id="11" creationId="{C2571C8A-DC37-F39E-6365-0D96556CE1B4}"/>
            </ac:spMkLst>
          </pc:spChg>
        </pc:sldLayoutChg>
        <pc:sldLayoutChg chg="del ord">
          <pc:chgData name="Isabelle Plank" userId="a1289ac7-07bb-4c5c-b82e-95f954aebe03" providerId="ADAL" clId="{1EE0B497-F77D-41A0-A0A0-E37151357CD2}" dt="2022-07-08T10:25:16.805" v="11324" actId="2696"/>
          <pc:sldLayoutMkLst>
            <pc:docMk/>
            <pc:sldMasterMk cId="2691560780" sldId="2147483648"/>
            <pc:sldLayoutMk cId="1877874275" sldId="2147483676"/>
          </pc:sldLayoutMkLst>
        </pc:sldLayoutChg>
        <pc:sldLayoutChg chg="del ord">
          <pc:chgData name="Isabelle Plank" userId="a1289ac7-07bb-4c5c-b82e-95f954aebe03" providerId="ADAL" clId="{1EE0B497-F77D-41A0-A0A0-E37151357CD2}" dt="2022-07-08T10:25:16.868" v="11325" actId="2696"/>
          <pc:sldLayoutMkLst>
            <pc:docMk/>
            <pc:sldMasterMk cId="2691560780" sldId="2147483648"/>
            <pc:sldLayoutMk cId="3777111742" sldId="2147483677"/>
          </pc:sldLayoutMkLst>
        </pc:sldLayoutChg>
        <pc:sldLayoutChg chg="del ord">
          <pc:chgData name="Isabelle Plank" userId="a1289ac7-07bb-4c5c-b82e-95f954aebe03" providerId="ADAL" clId="{1EE0B497-F77D-41A0-A0A0-E37151357CD2}" dt="2022-07-08T10:25:16.921" v="11326" actId="2696"/>
          <pc:sldLayoutMkLst>
            <pc:docMk/>
            <pc:sldMasterMk cId="2691560780" sldId="2147483648"/>
            <pc:sldLayoutMk cId="3791284929" sldId="2147483678"/>
          </pc:sldLayoutMkLst>
        </pc:sldLayoutChg>
        <pc:sldLayoutChg chg="modSp del mod">
          <pc:chgData name="Isabelle Plank" userId="a1289ac7-07bb-4c5c-b82e-95f954aebe03" providerId="ADAL" clId="{1EE0B497-F77D-41A0-A0A0-E37151357CD2}" dt="2022-07-08T10:25:08.377" v="11309" actId="2696"/>
          <pc:sldLayoutMkLst>
            <pc:docMk/>
            <pc:sldMasterMk cId="2691560780" sldId="2147483648"/>
            <pc:sldLayoutMk cId="3673701165" sldId="2147483679"/>
          </pc:sldLayoutMkLst>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7" creationId="{D4109FB2-8694-8B87-F3D5-D49BC36815B0}"/>
            </ac:spMkLst>
          </pc:spChg>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8" creationId="{8B28DF31-EB9D-A97F-B788-32597FC05F1D}"/>
            </ac:spMkLst>
          </pc:spChg>
          <pc:spChg chg="mod">
            <ac:chgData name="Isabelle Plank" userId="a1289ac7-07bb-4c5c-b82e-95f954aebe03" providerId="ADAL" clId="{1EE0B497-F77D-41A0-A0A0-E37151357CD2}" dt="2022-07-05T08:47:41.357" v="851" actId="20577"/>
            <ac:spMkLst>
              <pc:docMk/>
              <pc:sldMasterMk cId="2691560780" sldId="2147483648"/>
              <pc:sldLayoutMk cId="3673701165" sldId="2147483679"/>
              <ac:spMk id="9" creationId="{B804A133-5094-8545-4277-1824E158CC7D}"/>
            </ac:spMkLst>
          </pc:spChg>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10" creationId="{77EE58CA-3C4B-D428-A0FA-89F151D69174}"/>
            </ac:spMkLst>
          </pc:spChg>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11" creationId="{04E82448-C564-07CB-357E-2AAF77B54594}"/>
            </ac:spMkLst>
          </pc:spChg>
          <pc:spChg chg="mod">
            <ac:chgData name="Isabelle Plank" userId="a1289ac7-07bb-4c5c-b82e-95f954aebe03" providerId="ADAL" clId="{1EE0B497-F77D-41A0-A0A0-E37151357CD2}" dt="2022-07-05T08:47:45.040" v="852" actId="20577"/>
            <ac:spMkLst>
              <pc:docMk/>
              <pc:sldMasterMk cId="2691560780" sldId="2147483648"/>
              <pc:sldLayoutMk cId="3673701165" sldId="2147483679"/>
              <ac:spMk id="12" creationId="{FB10B01A-4CC7-C3FB-D1DB-8C2290141374}"/>
            </ac:spMkLst>
          </pc:spChg>
        </pc:sldLayoutChg>
        <pc:sldLayoutChg chg="del mod ord">
          <pc:chgData name="Isabelle Plank" userId="a1289ac7-07bb-4c5c-b82e-95f954aebe03" providerId="ADAL" clId="{1EE0B497-F77D-41A0-A0A0-E37151357CD2}" dt="2022-07-08T10:25:10.171" v="11310" actId="2696"/>
          <pc:sldLayoutMkLst>
            <pc:docMk/>
            <pc:sldMasterMk cId="2691560780" sldId="2147483648"/>
            <pc:sldLayoutMk cId="3173688035" sldId="2147483680"/>
          </pc:sldLayoutMkLst>
        </pc:sldLayoutChg>
        <pc:sldLayoutChg chg="modSp del mod ord">
          <pc:chgData name="Isabelle Plank" userId="a1289ac7-07bb-4c5c-b82e-95f954aebe03" providerId="ADAL" clId="{1EE0B497-F77D-41A0-A0A0-E37151357CD2}" dt="2022-07-08T10:25:16.752" v="11322" actId="2696"/>
          <pc:sldLayoutMkLst>
            <pc:docMk/>
            <pc:sldMasterMk cId="2691560780" sldId="2147483648"/>
            <pc:sldLayoutMk cId="1084098531" sldId="2147483681"/>
          </pc:sldLayoutMkLst>
          <pc:spChg chg="mod">
            <ac:chgData name="Isabelle Plank" userId="a1289ac7-07bb-4c5c-b82e-95f954aebe03" providerId="ADAL" clId="{1EE0B497-F77D-41A0-A0A0-E37151357CD2}" dt="2022-07-05T08:16:42.337" v="402" actId="242"/>
            <ac:spMkLst>
              <pc:docMk/>
              <pc:sldMasterMk cId="2691560780" sldId="2147483648"/>
              <pc:sldLayoutMk cId="1084098531" sldId="2147483681"/>
              <ac:spMk id="5" creationId="{741C0C74-2838-11B0-C77A-505151EF7EAD}"/>
            </ac:spMkLst>
          </pc:spChg>
          <pc:spChg chg="mod">
            <ac:chgData name="Isabelle Plank" userId="a1289ac7-07bb-4c5c-b82e-95f954aebe03" providerId="ADAL" clId="{1EE0B497-F77D-41A0-A0A0-E37151357CD2}" dt="2022-07-05T09:57:32.744" v="9672" actId="16037"/>
            <ac:spMkLst>
              <pc:docMk/>
              <pc:sldMasterMk cId="2691560780" sldId="2147483648"/>
              <pc:sldLayoutMk cId="1084098531" sldId="2147483681"/>
              <ac:spMk id="6" creationId="{0B86EFF9-46B3-AC9C-76DC-894580A514CA}"/>
            </ac:spMkLst>
          </pc:spChg>
          <pc:spChg chg="mod">
            <ac:chgData name="Isabelle Plank" userId="a1289ac7-07bb-4c5c-b82e-95f954aebe03" providerId="ADAL" clId="{1EE0B497-F77D-41A0-A0A0-E37151357CD2}" dt="2022-07-05T08:16:42.337" v="402" actId="242"/>
            <ac:spMkLst>
              <pc:docMk/>
              <pc:sldMasterMk cId="2691560780" sldId="2147483648"/>
              <pc:sldLayoutMk cId="1084098531" sldId="2147483681"/>
              <ac:spMk id="7" creationId="{987CE458-E2FE-CA16-F077-68F1D254270F}"/>
            </ac:spMkLst>
          </pc:spChg>
          <pc:spChg chg="mod">
            <ac:chgData name="Isabelle Plank" userId="a1289ac7-07bb-4c5c-b82e-95f954aebe03" providerId="ADAL" clId="{1EE0B497-F77D-41A0-A0A0-E37151357CD2}" dt="2022-07-05T08:16:27.619" v="400" actId="255"/>
            <ac:spMkLst>
              <pc:docMk/>
              <pc:sldMasterMk cId="2691560780" sldId="2147483648"/>
              <pc:sldLayoutMk cId="1084098531" sldId="2147483681"/>
              <ac:spMk id="8" creationId="{339DCAD1-0E58-288F-A654-8BD028124E21}"/>
            </ac:spMkLst>
          </pc:spChg>
          <pc:spChg chg="mod">
            <ac:chgData name="Isabelle Plank" userId="a1289ac7-07bb-4c5c-b82e-95f954aebe03" providerId="ADAL" clId="{1EE0B497-F77D-41A0-A0A0-E37151357CD2}" dt="2022-07-05T08:16:42.337" v="402" actId="242"/>
            <ac:spMkLst>
              <pc:docMk/>
              <pc:sldMasterMk cId="2691560780" sldId="2147483648"/>
              <pc:sldLayoutMk cId="1084098531" sldId="2147483681"/>
              <ac:spMk id="9" creationId="{99A3C56B-4E09-44A4-5F0F-3CD76D3C5C95}"/>
            </ac:spMkLst>
          </pc:spChg>
          <pc:spChg chg="mod">
            <ac:chgData name="Isabelle Plank" userId="a1289ac7-07bb-4c5c-b82e-95f954aebe03" providerId="ADAL" clId="{1EE0B497-F77D-41A0-A0A0-E37151357CD2}" dt="2022-07-05T08:16:27.619" v="400" actId="255"/>
            <ac:spMkLst>
              <pc:docMk/>
              <pc:sldMasterMk cId="2691560780" sldId="2147483648"/>
              <pc:sldLayoutMk cId="1084098531" sldId="2147483681"/>
              <ac:spMk id="10" creationId="{B3DF0BA7-32FC-B49E-37FA-0B999B27BF10}"/>
            </ac:spMkLst>
          </pc:spChg>
        </pc:sldLayoutChg>
        <pc:sldLayoutChg chg="modSp del mod ord">
          <pc:chgData name="Isabelle Plank" userId="a1289ac7-07bb-4c5c-b82e-95f954aebe03" providerId="ADAL" clId="{1EE0B497-F77D-41A0-A0A0-E37151357CD2}" dt="2022-07-08T10:25:16.683" v="11321" actId="2696"/>
          <pc:sldLayoutMkLst>
            <pc:docMk/>
            <pc:sldMasterMk cId="2691560780" sldId="2147483648"/>
            <pc:sldLayoutMk cId="2568632953" sldId="2147483682"/>
          </pc:sldLayoutMkLst>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9" creationId="{5526904B-B494-7598-7127-B4A6EF4543C8}"/>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0" creationId="{C0FB0153-7865-22D4-B453-FD083F90E53B}"/>
            </ac:spMkLst>
          </pc:spChg>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11" creationId="{712A7AC3-BBA4-6459-BED8-A145F2ED3FC0}"/>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2" creationId="{D8FC3635-173E-74F3-20B0-31E0401E3409}"/>
            </ac:spMkLst>
          </pc:spChg>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13" creationId="{C08BC215-9E01-C7D2-2AE2-373156142489}"/>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4" creationId="{B0D3D691-89CA-28C0-6605-5EBDDFA0D172}"/>
            </ac:spMkLst>
          </pc:spChg>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15" creationId="{653878CE-5612-AE65-C6EF-65795AAD3F16}"/>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6" creationId="{6576AB09-DC01-DA18-57EC-FCF5C18CE96D}"/>
            </ac:spMkLst>
          </pc:spChg>
        </pc:sldLayoutChg>
        <pc:sldLayoutChg chg="addSp delSp modSp new del mod">
          <pc:chgData name="Isabelle Plank" userId="a1289ac7-07bb-4c5c-b82e-95f954aebe03" providerId="ADAL" clId="{1EE0B497-F77D-41A0-A0A0-E37151357CD2}" dt="2022-07-08T10:25:16.366" v="11313" actId="2696"/>
          <pc:sldLayoutMkLst>
            <pc:docMk/>
            <pc:sldMasterMk cId="2691560780" sldId="2147483648"/>
            <pc:sldLayoutMk cId="3651012066" sldId="2147483683"/>
          </pc:sldLayoutMkLst>
          <pc:spChg chg="add del mod">
            <ac:chgData name="Isabelle Plank" userId="a1289ac7-07bb-4c5c-b82e-95f954aebe03" providerId="ADAL" clId="{1EE0B497-F77D-41A0-A0A0-E37151357CD2}" dt="2022-07-05T08:51:35.809" v="883" actId="478"/>
            <ac:spMkLst>
              <pc:docMk/>
              <pc:sldMasterMk cId="2691560780" sldId="2147483648"/>
              <pc:sldLayoutMk cId="3651012066" sldId="2147483683"/>
              <ac:spMk id="7" creationId="{D99D5F7E-D1DB-046E-9FDC-DECCE7D6B9F2}"/>
            </ac:spMkLst>
          </pc:spChg>
          <pc:spChg chg="add del">
            <ac:chgData name="Isabelle Plank" userId="a1289ac7-07bb-4c5c-b82e-95f954aebe03" providerId="ADAL" clId="{1EE0B497-F77D-41A0-A0A0-E37151357CD2}" dt="2022-07-05T08:51:45.811" v="884" actId="11529"/>
            <ac:spMkLst>
              <pc:docMk/>
              <pc:sldMasterMk cId="2691560780" sldId="2147483648"/>
              <pc:sldLayoutMk cId="3651012066" sldId="2147483683"/>
              <ac:spMk id="8" creationId="{74AE8EC8-F300-00FA-8130-4C1078AD366C}"/>
            </ac:spMkLst>
          </pc:spChg>
          <pc:spChg chg="add mod">
            <ac:chgData name="Isabelle Plank" userId="a1289ac7-07bb-4c5c-b82e-95f954aebe03" providerId="ADAL" clId="{1EE0B497-F77D-41A0-A0A0-E37151357CD2}" dt="2022-07-05T08:52:00.436" v="887" actId="14100"/>
            <ac:spMkLst>
              <pc:docMk/>
              <pc:sldMasterMk cId="2691560780" sldId="2147483648"/>
              <pc:sldLayoutMk cId="3651012066" sldId="2147483683"/>
              <ac:spMk id="9" creationId="{3152C57E-9BCE-52CE-A550-F67DE3EBB5F8}"/>
            </ac:spMkLst>
          </pc:spChg>
          <pc:spChg chg="add mod">
            <ac:chgData name="Isabelle Plank" userId="a1289ac7-07bb-4c5c-b82e-95f954aebe03" providerId="ADAL" clId="{1EE0B497-F77D-41A0-A0A0-E37151357CD2}" dt="2022-07-05T08:52:06.965" v="889" actId="1076"/>
            <ac:spMkLst>
              <pc:docMk/>
              <pc:sldMasterMk cId="2691560780" sldId="2147483648"/>
              <pc:sldLayoutMk cId="3651012066" sldId="2147483683"/>
              <ac:spMk id="10" creationId="{AFD19E93-A75F-50F3-ABDF-01D0E2431707}"/>
            </ac:spMkLst>
          </pc:spChg>
          <pc:spChg chg="add del">
            <ac:chgData name="Isabelle Plank" userId="a1289ac7-07bb-4c5c-b82e-95f954aebe03" providerId="ADAL" clId="{1EE0B497-F77D-41A0-A0A0-E37151357CD2}" dt="2022-07-05T08:52:33.028" v="890" actId="11529"/>
            <ac:spMkLst>
              <pc:docMk/>
              <pc:sldMasterMk cId="2691560780" sldId="2147483648"/>
              <pc:sldLayoutMk cId="3651012066" sldId="2147483683"/>
              <ac:spMk id="11" creationId="{3662CDE4-E372-B838-A972-1657CC8F2136}"/>
            </ac:spMkLst>
          </pc:spChg>
          <pc:spChg chg="add mod">
            <ac:chgData name="Isabelle Plank" userId="a1289ac7-07bb-4c5c-b82e-95f954aebe03" providerId="ADAL" clId="{1EE0B497-F77D-41A0-A0A0-E37151357CD2}" dt="2022-07-05T08:52:33.028" v="890" actId="11529"/>
            <ac:spMkLst>
              <pc:docMk/>
              <pc:sldMasterMk cId="2691560780" sldId="2147483648"/>
              <pc:sldLayoutMk cId="3651012066" sldId="2147483683"/>
              <ac:spMk id="12" creationId="{9AFDE1DC-3D5E-E3EE-9F3E-7A478BEBC98C}"/>
            </ac:spMkLst>
          </pc:spChg>
          <pc:spChg chg="add mod">
            <ac:chgData name="Isabelle Plank" userId="a1289ac7-07bb-4c5c-b82e-95f954aebe03" providerId="ADAL" clId="{1EE0B497-F77D-41A0-A0A0-E37151357CD2}" dt="2022-07-05T08:52:38.658" v="891"/>
            <ac:spMkLst>
              <pc:docMk/>
              <pc:sldMasterMk cId="2691560780" sldId="2147483648"/>
              <pc:sldLayoutMk cId="3651012066" sldId="2147483683"/>
              <ac:spMk id="13" creationId="{39AD3C46-8890-FBC8-2297-0F1B0903BF9A}"/>
            </ac:spMkLst>
          </pc:spChg>
          <pc:picChg chg="add mod">
            <ac:chgData name="Isabelle Plank" userId="a1289ac7-07bb-4c5c-b82e-95f954aebe03" providerId="ADAL" clId="{1EE0B497-F77D-41A0-A0A0-E37151357CD2}" dt="2022-07-05T08:51:33.239" v="882" actId="12788"/>
            <ac:picMkLst>
              <pc:docMk/>
              <pc:sldMasterMk cId="2691560780" sldId="2147483648"/>
              <pc:sldLayoutMk cId="3651012066" sldId="2147483683"/>
              <ac:picMk id="5" creationId="{AB5518CA-48EC-CA54-C690-9F74702ABD32}"/>
            </ac:picMkLst>
          </pc:picChg>
          <pc:picChg chg="add mod">
            <ac:chgData name="Isabelle Plank" userId="a1289ac7-07bb-4c5c-b82e-95f954aebe03" providerId="ADAL" clId="{1EE0B497-F77D-41A0-A0A0-E37151357CD2}" dt="2022-07-05T08:51:33.239" v="882" actId="12788"/>
            <ac:picMkLst>
              <pc:docMk/>
              <pc:sldMasterMk cId="2691560780" sldId="2147483648"/>
              <pc:sldLayoutMk cId="3651012066" sldId="2147483683"/>
              <ac:picMk id="6" creationId="{46ED3E63-1C7F-E2FE-A575-F721859A6428}"/>
            </ac:picMkLst>
          </pc:picChg>
        </pc:sldLayoutChg>
        <pc:sldLayoutChg chg="delSp modSp add del mod modTransition">
          <pc:chgData name="Isabelle Plank" userId="a1289ac7-07bb-4c5c-b82e-95f954aebe03" providerId="ADAL" clId="{1EE0B497-F77D-41A0-A0A0-E37151357CD2}" dt="2022-07-08T10:25:16.382" v="11314" actId="2696"/>
          <pc:sldLayoutMkLst>
            <pc:docMk/>
            <pc:sldMasterMk cId="2691560780" sldId="2147483648"/>
            <pc:sldLayoutMk cId="2503818657" sldId="2147483684"/>
          </pc:sldLayoutMkLst>
          <pc:spChg chg="del">
            <ac:chgData name="Isabelle Plank" userId="a1289ac7-07bb-4c5c-b82e-95f954aebe03" providerId="ADAL" clId="{1EE0B497-F77D-41A0-A0A0-E37151357CD2}" dt="2022-07-05T08:54:58.061" v="893" actId="478"/>
            <ac:spMkLst>
              <pc:docMk/>
              <pc:sldMasterMk cId="2691560780" sldId="2147483648"/>
              <pc:sldLayoutMk cId="2503818657" sldId="2147483684"/>
              <ac:spMk id="9" creationId="{3152C57E-9BCE-52CE-A550-F67DE3EBB5F8}"/>
            </ac:spMkLst>
          </pc:spChg>
          <pc:spChg chg="mod">
            <ac:chgData name="Isabelle Plank" userId="a1289ac7-07bb-4c5c-b82e-95f954aebe03" providerId="ADAL" clId="{1EE0B497-F77D-41A0-A0A0-E37151357CD2}" dt="2022-07-05T08:55:15.740" v="897" actId="14100"/>
            <ac:spMkLst>
              <pc:docMk/>
              <pc:sldMasterMk cId="2691560780" sldId="2147483648"/>
              <pc:sldLayoutMk cId="2503818657" sldId="2147483684"/>
              <ac:spMk id="10" creationId="{AFD19E93-A75F-50F3-ABDF-01D0E2431707}"/>
            </ac:spMkLst>
          </pc:spChg>
          <pc:picChg chg="del">
            <ac:chgData name="Isabelle Plank" userId="a1289ac7-07bb-4c5c-b82e-95f954aebe03" providerId="ADAL" clId="{1EE0B497-F77D-41A0-A0A0-E37151357CD2}" dt="2022-07-05T08:54:58.061" v="893" actId="478"/>
            <ac:picMkLst>
              <pc:docMk/>
              <pc:sldMasterMk cId="2691560780" sldId="2147483648"/>
              <pc:sldLayoutMk cId="2503818657" sldId="2147483684"/>
              <ac:picMk id="5" creationId="{AB5518CA-48EC-CA54-C690-9F74702ABD32}"/>
            </ac:picMkLst>
          </pc:picChg>
          <pc:picChg chg="mod">
            <ac:chgData name="Isabelle Plank" userId="a1289ac7-07bb-4c5c-b82e-95f954aebe03" providerId="ADAL" clId="{1EE0B497-F77D-41A0-A0A0-E37151357CD2}" dt="2022-07-05T08:55:07.709" v="895" actId="14100"/>
            <ac:picMkLst>
              <pc:docMk/>
              <pc:sldMasterMk cId="2691560780" sldId="2147483648"/>
              <pc:sldLayoutMk cId="2503818657" sldId="2147483684"/>
              <ac:picMk id="6" creationId="{46ED3E63-1C7F-E2FE-A575-F721859A6428}"/>
            </ac:picMkLst>
          </pc:picChg>
        </pc:sldLayoutChg>
        <pc:sldLayoutChg chg="modSp add del mod modTransition">
          <pc:chgData name="Isabelle Plank" userId="a1289ac7-07bb-4c5c-b82e-95f954aebe03" providerId="ADAL" clId="{1EE0B497-F77D-41A0-A0A0-E37151357CD2}" dt="2022-07-05T10:42:58.594" v="10556" actId="2696"/>
          <pc:sldLayoutMkLst>
            <pc:docMk/>
            <pc:sldMasterMk cId="2691560780" sldId="2147483648"/>
            <pc:sldLayoutMk cId="2184732679" sldId="2147483685"/>
          </pc:sldLayoutMkLst>
          <pc:spChg chg="mod">
            <ac:chgData name="Isabelle Plank" userId="a1289ac7-07bb-4c5c-b82e-95f954aebe03" providerId="ADAL" clId="{1EE0B497-F77D-41A0-A0A0-E37151357CD2}" dt="2022-07-05T10:42:49.657" v="10555" actId="207"/>
            <ac:spMkLst>
              <pc:docMk/>
              <pc:sldMasterMk cId="2691560780" sldId="2147483648"/>
              <pc:sldLayoutMk cId="2184732679" sldId="2147483685"/>
              <ac:spMk id="8" creationId="{446A04C3-B821-5ED6-AFCB-D9C03F604F04}"/>
            </ac:spMkLst>
          </pc:spChg>
        </pc:sldLayoutChg>
      </pc:sldMasterChg>
      <pc:sldMasterChg chg="new del mod addSldLayout delSldLayout">
        <pc:chgData name="Isabelle Plank" userId="a1289ac7-07bb-4c5c-b82e-95f954aebe03" providerId="ADAL" clId="{1EE0B497-F77D-41A0-A0A0-E37151357CD2}" dt="2022-07-08T09:44:01.125" v="10770" actId="2696"/>
        <pc:sldMasterMkLst>
          <pc:docMk/>
          <pc:sldMasterMk cId="2852020922" sldId="2147483685"/>
        </pc:sldMasterMkLst>
        <pc:sldLayoutChg chg="new del replId">
          <pc:chgData name="Isabelle Plank" userId="a1289ac7-07bb-4c5c-b82e-95f954aebe03" providerId="ADAL" clId="{1EE0B497-F77D-41A0-A0A0-E37151357CD2}" dt="2022-07-08T09:44:01.101" v="10759" actId="2696"/>
          <pc:sldLayoutMkLst>
            <pc:docMk/>
            <pc:sldMasterMk cId="2852020922" sldId="2147483685"/>
            <pc:sldLayoutMk cId="1022366249" sldId="2147483686"/>
          </pc:sldLayoutMkLst>
        </pc:sldLayoutChg>
        <pc:sldLayoutChg chg="new del replId">
          <pc:chgData name="Isabelle Plank" userId="a1289ac7-07bb-4c5c-b82e-95f954aebe03" providerId="ADAL" clId="{1EE0B497-F77D-41A0-A0A0-E37151357CD2}" dt="2022-07-08T09:44:01.105" v="10760" actId="2696"/>
          <pc:sldLayoutMkLst>
            <pc:docMk/>
            <pc:sldMasterMk cId="2852020922" sldId="2147483685"/>
            <pc:sldLayoutMk cId="3129299134" sldId="2147483687"/>
          </pc:sldLayoutMkLst>
        </pc:sldLayoutChg>
        <pc:sldLayoutChg chg="new del replId">
          <pc:chgData name="Isabelle Plank" userId="a1289ac7-07bb-4c5c-b82e-95f954aebe03" providerId="ADAL" clId="{1EE0B497-F77D-41A0-A0A0-E37151357CD2}" dt="2022-07-08T09:44:01.109" v="10761" actId="2696"/>
          <pc:sldLayoutMkLst>
            <pc:docMk/>
            <pc:sldMasterMk cId="2852020922" sldId="2147483685"/>
            <pc:sldLayoutMk cId="3964598462" sldId="2147483688"/>
          </pc:sldLayoutMkLst>
        </pc:sldLayoutChg>
        <pc:sldLayoutChg chg="new del replId">
          <pc:chgData name="Isabelle Plank" userId="a1289ac7-07bb-4c5c-b82e-95f954aebe03" providerId="ADAL" clId="{1EE0B497-F77D-41A0-A0A0-E37151357CD2}" dt="2022-07-08T09:44:01.110" v="10762" actId="2696"/>
          <pc:sldLayoutMkLst>
            <pc:docMk/>
            <pc:sldMasterMk cId="2852020922" sldId="2147483685"/>
            <pc:sldLayoutMk cId="1406780335" sldId="2147483689"/>
          </pc:sldLayoutMkLst>
        </pc:sldLayoutChg>
        <pc:sldLayoutChg chg="new del replId">
          <pc:chgData name="Isabelle Plank" userId="a1289ac7-07bb-4c5c-b82e-95f954aebe03" providerId="ADAL" clId="{1EE0B497-F77D-41A0-A0A0-E37151357CD2}" dt="2022-07-08T09:44:01.110" v="10763" actId="2696"/>
          <pc:sldLayoutMkLst>
            <pc:docMk/>
            <pc:sldMasterMk cId="2852020922" sldId="2147483685"/>
            <pc:sldLayoutMk cId="4242298288" sldId="2147483690"/>
          </pc:sldLayoutMkLst>
        </pc:sldLayoutChg>
        <pc:sldLayoutChg chg="new del replId">
          <pc:chgData name="Isabelle Plank" userId="a1289ac7-07bb-4c5c-b82e-95f954aebe03" providerId="ADAL" clId="{1EE0B497-F77D-41A0-A0A0-E37151357CD2}" dt="2022-07-08T09:44:01.110" v="10764" actId="2696"/>
          <pc:sldLayoutMkLst>
            <pc:docMk/>
            <pc:sldMasterMk cId="2852020922" sldId="2147483685"/>
            <pc:sldLayoutMk cId="3870216556" sldId="2147483691"/>
          </pc:sldLayoutMkLst>
        </pc:sldLayoutChg>
        <pc:sldLayoutChg chg="new del replId">
          <pc:chgData name="Isabelle Plank" userId="a1289ac7-07bb-4c5c-b82e-95f954aebe03" providerId="ADAL" clId="{1EE0B497-F77D-41A0-A0A0-E37151357CD2}" dt="2022-07-08T09:44:01.110" v="10765" actId="2696"/>
          <pc:sldLayoutMkLst>
            <pc:docMk/>
            <pc:sldMasterMk cId="2852020922" sldId="2147483685"/>
            <pc:sldLayoutMk cId="734314980" sldId="2147483692"/>
          </pc:sldLayoutMkLst>
        </pc:sldLayoutChg>
        <pc:sldLayoutChg chg="new del replId">
          <pc:chgData name="Isabelle Plank" userId="a1289ac7-07bb-4c5c-b82e-95f954aebe03" providerId="ADAL" clId="{1EE0B497-F77D-41A0-A0A0-E37151357CD2}" dt="2022-07-08T09:44:01.110" v="10766" actId="2696"/>
          <pc:sldLayoutMkLst>
            <pc:docMk/>
            <pc:sldMasterMk cId="2852020922" sldId="2147483685"/>
            <pc:sldLayoutMk cId="3774462560" sldId="2147483693"/>
          </pc:sldLayoutMkLst>
        </pc:sldLayoutChg>
        <pc:sldLayoutChg chg="new del replId">
          <pc:chgData name="Isabelle Plank" userId="a1289ac7-07bb-4c5c-b82e-95f954aebe03" providerId="ADAL" clId="{1EE0B497-F77D-41A0-A0A0-E37151357CD2}" dt="2022-07-08T09:44:01.125" v="10767" actId="2696"/>
          <pc:sldLayoutMkLst>
            <pc:docMk/>
            <pc:sldMasterMk cId="2852020922" sldId="2147483685"/>
            <pc:sldLayoutMk cId="146484171" sldId="2147483694"/>
          </pc:sldLayoutMkLst>
        </pc:sldLayoutChg>
        <pc:sldLayoutChg chg="new del replId">
          <pc:chgData name="Isabelle Plank" userId="a1289ac7-07bb-4c5c-b82e-95f954aebe03" providerId="ADAL" clId="{1EE0B497-F77D-41A0-A0A0-E37151357CD2}" dt="2022-07-08T09:44:01.125" v="10768" actId="2696"/>
          <pc:sldLayoutMkLst>
            <pc:docMk/>
            <pc:sldMasterMk cId="2852020922" sldId="2147483685"/>
            <pc:sldLayoutMk cId="3372939076" sldId="2147483695"/>
          </pc:sldLayoutMkLst>
        </pc:sldLayoutChg>
        <pc:sldLayoutChg chg="new del replId">
          <pc:chgData name="Isabelle Plank" userId="a1289ac7-07bb-4c5c-b82e-95f954aebe03" providerId="ADAL" clId="{1EE0B497-F77D-41A0-A0A0-E37151357CD2}" dt="2022-07-08T09:44:01.125" v="10769" actId="2696"/>
          <pc:sldLayoutMkLst>
            <pc:docMk/>
            <pc:sldMasterMk cId="2852020922" sldId="2147483685"/>
            <pc:sldLayoutMk cId="650105081" sldId="2147483696"/>
          </pc:sldLayoutMkLst>
        </pc:sldLayoutChg>
      </pc:sldMasterChg>
      <pc:sldMasterChg chg="addSp delSp modSp mod delSldLayout">
        <pc:chgData name="Isabelle Plank" userId="a1289ac7-07bb-4c5c-b82e-95f954aebe03" providerId="ADAL" clId="{1EE0B497-F77D-41A0-A0A0-E37151357CD2}" dt="2022-07-08T12:51:07.445" v="11458"/>
        <pc:sldMasterMkLst>
          <pc:docMk/>
          <pc:sldMasterMk cId="1203280236" sldId="2147483697"/>
        </pc:sldMasterMkLst>
        <pc:spChg chg="del">
          <ac:chgData name="Isabelle Plank" userId="a1289ac7-07bb-4c5c-b82e-95f954aebe03" providerId="ADAL" clId="{1EE0B497-F77D-41A0-A0A0-E37151357CD2}" dt="2022-07-08T12:51:06.398" v="11457" actId="478"/>
          <ac:spMkLst>
            <pc:docMk/>
            <pc:sldMasterMk cId="1203280236" sldId="2147483697"/>
            <ac:spMk id="9" creationId="{7FD8EFC8-C251-0241-9B44-8FF629F84458}"/>
          </ac:spMkLst>
        </pc:spChg>
        <pc:spChg chg="del">
          <ac:chgData name="Isabelle Plank" userId="a1289ac7-07bb-4c5c-b82e-95f954aebe03" providerId="ADAL" clId="{1EE0B497-F77D-41A0-A0A0-E37151357CD2}" dt="2022-07-08T12:51:06.398" v="11457" actId="478"/>
          <ac:spMkLst>
            <pc:docMk/>
            <pc:sldMasterMk cId="1203280236" sldId="2147483697"/>
            <ac:spMk id="10" creationId="{4E766143-1904-5ABE-BDE9-AEBDCC29B55D}"/>
          </ac:spMkLst>
        </pc:spChg>
        <pc:spChg chg="del">
          <ac:chgData name="Isabelle Plank" userId="a1289ac7-07bb-4c5c-b82e-95f954aebe03" providerId="ADAL" clId="{1EE0B497-F77D-41A0-A0A0-E37151357CD2}" dt="2022-07-08T12:51:06.398" v="11457" actId="478"/>
          <ac:spMkLst>
            <pc:docMk/>
            <pc:sldMasterMk cId="1203280236" sldId="2147483697"/>
            <ac:spMk id="11" creationId="{D3687E0E-E9CB-ADD4-6011-80EA4B163464}"/>
          </ac:spMkLst>
        </pc:spChg>
        <pc:spChg chg="del">
          <ac:chgData name="Isabelle Plank" userId="a1289ac7-07bb-4c5c-b82e-95f954aebe03" providerId="ADAL" clId="{1EE0B497-F77D-41A0-A0A0-E37151357CD2}" dt="2022-07-08T12:51:06.398" v="11457" actId="478"/>
          <ac:spMkLst>
            <pc:docMk/>
            <pc:sldMasterMk cId="1203280236" sldId="2147483697"/>
            <ac:spMk id="12" creationId="{439CCDC6-6932-3890-463E-8C8503950912}"/>
          </ac:spMkLst>
        </pc:spChg>
        <pc:spChg chg="del">
          <ac:chgData name="Isabelle Plank" userId="a1289ac7-07bb-4c5c-b82e-95f954aebe03" providerId="ADAL" clId="{1EE0B497-F77D-41A0-A0A0-E37151357CD2}" dt="2022-07-08T12:51:06.398" v="11457" actId="478"/>
          <ac:spMkLst>
            <pc:docMk/>
            <pc:sldMasterMk cId="1203280236" sldId="2147483697"/>
            <ac:spMk id="13" creationId="{619632CE-F0DE-13D8-7AC7-3A8CEA44B286}"/>
          </ac:spMkLst>
        </pc:spChg>
        <pc:spChg chg="del">
          <ac:chgData name="Isabelle Plank" userId="a1289ac7-07bb-4c5c-b82e-95f954aebe03" providerId="ADAL" clId="{1EE0B497-F77D-41A0-A0A0-E37151357CD2}" dt="2022-07-08T12:51:06.398" v="11457" actId="478"/>
          <ac:spMkLst>
            <pc:docMk/>
            <pc:sldMasterMk cId="1203280236" sldId="2147483697"/>
            <ac:spMk id="14" creationId="{49A1BF0C-EEBC-A231-8433-2FE36A1B4678}"/>
          </ac:spMkLst>
        </pc:spChg>
        <pc:spChg chg="del">
          <ac:chgData name="Isabelle Plank" userId="a1289ac7-07bb-4c5c-b82e-95f954aebe03" providerId="ADAL" clId="{1EE0B497-F77D-41A0-A0A0-E37151357CD2}" dt="2022-07-08T12:51:06.398" v="11457" actId="478"/>
          <ac:spMkLst>
            <pc:docMk/>
            <pc:sldMasterMk cId="1203280236" sldId="2147483697"/>
            <ac:spMk id="15" creationId="{185BF93B-CFFA-3E9A-FFF9-C6165D8F6868}"/>
          </ac:spMkLst>
        </pc:spChg>
        <pc:spChg chg="del">
          <ac:chgData name="Isabelle Plank" userId="a1289ac7-07bb-4c5c-b82e-95f954aebe03" providerId="ADAL" clId="{1EE0B497-F77D-41A0-A0A0-E37151357CD2}" dt="2022-07-08T12:51:06.398" v="11457" actId="478"/>
          <ac:spMkLst>
            <pc:docMk/>
            <pc:sldMasterMk cId="1203280236" sldId="2147483697"/>
            <ac:spMk id="16" creationId="{0F2550CA-4A8D-C9F9-6324-C036C874543B}"/>
          </ac:spMkLst>
        </pc:spChg>
        <pc:spChg chg="add mod">
          <ac:chgData name="Isabelle Plank" userId="a1289ac7-07bb-4c5c-b82e-95f954aebe03" providerId="ADAL" clId="{1EE0B497-F77D-41A0-A0A0-E37151357CD2}" dt="2022-07-08T12:51:07.445" v="11458"/>
          <ac:spMkLst>
            <pc:docMk/>
            <pc:sldMasterMk cId="1203280236" sldId="2147483697"/>
            <ac:spMk id="17" creationId="{E785F8E2-0D88-0973-1002-C4F82B6413A2}"/>
          </ac:spMkLst>
        </pc:spChg>
        <pc:spChg chg="add mod">
          <ac:chgData name="Isabelle Plank" userId="a1289ac7-07bb-4c5c-b82e-95f954aebe03" providerId="ADAL" clId="{1EE0B497-F77D-41A0-A0A0-E37151357CD2}" dt="2022-07-08T12:51:07.445" v="11458"/>
          <ac:spMkLst>
            <pc:docMk/>
            <pc:sldMasterMk cId="1203280236" sldId="2147483697"/>
            <ac:spMk id="18" creationId="{F11E5934-DEE4-A798-915C-4A7A00634842}"/>
          </ac:spMkLst>
        </pc:spChg>
        <pc:spChg chg="add mod">
          <ac:chgData name="Isabelle Plank" userId="a1289ac7-07bb-4c5c-b82e-95f954aebe03" providerId="ADAL" clId="{1EE0B497-F77D-41A0-A0A0-E37151357CD2}" dt="2022-07-08T12:51:07.445" v="11458"/>
          <ac:spMkLst>
            <pc:docMk/>
            <pc:sldMasterMk cId="1203280236" sldId="2147483697"/>
            <ac:spMk id="19" creationId="{209D1B31-6579-220B-FAD8-B78C012EC292}"/>
          </ac:spMkLst>
        </pc:spChg>
        <pc:spChg chg="add mod">
          <ac:chgData name="Isabelle Plank" userId="a1289ac7-07bb-4c5c-b82e-95f954aebe03" providerId="ADAL" clId="{1EE0B497-F77D-41A0-A0A0-E37151357CD2}" dt="2022-07-08T12:51:07.445" v="11458"/>
          <ac:spMkLst>
            <pc:docMk/>
            <pc:sldMasterMk cId="1203280236" sldId="2147483697"/>
            <ac:spMk id="20" creationId="{2A677A57-3BBC-7E9E-EEF6-D7969725AF2B}"/>
          </ac:spMkLst>
        </pc:spChg>
        <pc:spChg chg="add mod">
          <ac:chgData name="Isabelle Plank" userId="a1289ac7-07bb-4c5c-b82e-95f954aebe03" providerId="ADAL" clId="{1EE0B497-F77D-41A0-A0A0-E37151357CD2}" dt="2022-07-08T12:51:07.445" v="11458"/>
          <ac:spMkLst>
            <pc:docMk/>
            <pc:sldMasterMk cId="1203280236" sldId="2147483697"/>
            <ac:spMk id="21" creationId="{EA07FE8D-69F3-BCB6-B51F-092B829001F9}"/>
          </ac:spMkLst>
        </pc:spChg>
        <pc:spChg chg="add mod">
          <ac:chgData name="Isabelle Plank" userId="a1289ac7-07bb-4c5c-b82e-95f954aebe03" providerId="ADAL" clId="{1EE0B497-F77D-41A0-A0A0-E37151357CD2}" dt="2022-07-08T12:51:07.445" v="11458"/>
          <ac:spMkLst>
            <pc:docMk/>
            <pc:sldMasterMk cId="1203280236" sldId="2147483697"/>
            <ac:spMk id="22" creationId="{2716D468-DAC9-51A5-F086-EB3A7D3385A0}"/>
          </ac:spMkLst>
        </pc:spChg>
        <pc:spChg chg="add mod">
          <ac:chgData name="Isabelle Plank" userId="a1289ac7-07bb-4c5c-b82e-95f954aebe03" providerId="ADAL" clId="{1EE0B497-F77D-41A0-A0A0-E37151357CD2}" dt="2022-07-08T12:51:07.445" v="11458"/>
          <ac:spMkLst>
            <pc:docMk/>
            <pc:sldMasterMk cId="1203280236" sldId="2147483697"/>
            <ac:spMk id="23" creationId="{4D2A9BD0-5316-1D25-8387-16D5A2E9A804}"/>
          </ac:spMkLst>
        </pc:spChg>
        <pc:spChg chg="add mod">
          <ac:chgData name="Isabelle Plank" userId="a1289ac7-07bb-4c5c-b82e-95f954aebe03" providerId="ADAL" clId="{1EE0B497-F77D-41A0-A0A0-E37151357CD2}" dt="2022-07-08T12:51:07.445" v="11458"/>
          <ac:spMkLst>
            <pc:docMk/>
            <pc:sldMasterMk cId="1203280236" sldId="2147483697"/>
            <ac:spMk id="24" creationId="{4E27FF5D-28DD-256E-A55E-75C7743617D9}"/>
          </ac:spMkLst>
        </pc:spChg>
        <pc:sldLayoutChg chg="del">
          <pc:chgData name="Isabelle Plank" userId="a1289ac7-07bb-4c5c-b82e-95f954aebe03" providerId="ADAL" clId="{1EE0B497-F77D-41A0-A0A0-E37151357CD2}" dt="2022-07-08T10:25:23.423" v="11330" actId="2696"/>
          <pc:sldLayoutMkLst>
            <pc:docMk/>
            <pc:sldMasterMk cId="1203280236" sldId="2147483697"/>
            <pc:sldLayoutMk cId="2915873351" sldId="2147483698"/>
          </pc:sldLayoutMkLst>
        </pc:sldLayoutChg>
        <pc:sldLayoutChg chg="del">
          <pc:chgData name="Isabelle Plank" userId="a1289ac7-07bb-4c5c-b82e-95f954aebe03" providerId="ADAL" clId="{1EE0B497-F77D-41A0-A0A0-E37151357CD2}" dt="2022-07-08T10:25:23.423" v="11331" actId="2696"/>
          <pc:sldLayoutMkLst>
            <pc:docMk/>
            <pc:sldMasterMk cId="1203280236" sldId="2147483697"/>
            <pc:sldLayoutMk cId="576230478" sldId="2147483699"/>
          </pc:sldLayoutMkLst>
        </pc:sldLayoutChg>
        <pc:sldLayoutChg chg="del">
          <pc:chgData name="Isabelle Plank" userId="a1289ac7-07bb-4c5c-b82e-95f954aebe03" providerId="ADAL" clId="{1EE0B497-F77D-41A0-A0A0-E37151357CD2}" dt="2022-07-08T10:25:23.423" v="11332" actId="2696"/>
          <pc:sldLayoutMkLst>
            <pc:docMk/>
            <pc:sldMasterMk cId="1203280236" sldId="2147483697"/>
            <pc:sldLayoutMk cId="3073781304" sldId="2147483700"/>
          </pc:sldLayoutMkLst>
        </pc:sldLayoutChg>
        <pc:sldLayoutChg chg="del">
          <pc:chgData name="Isabelle Plank" userId="a1289ac7-07bb-4c5c-b82e-95f954aebe03" providerId="ADAL" clId="{1EE0B497-F77D-41A0-A0A0-E37151357CD2}" dt="2022-07-08T10:25:23.423" v="11333" actId="2696"/>
          <pc:sldLayoutMkLst>
            <pc:docMk/>
            <pc:sldMasterMk cId="1203280236" sldId="2147483697"/>
            <pc:sldLayoutMk cId="3235128205" sldId="2147483701"/>
          </pc:sldLayoutMkLst>
        </pc:sldLayoutChg>
        <pc:sldLayoutChg chg="del">
          <pc:chgData name="Isabelle Plank" userId="a1289ac7-07bb-4c5c-b82e-95f954aebe03" providerId="ADAL" clId="{1EE0B497-F77D-41A0-A0A0-E37151357CD2}" dt="2022-07-08T10:25:23.438" v="11334" actId="2696"/>
          <pc:sldLayoutMkLst>
            <pc:docMk/>
            <pc:sldMasterMk cId="1203280236" sldId="2147483697"/>
            <pc:sldLayoutMk cId="503444850" sldId="2147483702"/>
          </pc:sldLayoutMkLst>
        </pc:sldLayoutChg>
        <pc:sldLayoutChg chg="del">
          <pc:chgData name="Isabelle Plank" userId="a1289ac7-07bb-4c5c-b82e-95f954aebe03" providerId="ADAL" clId="{1EE0B497-F77D-41A0-A0A0-E37151357CD2}" dt="2022-07-08T10:25:23.438" v="11335" actId="2696"/>
          <pc:sldLayoutMkLst>
            <pc:docMk/>
            <pc:sldMasterMk cId="1203280236" sldId="2147483697"/>
            <pc:sldLayoutMk cId="1404683148" sldId="2147483703"/>
          </pc:sldLayoutMkLst>
        </pc:sldLayoutChg>
        <pc:sldLayoutChg chg="del">
          <pc:chgData name="Isabelle Plank" userId="a1289ac7-07bb-4c5c-b82e-95f954aebe03" providerId="ADAL" clId="{1EE0B497-F77D-41A0-A0A0-E37151357CD2}" dt="2022-07-08T10:25:23.407" v="11329" actId="2696"/>
          <pc:sldLayoutMkLst>
            <pc:docMk/>
            <pc:sldMasterMk cId="1203280236" sldId="2147483697"/>
            <pc:sldLayoutMk cId="3510626586" sldId="2147483704"/>
          </pc:sldLayoutMkLst>
        </pc:sldLayoutChg>
        <pc:sldLayoutChg chg="del">
          <pc:chgData name="Isabelle Plank" userId="a1289ac7-07bb-4c5c-b82e-95f954aebe03" providerId="ADAL" clId="{1EE0B497-F77D-41A0-A0A0-E37151357CD2}" dt="2022-07-08T10:25:26.145" v="11336" actId="2696"/>
          <pc:sldLayoutMkLst>
            <pc:docMk/>
            <pc:sldMasterMk cId="1203280236" sldId="2147483697"/>
            <pc:sldLayoutMk cId="698823288" sldId="2147483705"/>
          </pc:sldLayoutMkLst>
        </pc:sldLayoutChg>
        <pc:sldLayoutChg chg="del">
          <pc:chgData name="Isabelle Plank" userId="a1289ac7-07bb-4c5c-b82e-95f954aebe03" providerId="ADAL" clId="{1EE0B497-F77D-41A0-A0A0-E37151357CD2}" dt="2022-07-08T12:28:48.124" v="11356" actId="2696"/>
          <pc:sldLayoutMkLst>
            <pc:docMk/>
            <pc:sldMasterMk cId="1203280236" sldId="2147483697"/>
            <pc:sldLayoutMk cId="2629771083" sldId="2147483719"/>
          </pc:sldLayoutMkLst>
        </pc:sldLayoutChg>
        <pc:sldLayoutChg chg="del">
          <pc:chgData name="Isabelle Plank" userId="a1289ac7-07bb-4c5c-b82e-95f954aebe03" providerId="ADAL" clId="{1EE0B497-F77D-41A0-A0A0-E37151357CD2}" dt="2022-07-08T12:28:48.140" v="11357" actId="2696"/>
          <pc:sldLayoutMkLst>
            <pc:docMk/>
            <pc:sldMasterMk cId="1203280236" sldId="2147483697"/>
            <pc:sldLayoutMk cId="657293448" sldId="2147483720"/>
          </pc:sldLayoutMkLst>
        </pc:sldLayoutChg>
        <pc:sldLayoutChg chg="del">
          <pc:chgData name="Isabelle Plank" userId="a1289ac7-07bb-4c5c-b82e-95f954aebe03" providerId="ADAL" clId="{1EE0B497-F77D-41A0-A0A0-E37151357CD2}" dt="2022-07-08T12:28:48.140" v="11358" actId="2696"/>
          <pc:sldLayoutMkLst>
            <pc:docMk/>
            <pc:sldMasterMk cId="1203280236" sldId="2147483697"/>
            <pc:sldLayoutMk cId="1502070615" sldId="2147483721"/>
          </pc:sldLayoutMkLst>
        </pc:sldLayoutChg>
        <pc:sldLayoutChg chg="del">
          <pc:chgData name="Isabelle Plank" userId="a1289ac7-07bb-4c5c-b82e-95f954aebe03" providerId="ADAL" clId="{1EE0B497-F77D-41A0-A0A0-E37151357CD2}" dt="2022-07-08T12:28:48.140" v="11359" actId="2696"/>
          <pc:sldLayoutMkLst>
            <pc:docMk/>
            <pc:sldMasterMk cId="1203280236" sldId="2147483697"/>
            <pc:sldLayoutMk cId="4146470707" sldId="2147483722"/>
          </pc:sldLayoutMkLst>
        </pc:sldLayoutChg>
        <pc:sldLayoutChg chg="del">
          <pc:chgData name="Isabelle Plank" userId="a1289ac7-07bb-4c5c-b82e-95f954aebe03" providerId="ADAL" clId="{1EE0B497-F77D-41A0-A0A0-E37151357CD2}" dt="2022-07-08T12:28:48.155" v="11360" actId="2696"/>
          <pc:sldLayoutMkLst>
            <pc:docMk/>
            <pc:sldMasterMk cId="1203280236" sldId="2147483697"/>
            <pc:sldLayoutMk cId="2904286592" sldId="2147483723"/>
          </pc:sldLayoutMkLst>
        </pc:sldLayoutChg>
        <pc:sldLayoutChg chg="del">
          <pc:chgData name="Isabelle Plank" userId="a1289ac7-07bb-4c5c-b82e-95f954aebe03" providerId="ADAL" clId="{1EE0B497-F77D-41A0-A0A0-E37151357CD2}" dt="2022-07-08T12:28:48.158" v="11361" actId="2696"/>
          <pc:sldLayoutMkLst>
            <pc:docMk/>
            <pc:sldMasterMk cId="1203280236" sldId="2147483697"/>
            <pc:sldLayoutMk cId="3450669738" sldId="2147483724"/>
          </pc:sldLayoutMkLst>
        </pc:sldLayoutChg>
        <pc:sldLayoutChg chg="del">
          <pc:chgData name="Isabelle Plank" userId="a1289ac7-07bb-4c5c-b82e-95f954aebe03" providerId="ADAL" clId="{1EE0B497-F77D-41A0-A0A0-E37151357CD2}" dt="2022-07-08T12:28:48.158" v="11362" actId="2696"/>
          <pc:sldLayoutMkLst>
            <pc:docMk/>
            <pc:sldMasterMk cId="1203280236" sldId="2147483697"/>
            <pc:sldLayoutMk cId="2585810673" sldId="2147483725"/>
          </pc:sldLayoutMkLst>
        </pc:sldLayoutChg>
        <pc:sldLayoutChg chg="del">
          <pc:chgData name="Isabelle Plank" userId="a1289ac7-07bb-4c5c-b82e-95f954aebe03" providerId="ADAL" clId="{1EE0B497-F77D-41A0-A0A0-E37151357CD2}" dt="2022-07-08T12:28:48.108" v="11355" actId="2696"/>
          <pc:sldLayoutMkLst>
            <pc:docMk/>
            <pc:sldMasterMk cId="1203280236" sldId="2147483697"/>
            <pc:sldLayoutMk cId="1247202649" sldId="2147483726"/>
          </pc:sldLayoutMkLst>
        </pc:sldLayoutChg>
      </pc:sldMasterChg>
      <pc:sldMasterChg chg="addSp delSp modSp add mod addSldLayout delSldLayout modSldLayout sldLayoutOrd">
        <pc:chgData name="Isabelle Plank" userId="a1289ac7-07bb-4c5c-b82e-95f954aebe03" providerId="ADAL" clId="{1EE0B497-F77D-41A0-A0A0-E37151357CD2}" dt="2022-07-11T09:54:28.894" v="11914" actId="12"/>
        <pc:sldMasterMkLst>
          <pc:docMk/>
          <pc:sldMasterMk cId="4080231405" sldId="2147483729"/>
        </pc:sldMasterMkLst>
        <pc:spChg chg="del">
          <ac:chgData name="Isabelle Plank" userId="a1289ac7-07bb-4c5c-b82e-95f954aebe03" providerId="ADAL" clId="{1EE0B497-F77D-41A0-A0A0-E37151357CD2}" dt="2022-07-08T12:51:13.270" v="11459" actId="478"/>
          <ac:spMkLst>
            <pc:docMk/>
            <pc:sldMasterMk cId="4080231405" sldId="2147483729"/>
            <ac:spMk id="9" creationId="{7FD8EFC8-C251-0241-9B44-8FF629F84458}"/>
          </ac:spMkLst>
        </pc:spChg>
        <pc:spChg chg="del">
          <ac:chgData name="Isabelle Plank" userId="a1289ac7-07bb-4c5c-b82e-95f954aebe03" providerId="ADAL" clId="{1EE0B497-F77D-41A0-A0A0-E37151357CD2}" dt="2022-07-08T12:51:13.270" v="11459" actId="478"/>
          <ac:spMkLst>
            <pc:docMk/>
            <pc:sldMasterMk cId="4080231405" sldId="2147483729"/>
            <ac:spMk id="10" creationId="{4E766143-1904-5ABE-BDE9-AEBDCC29B55D}"/>
          </ac:spMkLst>
        </pc:spChg>
        <pc:spChg chg="del">
          <ac:chgData name="Isabelle Plank" userId="a1289ac7-07bb-4c5c-b82e-95f954aebe03" providerId="ADAL" clId="{1EE0B497-F77D-41A0-A0A0-E37151357CD2}" dt="2022-07-08T12:51:13.270" v="11459" actId="478"/>
          <ac:spMkLst>
            <pc:docMk/>
            <pc:sldMasterMk cId="4080231405" sldId="2147483729"/>
            <ac:spMk id="11" creationId="{D3687E0E-E9CB-ADD4-6011-80EA4B163464}"/>
          </ac:spMkLst>
        </pc:spChg>
        <pc:spChg chg="del">
          <ac:chgData name="Isabelle Plank" userId="a1289ac7-07bb-4c5c-b82e-95f954aebe03" providerId="ADAL" clId="{1EE0B497-F77D-41A0-A0A0-E37151357CD2}" dt="2022-07-08T12:51:13.270" v="11459" actId="478"/>
          <ac:spMkLst>
            <pc:docMk/>
            <pc:sldMasterMk cId="4080231405" sldId="2147483729"/>
            <ac:spMk id="12" creationId="{439CCDC6-6932-3890-463E-8C8503950912}"/>
          </ac:spMkLst>
        </pc:spChg>
        <pc:spChg chg="del">
          <ac:chgData name="Isabelle Plank" userId="a1289ac7-07bb-4c5c-b82e-95f954aebe03" providerId="ADAL" clId="{1EE0B497-F77D-41A0-A0A0-E37151357CD2}" dt="2022-07-08T12:51:13.270" v="11459" actId="478"/>
          <ac:spMkLst>
            <pc:docMk/>
            <pc:sldMasterMk cId="4080231405" sldId="2147483729"/>
            <ac:spMk id="13" creationId="{619632CE-F0DE-13D8-7AC7-3A8CEA44B286}"/>
          </ac:spMkLst>
        </pc:spChg>
        <pc:spChg chg="del">
          <ac:chgData name="Isabelle Plank" userId="a1289ac7-07bb-4c5c-b82e-95f954aebe03" providerId="ADAL" clId="{1EE0B497-F77D-41A0-A0A0-E37151357CD2}" dt="2022-07-08T12:51:13.270" v="11459" actId="478"/>
          <ac:spMkLst>
            <pc:docMk/>
            <pc:sldMasterMk cId="4080231405" sldId="2147483729"/>
            <ac:spMk id="14" creationId="{49A1BF0C-EEBC-A231-8433-2FE36A1B4678}"/>
          </ac:spMkLst>
        </pc:spChg>
        <pc:spChg chg="del">
          <ac:chgData name="Isabelle Plank" userId="a1289ac7-07bb-4c5c-b82e-95f954aebe03" providerId="ADAL" clId="{1EE0B497-F77D-41A0-A0A0-E37151357CD2}" dt="2022-07-08T12:51:13.270" v="11459" actId="478"/>
          <ac:spMkLst>
            <pc:docMk/>
            <pc:sldMasterMk cId="4080231405" sldId="2147483729"/>
            <ac:spMk id="15" creationId="{185BF93B-CFFA-3E9A-FFF9-C6165D8F6868}"/>
          </ac:spMkLst>
        </pc:spChg>
        <pc:spChg chg="del">
          <ac:chgData name="Isabelle Plank" userId="a1289ac7-07bb-4c5c-b82e-95f954aebe03" providerId="ADAL" clId="{1EE0B497-F77D-41A0-A0A0-E37151357CD2}" dt="2022-07-08T12:51:13.270" v="11459" actId="478"/>
          <ac:spMkLst>
            <pc:docMk/>
            <pc:sldMasterMk cId="4080231405" sldId="2147483729"/>
            <ac:spMk id="16" creationId="{0F2550CA-4A8D-C9F9-6324-C036C874543B}"/>
          </ac:spMkLst>
        </pc:spChg>
        <pc:spChg chg="add mod">
          <ac:chgData name="Isabelle Plank" userId="a1289ac7-07bb-4c5c-b82e-95f954aebe03" providerId="ADAL" clId="{1EE0B497-F77D-41A0-A0A0-E37151357CD2}" dt="2022-07-08T12:51:13.620" v="11460"/>
          <ac:spMkLst>
            <pc:docMk/>
            <pc:sldMasterMk cId="4080231405" sldId="2147483729"/>
            <ac:spMk id="17" creationId="{45758D76-EA79-D23C-3A18-D6D5DB2ACBCA}"/>
          </ac:spMkLst>
        </pc:spChg>
        <pc:spChg chg="add mod">
          <ac:chgData name="Isabelle Plank" userId="a1289ac7-07bb-4c5c-b82e-95f954aebe03" providerId="ADAL" clId="{1EE0B497-F77D-41A0-A0A0-E37151357CD2}" dt="2022-07-08T12:51:13.620" v="11460"/>
          <ac:spMkLst>
            <pc:docMk/>
            <pc:sldMasterMk cId="4080231405" sldId="2147483729"/>
            <ac:spMk id="18" creationId="{32B15219-7224-EB53-D9E8-07550D971989}"/>
          </ac:spMkLst>
        </pc:spChg>
        <pc:spChg chg="add mod">
          <ac:chgData name="Isabelle Plank" userId="a1289ac7-07bb-4c5c-b82e-95f954aebe03" providerId="ADAL" clId="{1EE0B497-F77D-41A0-A0A0-E37151357CD2}" dt="2022-07-08T12:51:13.620" v="11460"/>
          <ac:spMkLst>
            <pc:docMk/>
            <pc:sldMasterMk cId="4080231405" sldId="2147483729"/>
            <ac:spMk id="19" creationId="{3B5A1487-A83F-0CA4-0BA7-0DB5B195F5E3}"/>
          </ac:spMkLst>
        </pc:spChg>
        <pc:spChg chg="add mod">
          <ac:chgData name="Isabelle Plank" userId="a1289ac7-07bb-4c5c-b82e-95f954aebe03" providerId="ADAL" clId="{1EE0B497-F77D-41A0-A0A0-E37151357CD2}" dt="2022-07-08T12:51:13.620" v="11460"/>
          <ac:spMkLst>
            <pc:docMk/>
            <pc:sldMasterMk cId="4080231405" sldId="2147483729"/>
            <ac:spMk id="20" creationId="{B5AC29DC-3E51-FE5E-8DAC-DA184E03A71D}"/>
          </ac:spMkLst>
        </pc:spChg>
        <pc:spChg chg="add mod">
          <ac:chgData name="Isabelle Plank" userId="a1289ac7-07bb-4c5c-b82e-95f954aebe03" providerId="ADAL" clId="{1EE0B497-F77D-41A0-A0A0-E37151357CD2}" dt="2022-07-08T12:51:13.620" v="11460"/>
          <ac:spMkLst>
            <pc:docMk/>
            <pc:sldMasterMk cId="4080231405" sldId="2147483729"/>
            <ac:spMk id="21" creationId="{78BE9FF3-9BC6-5FB6-1E6C-973892C9C6F8}"/>
          </ac:spMkLst>
        </pc:spChg>
        <pc:spChg chg="add mod">
          <ac:chgData name="Isabelle Plank" userId="a1289ac7-07bb-4c5c-b82e-95f954aebe03" providerId="ADAL" clId="{1EE0B497-F77D-41A0-A0A0-E37151357CD2}" dt="2022-07-08T12:51:13.620" v="11460"/>
          <ac:spMkLst>
            <pc:docMk/>
            <pc:sldMasterMk cId="4080231405" sldId="2147483729"/>
            <ac:spMk id="22" creationId="{13FECC7B-56E1-E606-CF56-E6687CB6A089}"/>
          </ac:spMkLst>
        </pc:spChg>
        <pc:spChg chg="add mod">
          <ac:chgData name="Isabelle Plank" userId="a1289ac7-07bb-4c5c-b82e-95f954aebe03" providerId="ADAL" clId="{1EE0B497-F77D-41A0-A0A0-E37151357CD2}" dt="2022-07-08T12:51:13.620" v="11460"/>
          <ac:spMkLst>
            <pc:docMk/>
            <pc:sldMasterMk cId="4080231405" sldId="2147483729"/>
            <ac:spMk id="23" creationId="{6CF37169-783D-177E-705A-9CC47C2A6B38}"/>
          </ac:spMkLst>
        </pc:spChg>
        <pc:spChg chg="add mod">
          <ac:chgData name="Isabelle Plank" userId="a1289ac7-07bb-4c5c-b82e-95f954aebe03" providerId="ADAL" clId="{1EE0B497-F77D-41A0-A0A0-E37151357CD2}" dt="2022-07-08T12:51:13.620" v="11460"/>
          <ac:spMkLst>
            <pc:docMk/>
            <pc:sldMasterMk cId="4080231405" sldId="2147483729"/>
            <ac:spMk id="24" creationId="{9879952B-4C1D-2AD8-A04F-AF2A96565A7B}"/>
          </ac:spMkLst>
        </pc:spChg>
        <pc:sldLayoutChg chg="add del mod replId">
          <pc:chgData name="Isabelle Plank" userId="a1289ac7-07bb-4c5c-b82e-95f954aebe03" providerId="ADAL" clId="{1EE0B497-F77D-41A0-A0A0-E37151357CD2}" dt="2022-07-08T12:28:35.502" v="11339" actId="2696"/>
          <pc:sldLayoutMkLst>
            <pc:docMk/>
            <pc:sldMasterMk cId="4080231405" sldId="2147483729"/>
            <pc:sldLayoutMk cId="3306922663" sldId="2147483730"/>
          </pc:sldLayoutMkLst>
        </pc:sldLayoutChg>
        <pc:sldLayoutChg chg="add del mod replId">
          <pc:chgData name="Isabelle Plank" userId="a1289ac7-07bb-4c5c-b82e-95f954aebe03" providerId="ADAL" clId="{1EE0B497-F77D-41A0-A0A0-E37151357CD2}" dt="2022-07-08T12:28:35.514" v="11340" actId="2696"/>
          <pc:sldLayoutMkLst>
            <pc:docMk/>
            <pc:sldMasterMk cId="4080231405" sldId="2147483729"/>
            <pc:sldLayoutMk cId="1002471309" sldId="2147483731"/>
          </pc:sldLayoutMkLst>
        </pc:sldLayoutChg>
        <pc:sldLayoutChg chg="add del mod replId">
          <pc:chgData name="Isabelle Plank" userId="a1289ac7-07bb-4c5c-b82e-95f954aebe03" providerId="ADAL" clId="{1EE0B497-F77D-41A0-A0A0-E37151357CD2}" dt="2022-07-08T12:28:35.522" v="11341" actId="2696"/>
          <pc:sldLayoutMkLst>
            <pc:docMk/>
            <pc:sldMasterMk cId="4080231405" sldId="2147483729"/>
            <pc:sldLayoutMk cId="2654424862" sldId="2147483732"/>
          </pc:sldLayoutMkLst>
        </pc:sldLayoutChg>
        <pc:sldLayoutChg chg="add del mod replId">
          <pc:chgData name="Isabelle Plank" userId="a1289ac7-07bb-4c5c-b82e-95f954aebe03" providerId="ADAL" clId="{1EE0B497-F77D-41A0-A0A0-E37151357CD2}" dt="2022-07-08T12:28:35.534" v="11342" actId="2696"/>
          <pc:sldLayoutMkLst>
            <pc:docMk/>
            <pc:sldMasterMk cId="4080231405" sldId="2147483729"/>
            <pc:sldLayoutMk cId="2422327483" sldId="2147483733"/>
          </pc:sldLayoutMkLst>
        </pc:sldLayoutChg>
        <pc:sldLayoutChg chg="add del mod replId">
          <pc:chgData name="Isabelle Plank" userId="a1289ac7-07bb-4c5c-b82e-95f954aebe03" providerId="ADAL" clId="{1EE0B497-F77D-41A0-A0A0-E37151357CD2}" dt="2022-07-08T12:28:35.554" v="11343" actId="2696"/>
          <pc:sldLayoutMkLst>
            <pc:docMk/>
            <pc:sldMasterMk cId="4080231405" sldId="2147483729"/>
            <pc:sldLayoutMk cId="1126652943" sldId="2147483734"/>
          </pc:sldLayoutMkLst>
        </pc:sldLayoutChg>
        <pc:sldLayoutChg chg="add del mod replId">
          <pc:chgData name="Isabelle Plank" userId="a1289ac7-07bb-4c5c-b82e-95f954aebe03" providerId="ADAL" clId="{1EE0B497-F77D-41A0-A0A0-E37151357CD2}" dt="2022-07-08T12:28:35.575" v="11344" actId="2696"/>
          <pc:sldLayoutMkLst>
            <pc:docMk/>
            <pc:sldMasterMk cId="4080231405" sldId="2147483729"/>
            <pc:sldLayoutMk cId="4181623087" sldId="2147483735"/>
          </pc:sldLayoutMkLst>
        </pc:sldLayoutChg>
        <pc:sldLayoutChg chg="add del mod replId">
          <pc:chgData name="Isabelle Plank" userId="a1289ac7-07bb-4c5c-b82e-95f954aebe03" providerId="ADAL" clId="{1EE0B497-F77D-41A0-A0A0-E37151357CD2}" dt="2022-07-08T12:28:35.595" v="11345" actId="2696"/>
          <pc:sldLayoutMkLst>
            <pc:docMk/>
            <pc:sldMasterMk cId="4080231405" sldId="2147483729"/>
            <pc:sldLayoutMk cId="3017765306" sldId="2147483736"/>
          </pc:sldLayoutMkLst>
        </pc:sldLayoutChg>
        <pc:sldLayoutChg chg="add del mod replId">
          <pc:chgData name="Isabelle Plank" userId="a1289ac7-07bb-4c5c-b82e-95f954aebe03" providerId="ADAL" clId="{1EE0B497-F77D-41A0-A0A0-E37151357CD2}" dt="2022-07-08T12:28:35.615" v="11346" actId="2696"/>
          <pc:sldLayoutMkLst>
            <pc:docMk/>
            <pc:sldMasterMk cId="4080231405" sldId="2147483729"/>
            <pc:sldLayoutMk cId="32416947" sldId="2147483737"/>
          </pc:sldLayoutMkLst>
        </pc:sldLayoutChg>
        <pc:sldLayoutChg chg="add del mod replId">
          <pc:chgData name="Isabelle Plank" userId="a1289ac7-07bb-4c5c-b82e-95f954aebe03" providerId="ADAL" clId="{1EE0B497-F77D-41A0-A0A0-E37151357CD2}" dt="2022-07-08T12:28:35.625" v="11347" actId="2696"/>
          <pc:sldLayoutMkLst>
            <pc:docMk/>
            <pc:sldMasterMk cId="4080231405" sldId="2147483729"/>
            <pc:sldLayoutMk cId="1233186091" sldId="2147483738"/>
          </pc:sldLayoutMkLst>
        </pc:sldLayoutChg>
        <pc:sldLayoutChg chg="add del mod replId">
          <pc:chgData name="Isabelle Plank" userId="a1289ac7-07bb-4c5c-b82e-95f954aebe03" providerId="ADAL" clId="{1EE0B497-F77D-41A0-A0A0-E37151357CD2}" dt="2022-07-08T12:28:35.635" v="11348" actId="2696"/>
          <pc:sldLayoutMkLst>
            <pc:docMk/>
            <pc:sldMasterMk cId="4080231405" sldId="2147483729"/>
            <pc:sldLayoutMk cId="369308104" sldId="2147483739"/>
          </pc:sldLayoutMkLst>
        </pc:sldLayoutChg>
        <pc:sldLayoutChg chg="add del mod replId">
          <pc:chgData name="Isabelle Plank" userId="a1289ac7-07bb-4c5c-b82e-95f954aebe03" providerId="ADAL" clId="{1EE0B497-F77D-41A0-A0A0-E37151357CD2}" dt="2022-07-08T12:28:35.656" v="11349" actId="2696"/>
          <pc:sldLayoutMkLst>
            <pc:docMk/>
            <pc:sldMasterMk cId="4080231405" sldId="2147483729"/>
            <pc:sldLayoutMk cId="3238431244" sldId="2147483740"/>
          </pc:sldLayoutMkLst>
        </pc:sldLayoutChg>
        <pc:sldLayoutChg chg="add del mod replId">
          <pc:chgData name="Isabelle Plank" userId="a1289ac7-07bb-4c5c-b82e-95f954aebe03" providerId="ADAL" clId="{1EE0B497-F77D-41A0-A0A0-E37151357CD2}" dt="2022-07-08T12:28:35.676" v="11350" actId="2696"/>
          <pc:sldLayoutMkLst>
            <pc:docMk/>
            <pc:sldMasterMk cId="4080231405" sldId="2147483729"/>
            <pc:sldLayoutMk cId="1232658546" sldId="2147483741"/>
          </pc:sldLayoutMkLst>
        </pc:sldLayoutChg>
        <pc:sldLayoutChg chg="add del mod replId">
          <pc:chgData name="Isabelle Plank" userId="a1289ac7-07bb-4c5c-b82e-95f954aebe03" providerId="ADAL" clId="{1EE0B497-F77D-41A0-A0A0-E37151357CD2}" dt="2022-07-08T12:28:35.686" v="11351" actId="2696"/>
          <pc:sldLayoutMkLst>
            <pc:docMk/>
            <pc:sldMasterMk cId="4080231405" sldId="2147483729"/>
            <pc:sldLayoutMk cId="2714348298" sldId="2147483742"/>
          </pc:sldLayoutMkLst>
        </pc:sldLayoutChg>
        <pc:sldLayoutChg chg="modSp add mod replId">
          <pc:chgData name="Isabelle Plank" userId="a1289ac7-07bb-4c5c-b82e-95f954aebe03" providerId="ADAL" clId="{1EE0B497-F77D-41A0-A0A0-E37151357CD2}" dt="2022-07-11T09:54:28.894" v="11914" actId="12"/>
          <pc:sldLayoutMkLst>
            <pc:docMk/>
            <pc:sldMasterMk cId="4080231405" sldId="2147483729"/>
            <pc:sldLayoutMk cId="467858394" sldId="2147483743"/>
          </pc:sldLayoutMkLst>
          <pc:spChg chg="mod">
            <ac:chgData name="Isabelle Plank" userId="a1289ac7-07bb-4c5c-b82e-95f954aebe03" providerId="ADAL" clId="{1EE0B497-F77D-41A0-A0A0-E37151357CD2}" dt="2022-07-11T09:54:12.191" v="11907" actId="12"/>
            <ac:spMkLst>
              <pc:docMk/>
              <pc:sldMasterMk cId="4080231405" sldId="2147483729"/>
              <pc:sldLayoutMk cId="467858394" sldId="2147483743"/>
              <ac:spMk id="6" creationId="{0B86EFF9-46B3-AC9C-76DC-894580A514CA}"/>
            </ac:spMkLst>
          </pc:spChg>
          <pc:spChg chg="mod">
            <ac:chgData name="Isabelle Plank" userId="a1289ac7-07bb-4c5c-b82e-95f954aebe03" providerId="ADAL" clId="{1EE0B497-F77D-41A0-A0A0-E37151357CD2}" dt="2022-07-11T09:54:19.127" v="11910" actId="12"/>
            <ac:spMkLst>
              <pc:docMk/>
              <pc:sldMasterMk cId="4080231405" sldId="2147483729"/>
              <pc:sldLayoutMk cId="467858394" sldId="2147483743"/>
              <ac:spMk id="8" creationId="{339DCAD1-0E58-288F-A654-8BD028124E21}"/>
            </ac:spMkLst>
          </pc:spChg>
          <pc:spChg chg="mod">
            <ac:chgData name="Isabelle Plank" userId="a1289ac7-07bb-4c5c-b82e-95f954aebe03" providerId="ADAL" clId="{1EE0B497-F77D-41A0-A0A0-E37151357CD2}" dt="2022-07-11T09:54:28.894" v="11914" actId="12"/>
            <ac:spMkLst>
              <pc:docMk/>
              <pc:sldMasterMk cId="4080231405" sldId="2147483729"/>
              <pc:sldLayoutMk cId="467858394" sldId="2147483743"/>
              <ac:spMk id="10" creationId="{B3DF0BA7-32FC-B49E-37FA-0B999B27BF10}"/>
            </ac:spMkLst>
          </pc:spChg>
        </pc:sldLayoutChg>
        <pc:sldLayoutChg chg="modSp add mod replId">
          <pc:chgData name="Isabelle Plank" userId="a1289ac7-07bb-4c5c-b82e-95f954aebe03" providerId="ADAL" clId="{1EE0B497-F77D-41A0-A0A0-E37151357CD2}" dt="2022-07-11T09:54:02.148" v="11904" actId="12"/>
          <pc:sldLayoutMkLst>
            <pc:docMk/>
            <pc:sldMasterMk cId="4080231405" sldId="2147483729"/>
            <pc:sldLayoutMk cId="2477615774" sldId="2147483744"/>
          </pc:sldLayoutMkLst>
          <pc:spChg chg="mod">
            <ac:chgData name="Isabelle Plank" userId="a1289ac7-07bb-4c5c-b82e-95f954aebe03" providerId="ADAL" clId="{1EE0B497-F77D-41A0-A0A0-E37151357CD2}" dt="2022-07-11T09:53:53.867" v="11901" actId="12"/>
            <ac:spMkLst>
              <pc:docMk/>
              <pc:sldMasterMk cId="4080231405" sldId="2147483729"/>
              <pc:sldLayoutMk cId="2477615774" sldId="2147483744"/>
              <ac:spMk id="9" creationId="{5526904B-B494-7598-7127-B4A6EF4543C8}"/>
            </ac:spMkLst>
          </pc:spChg>
          <pc:spChg chg="mod">
            <ac:chgData name="Isabelle Plank" userId="a1289ac7-07bb-4c5c-b82e-95f954aebe03" providerId="ADAL" clId="{1EE0B497-F77D-41A0-A0A0-E37151357CD2}" dt="2022-07-11T09:53:56.692" v="11902" actId="12"/>
            <ac:spMkLst>
              <pc:docMk/>
              <pc:sldMasterMk cId="4080231405" sldId="2147483729"/>
              <pc:sldLayoutMk cId="2477615774" sldId="2147483744"/>
              <ac:spMk id="11" creationId="{712A7AC3-BBA4-6459-BED8-A145F2ED3FC0}"/>
            </ac:spMkLst>
          </pc:spChg>
          <pc:spChg chg="mod">
            <ac:chgData name="Isabelle Plank" userId="a1289ac7-07bb-4c5c-b82e-95f954aebe03" providerId="ADAL" clId="{1EE0B497-F77D-41A0-A0A0-E37151357CD2}" dt="2022-07-11T09:53:59.627" v="11903" actId="12"/>
            <ac:spMkLst>
              <pc:docMk/>
              <pc:sldMasterMk cId="4080231405" sldId="2147483729"/>
              <pc:sldLayoutMk cId="2477615774" sldId="2147483744"/>
              <ac:spMk id="13" creationId="{C08BC215-9E01-C7D2-2AE2-373156142489}"/>
            </ac:spMkLst>
          </pc:spChg>
          <pc:spChg chg="mod">
            <ac:chgData name="Isabelle Plank" userId="a1289ac7-07bb-4c5c-b82e-95f954aebe03" providerId="ADAL" clId="{1EE0B497-F77D-41A0-A0A0-E37151357CD2}" dt="2022-07-11T09:54:02.148" v="11904" actId="12"/>
            <ac:spMkLst>
              <pc:docMk/>
              <pc:sldMasterMk cId="4080231405" sldId="2147483729"/>
              <pc:sldLayoutMk cId="2477615774" sldId="2147483744"/>
              <ac:spMk id="15" creationId="{653878CE-5612-AE65-C6EF-65795AAD3F16}"/>
            </ac:spMkLst>
          </pc:spChg>
        </pc:sldLayoutChg>
        <pc:sldLayoutChg chg="add del mod replId">
          <pc:chgData name="Isabelle Plank" userId="a1289ac7-07bb-4c5c-b82e-95f954aebe03" providerId="ADAL" clId="{1EE0B497-F77D-41A0-A0A0-E37151357CD2}" dt="2022-07-11T09:49:06.871" v="11850" actId="2696"/>
          <pc:sldLayoutMkLst>
            <pc:docMk/>
            <pc:sldMasterMk cId="4080231405" sldId="2147483729"/>
            <pc:sldLayoutMk cId="2703434755" sldId="2147483745"/>
          </pc:sldLayoutMkLst>
        </pc:sldLayoutChg>
        <pc:sldLayoutChg chg="add del mod replId">
          <pc:chgData name="Isabelle Plank" userId="a1289ac7-07bb-4c5c-b82e-95f954aebe03" providerId="ADAL" clId="{1EE0B497-F77D-41A0-A0A0-E37151357CD2}" dt="2022-07-11T09:49:06.986" v="11851" actId="2696"/>
          <pc:sldLayoutMkLst>
            <pc:docMk/>
            <pc:sldMasterMk cId="4080231405" sldId="2147483729"/>
            <pc:sldLayoutMk cId="3729034838" sldId="2147483746"/>
          </pc:sldLayoutMkLst>
        </pc:sldLayoutChg>
        <pc:sldLayoutChg chg="addSp delSp modSp add mod replId">
          <pc:chgData name="Isabelle Plank" userId="a1289ac7-07bb-4c5c-b82e-95f954aebe03" providerId="ADAL" clId="{1EE0B497-F77D-41A0-A0A0-E37151357CD2}" dt="2022-07-11T09:53:34.037" v="11897" actId="12"/>
          <pc:sldLayoutMkLst>
            <pc:docMk/>
            <pc:sldMasterMk cId="4080231405" sldId="2147483729"/>
            <pc:sldLayoutMk cId="4019620035" sldId="2147483747"/>
          </pc:sldLayoutMkLst>
          <pc:spChg chg="add del">
            <ac:chgData name="Isabelle Plank" userId="a1289ac7-07bb-4c5c-b82e-95f954aebe03" providerId="ADAL" clId="{1EE0B497-F77D-41A0-A0A0-E37151357CD2}" dt="2022-07-11T09:50:12.091" v="11853" actId="11529"/>
            <ac:spMkLst>
              <pc:docMk/>
              <pc:sldMasterMk cId="4080231405" sldId="2147483729"/>
              <pc:sldLayoutMk cId="4019620035" sldId="2147483747"/>
              <ac:spMk id="2" creationId="{4AB41DC4-9E5F-B6E4-9FF2-0BFAF7C71DC9}"/>
            </ac:spMkLst>
          </pc:spChg>
          <pc:spChg chg="add del mod">
            <ac:chgData name="Isabelle Plank" userId="a1289ac7-07bb-4c5c-b82e-95f954aebe03" providerId="ADAL" clId="{1EE0B497-F77D-41A0-A0A0-E37151357CD2}" dt="2022-07-11T09:50:13.886" v="11854" actId="478"/>
            <ac:spMkLst>
              <pc:docMk/>
              <pc:sldMasterMk cId="4080231405" sldId="2147483729"/>
              <pc:sldLayoutMk cId="4019620035" sldId="2147483747"/>
              <ac:spMk id="3" creationId="{91865D3E-59C6-FF82-9884-C1311C0C8EBA}"/>
            </ac:spMkLst>
          </pc:spChg>
          <pc:spChg chg="mod">
            <ac:chgData name="Isabelle Plank" userId="a1289ac7-07bb-4c5c-b82e-95f954aebe03" providerId="ADAL" clId="{1EE0B497-F77D-41A0-A0A0-E37151357CD2}" dt="2022-07-11T09:53:14.568" v="11893" actId="12"/>
            <ac:spMkLst>
              <pc:docMk/>
              <pc:sldMasterMk cId="4080231405" sldId="2147483729"/>
              <pc:sldLayoutMk cId="4019620035" sldId="2147483747"/>
              <ac:spMk id="18" creationId="{9FEC82D4-6EEB-8B14-580F-99F0DD71DA68}"/>
            </ac:spMkLst>
          </pc:spChg>
          <pc:spChg chg="mod">
            <ac:chgData name="Isabelle Plank" userId="a1289ac7-07bb-4c5c-b82e-95f954aebe03" providerId="ADAL" clId="{1EE0B497-F77D-41A0-A0A0-E37151357CD2}" dt="2022-07-11T09:53:34.037" v="11897" actId="12"/>
            <ac:spMkLst>
              <pc:docMk/>
              <pc:sldMasterMk cId="4080231405" sldId="2147483729"/>
              <pc:sldLayoutMk cId="4019620035" sldId="2147483747"/>
              <ac:spMk id="19" creationId="{4AD33E82-49E4-E74B-B4D0-3738B3051445}"/>
            </ac:spMkLst>
          </pc:spChg>
          <pc:spChg chg="mod">
            <ac:chgData name="Isabelle Plank" userId="a1289ac7-07bb-4c5c-b82e-95f954aebe03" providerId="ADAL" clId="{1EE0B497-F77D-41A0-A0A0-E37151357CD2}" dt="2022-07-11T09:53:34.037" v="11897" actId="12"/>
            <ac:spMkLst>
              <pc:docMk/>
              <pc:sldMasterMk cId="4080231405" sldId="2147483729"/>
              <pc:sldLayoutMk cId="4019620035" sldId="2147483747"/>
              <ac:spMk id="20" creationId="{D8188FCB-80AC-D9DD-3D1A-851CE2E01580}"/>
            </ac:spMkLst>
          </pc:spChg>
        </pc:sldLayoutChg>
        <pc:sldLayoutChg chg="addSp delSp modSp add mod replId">
          <pc:chgData name="Isabelle Plank" userId="a1289ac7-07bb-4c5c-b82e-95f954aebe03" providerId="ADAL" clId="{1EE0B497-F77D-41A0-A0A0-E37151357CD2}" dt="2022-07-11T09:52:52.216" v="11891" actId="12"/>
          <pc:sldLayoutMkLst>
            <pc:docMk/>
            <pc:sldMasterMk cId="4080231405" sldId="2147483729"/>
            <pc:sldLayoutMk cId="1307976159" sldId="2147483748"/>
          </pc:sldLayoutMkLst>
          <pc:spChg chg="mod">
            <ac:chgData name="Isabelle Plank" userId="a1289ac7-07bb-4c5c-b82e-95f954aebe03" providerId="ADAL" clId="{1EE0B497-F77D-41A0-A0A0-E37151357CD2}" dt="2022-07-11T09:52:17.354" v="11882" actId="255"/>
            <ac:spMkLst>
              <pc:docMk/>
              <pc:sldMasterMk cId="4080231405" sldId="2147483729"/>
              <pc:sldLayoutMk cId="1307976159" sldId="2147483748"/>
              <ac:spMk id="5" creationId="{3D18772D-3E2E-2BE8-6E7B-7835DE418148}"/>
            </ac:spMkLst>
          </pc:spChg>
          <pc:spChg chg="mod">
            <ac:chgData name="Isabelle Plank" userId="a1289ac7-07bb-4c5c-b82e-95f954aebe03" providerId="ADAL" clId="{1EE0B497-F77D-41A0-A0A0-E37151357CD2}" dt="2022-07-11T09:52:31.309" v="11886" actId="20577"/>
            <ac:spMkLst>
              <pc:docMk/>
              <pc:sldMasterMk cId="4080231405" sldId="2147483729"/>
              <pc:sldLayoutMk cId="1307976159" sldId="2147483748"/>
              <ac:spMk id="6" creationId="{FE4D4431-1BE6-DBE0-2E8E-CD43462DDEBE}"/>
            </ac:spMkLst>
          </pc:spChg>
          <pc:spChg chg="mod">
            <ac:chgData name="Isabelle Plank" userId="a1289ac7-07bb-4c5c-b82e-95f954aebe03" providerId="ADAL" clId="{1EE0B497-F77D-41A0-A0A0-E37151357CD2}" dt="2022-07-11T09:52:46.585" v="11889" actId="12"/>
            <ac:spMkLst>
              <pc:docMk/>
              <pc:sldMasterMk cId="4080231405" sldId="2147483729"/>
              <pc:sldLayoutMk cId="1307976159" sldId="2147483748"/>
              <ac:spMk id="7" creationId="{0CE05F77-DEDB-744C-1004-26EB33A9FA77}"/>
            </ac:spMkLst>
          </pc:spChg>
          <pc:spChg chg="mod">
            <ac:chgData name="Isabelle Plank" userId="a1289ac7-07bb-4c5c-b82e-95f954aebe03" providerId="ADAL" clId="{1EE0B497-F77D-41A0-A0A0-E37151357CD2}" dt="2022-07-11T09:52:52.216" v="11891" actId="12"/>
            <ac:spMkLst>
              <pc:docMk/>
              <pc:sldMasterMk cId="4080231405" sldId="2147483729"/>
              <pc:sldLayoutMk cId="1307976159" sldId="2147483748"/>
              <ac:spMk id="8" creationId="{889836D4-8C70-5330-66EE-901E2DB96A0B}"/>
            </ac:spMkLst>
          </pc:spChg>
          <pc:spChg chg="mod">
            <ac:chgData name="Isabelle Plank" userId="a1289ac7-07bb-4c5c-b82e-95f954aebe03" providerId="ADAL" clId="{1EE0B497-F77D-41A0-A0A0-E37151357CD2}" dt="2022-07-11T09:51:33.625" v="11881" actId="554"/>
            <ac:spMkLst>
              <pc:docMk/>
              <pc:sldMasterMk cId="4080231405" sldId="2147483729"/>
              <pc:sldLayoutMk cId="1307976159" sldId="2147483748"/>
              <ac:spMk id="9" creationId="{90428853-24C5-3396-0D63-51887B51B29B}"/>
            </ac:spMkLst>
          </pc:spChg>
          <pc:spChg chg="mod">
            <ac:chgData name="Isabelle Plank" userId="a1289ac7-07bb-4c5c-b82e-95f954aebe03" providerId="ADAL" clId="{1EE0B497-F77D-41A0-A0A0-E37151357CD2}" dt="2022-07-11T09:51:33.625" v="11881" actId="554"/>
            <ac:spMkLst>
              <pc:docMk/>
              <pc:sldMasterMk cId="4080231405" sldId="2147483729"/>
              <pc:sldLayoutMk cId="1307976159" sldId="2147483748"/>
              <ac:spMk id="10" creationId="{295A7FE8-A12D-C34E-9A17-5407A8566E39}"/>
            </ac:spMkLst>
          </pc:spChg>
          <pc:spChg chg="mod">
            <ac:chgData name="Isabelle Plank" userId="a1289ac7-07bb-4c5c-b82e-95f954aebe03" providerId="ADAL" clId="{1EE0B497-F77D-41A0-A0A0-E37151357CD2}" dt="2022-07-11T09:51:33.625" v="11881" actId="554"/>
            <ac:spMkLst>
              <pc:docMk/>
              <pc:sldMasterMk cId="4080231405" sldId="2147483729"/>
              <pc:sldLayoutMk cId="1307976159" sldId="2147483748"/>
              <ac:spMk id="11" creationId="{15D60AF0-B8FC-5D8F-B6E1-386C534CFA68}"/>
            </ac:spMkLst>
          </pc:spChg>
          <pc:spChg chg="mod">
            <ac:chgData name="Isabelle Plank" userId="a1289ac7-07bb-4c5c-b82e-95f954aebe03" providerId="ADAL" clId="{1EE0B497-F77D-41A0-A0A0-E37151357CD2}" dt="2022-07-11T09:52:17.354" v="11882" actId="255"/>
            <ac:spMkLst>
              <pc:docMk/>
              <pc:sldMasterMk cId="4080231405" sldId="2147483729"/>
              <pc:sldLayoutMk cId="1307976159" sldId="2147483748"/>
              <ac:spMk id="12" creationId="{1781D9A9-6A2C-0063-3381-E1170BCEDE92}"/>
            </ac:spMkLst>
          </pc:spChg>
          <pc:spChg chg="mod">
            <ac:chgData name="Isabelle Plank" userId="a1289ac7-07bb-4c5c-b82e-95f954aebe03" providerId="ADAL" clId="{1EE0B497-F77D-41A0-A0A0-E37151357CD2}" dt="2022-07-11T09:52:17.354" v="11882" actId="255"/>
            <ac:spMkLst>
              <pc:docMk/>
              <pc:sldMasterMk cId="4080231405" sldId="2147483729"/>
              <pc:sldLayoutMk cId="1307976159" sldId="2147483748"/>
              <ac:spMk id="13" creationId="{A58ABE1C-6CC0-F65B-42DC-FEC08AD5A1E6}"/>
            </ac:spMkLst>
          </pc:spChg>
          <pc:spChg chg="add del mod">
            <ac:chgData name="Isabelle Plank" userId="a1289ac7-07bb-4c5c-b82e-95f954aebe03" providerId="ADAL" clId="{1EE0B497-F77D-41A0-A0A0-E37151357CD2}" dt="2022-07-11T09:51:15.401" v="11862" actId="478"/>
            <ac:spMkLst>
              <pc:docMk/>
              <pc:sldMasterMk cId="4080231405" sldId="2147483729"/>
              <pc:sldLayoutMk cId="1307976159" sldId="2147483748"/>
              <ac:spMk id="15" creationId="{812F1D11-F74C-3011-72DC-778BA3176C7D}"/>
            </ac:spMkLst>
          </pc:spChg>
          <pc:spChg chg="add del mod">
            <ac:chgData name="Isabelle Plank" userId="a1289ac7-07bb-4c5c-b82e-95f954aebe03" providerId="ADAL" clId="{1EE0B497-F77D-41A0-A0A0-E37151357CD2}" dt="2022-07-11T09:51:15.401" v="11862" actId="478"/>
            <ac:spMkLst>
              <pc:docMk/>
              <pc:sldMasterMk cId="4080231405" sldId="2147483729"/>
              <pc:sldLayoutMk cId="1307976159" sldId="2147483748"/>
              <ac:spMk id="16" creationId="{0A12FD19-0059-D7D4-2723-430FE7E915BF}"/>
            </ac:spMkLst>
          </pc:spChg>
          <pc:spChg chg="add del mod">
            <ac:chgData name="Isabelle Plank" userId="a1289ac7-07bb-4c5c-b82e-95f954aebe03" providerId="ADAL" clId="{1EE0B497-F77D-41A0-A0A0-E37151357CD2}" dt="2022-07-11T09:51:15.401" v="11862" actId="478"/>
            <ac:spMkLst>
              <pc:docMk/>
              <pc:sldMasterMk cId="4080231405" sldId="2147483729"/>
              <pc:sldLayoutMk cId="1307976159" sldId="2147483748"/>
              <ac:spMk id="17" creationId="{3656307D-A7C8-DD9A-BC1A-D4F3F684E69C}"/>
            </ac:spMkLst>
          </pc:spChg>
          <pc:spChg chg="add mod">
            <ac:chgData name="Isabelle Plank" userId="a1289ac7-07bb-4c5c-b82e-95f954aebe03" providerId="ADAL" clId="{1EE0B497-F77D-41A0-A0A0-E37151357CD2}" dt="2022-07-11T09:51:20.916" v="11868"/>
            <ac:spMkLst>
              <pc:docMk/>
              <pc:sldMasterMk cId="4080231405" sldId="2147483729"/>
              <pc:sldLayoutMk cId="1307976159" sldId="2147483748"/>
              <ac:spMk id="18" creationId="{5E4335BE-4BD6-A052-6AF5-9097934E170E}"/>
            </ac:spMkLst>
          </pc:spChg>
          <pc:spChg chg="add mod">
            <ac:chgData name="Isabelle Plank" userId="a1289ac7-07bb-4c5c-b82e-95f954aebe03" providerId="ADAL" clId="{1EE0B497-F77D-41A0-A0A0-E37151357CD2}" dt="2022-07-11T09:51:20.923" v="11874"/>
            <ac:spMkLst>
              <pc:docMk/>
              <pc:sldMasterMk cId="4080231405" sldId="2147483729"/>
              <pc:sldLayoutMk cId="1307976159" sldId="2147483748"/>
              <ac:spMk id="19" creationId="{BB0DB208-1290-44BE-5E0E-13329F4F0380}"/>
            </ac:spMkLst>
          </pc:spChg>
          <pc:spChg chg="add mod">
            <ac:chgData name="Isabelle Plank" userId="a1289ac7-07bb-4c5c-b82e-95f954aebe03" providerId="ADAL" clId="{1EE0B497-F77D-41A0-A0A0-E37151357CD2}" dt="2022-07-11T09:51:20.927" v="11880"/>
            <ac:spMkLst>
              <pc:docMk/>
              <pc:sldMasterMk cId="4080231405" sldId="2147483729"/>
              <pc:sldLayoutMk cId="1307976159" sldId="2147483748"/>
              <ac:spMk id="20" creationId="{3B106767-69DF-C88E-2FD4-B2AE93B5C0C2}"/>
            </ac:spMkLst>
          </pc:spChg>
        </pc:sldLayoutChg>
        <pc:sldLayoutChg chg="add del mod replId">
          <pc:chgData name="Isabelle Plank" userId="a1289ac7-07bb-4c5c-b82e-95f954aebe03" providerId="ADAL" clId="{1EE0B497-F77D-41A0-A0A0-E37151357CD2}" dt="2022-07-11T09:49:33.495" v="11852" actId="2696"/>
          <pc:sldLayoutMkLst>
            <pc:docMk/>
            <pc:sldMasterMk cId="4080231405" sldId="2147483729"/>
            <pc:sldLayoutMk cId="4171625222" sldId="2147483749"/>
          </pc:sldLayoutMkLst>
        </pc:sldLayoutChg>
        <pc:sldLayoutChg chg="add del mod replId">
          <pc:chgData name="Isabelle Plank" userId="a1289ac7-07bb-4c5c-b82e-95f954aebe03" providerId="ADAL" clId="{1EE0B497-F77D-41A0-A0A0-E37151357CD2}" dt="2022-07-11T09:50:38.872" v="11855" actId="2696"/>
          <pc:sldLayoutMkLst>
            <pc:docMk/>
            <pc:sldMasterMk cId="4080231405" sldId="2147483729"/>
            <pc:sldLayoutMk cId="31853254" sldId="2147483750"/>
          </pc:sldLayoutMkLst>
        </pc:sldLayoutChg>
        <pc:sldLayoutChg chg="add del mod ord replId">
          <pc:chgData name="Isabelle Plank" userId="a1289ac7-07bb-4c5c-b82e-95f954aebe03" providerId="ADAL" clId="{1EE0B497-F77D-41A0-A0A0-E37151357CD2}" dt="2022-07-08T12:28:43.833" v="11353" actId="2696"/>
          <pc:sldLayoutMkLst>
            <pc:docMk/>
            <pc:sldMasterMk cId="4080231405" sldId="2147483729"/>
            <pc:sldLayoutMk cId="928229811" sldId="2147483751"/>
          </pc:sldLayoutMkLst>
        </pc:sldLayoutChg>
        <pc:sldLayoutChg chg="add del mod ord replId">
          <pc:chgData name="Isabelle Plank" userId="a1289ac7-07bb-4c5c-b82e-95f954aebe03" providerId="ADAL" clId="{1EE0B497-F77D-41A0-A0A0-E37151357CD2}" dt="2022-07-08T12:28:43.849" v="11354" actId="2696"/>
          <pc:sldLayoutMkLst>
            <pc:docMk/>
            <pc:sldMasterMk cId="4080231405" sldId="2147483729"/>
            <pc:sldLayoutMk cId="1254030557" sldId="2147483752"/>
          </pc:sldLayoutMkLst>
        </pc:sldLayoutChg>
      </pc:sldMasterChg>
    </pc:docChg>
  </pc:docChgLst>
  <pc:docChgLst>
    <pc:chgData name="Caroline Slupina" userId="98b51237-c617-441b-ae06-6bb23739eb21" providerId="ADAL" clId="{2E5D06AF-4415-4DFC-AC04-F08E0B25FCB1}"/>
    <pc:docChg chg="undo custSel delSld modSld modMainMaster modSection">
      <pc:chgData name="Caroline Slupina" userId="98b51237-c617-441b-ae06-6bb23739eb21" providerId="ADAL" clId="{2E5D06AF-4415-4DFC-AC04-F08E0B25FCB1}" dt="2022-08-09T13:38:27.044" v="234" actId="1038"/>
      <pc:docMkLst>
        <pc:docMk/>
      </pc:docMkLst>
      <pc:sldChg chg="addSp delSp mod">
        <pc:chgData name="Caroline Slupina" userId="98b51237-c617-441b-ae06-6bb23739eb21" providerId="ADAL" clId="{2E5D06AF-4415-4DFC-AC04-F08E0B25FCB1}" dt="2022-08-09T08:18:14.709" v="12" actId="478"/>
        <pc:sldMkLst>
          <pc:docMk/>
          <pc:sldMk cId="262589615" sldId="256"/>
        </pc:sldMkLst>
        <pc:spChg chg="add del">
          <ac:chgData name="Caroline Slupina" userId="98b51237-c617-441b-ae06-6bb23739eb21" providerId="ADAL" clId="{2E5D06AF-4415-4DFC-AC04-F08E0B25FCB1}" dt="2022-08-09T08:18:14.709" v="12" actId="478"/>
          <ac:spMkLst>
            <pc:docMk/>
            <pc:sldMk cId="262589615" sldId="256"/>
            <ac:spMk id="4" creationId="{905E225E-75D9-80DF-D2FF-1DF37FB674EB}"/>
          </ac:spMkLst>
        </pc:spChg>
      </pc:sldChg>
      <pc:sldChg chg="addSp delSp modSp mod">
        <pc:chgData name="Caroline Slupina" userId="98b51237-c617-441b-ae06-6bb23739eb21" providerId="ADAL" clId="{2E5D06AF-4415-4DFC-AC04-F08E0B25FCB1}" dt="2022-08-09T13:32:40.067" v="204" actId="1076"/>
        <pc:sldMkLst>
          <pc:docMk/>
          <pc:sldMk cId="963546044" sldId="258"/>
        </pc:sldMkLst>
        <pc:picChg chg="del">
          <ac:chgData name="Caroline Slupina" userId="98b51237-c617-441b-ae06-6bb23739eb21" providerId="ADAL" clId="{2E5D06AF-4415-4DFC-AC04-F08E0B25FCB1}" dt="2022-08-09T13:19:26.982" v="109" actId="478"/>
          <ac:picMkLst>
            <pc:docMk/>
            <pc:sldMk cId="963546044" sldId="258"/>
            <ac:picMk id="4" creationId="{BFA60A60-9416-49AB-27B1-5FB6FF3B80C0}"/>
          </ac:picMkLst>
        </pc:picChg>
        <pc:picChg chg="add mod modCrop">
          <ac:chgData name="Caroline Slupina" userId="98b51237-c617-441b-ae06-6bb23739eb21" providerId="ADAL" clId="{2E5D06AF-4415-4DFC-AC04-F08E0B25FCB1}" dt="2022-08-09T13:32:40.067" v="204" actId="1076"/>
          <ac:picMkLst>
            <pc:docMk/>
            <pc:sldMk cId="963546044" sldId="258"/>
            <ac:picMk id="8" creationId="{54FF9DB1-379A-2CFC-157A-1492B94FF5FA}"/>
          </ac:picMkLst>
        </pc:picChg>
        <pc:picChg chg="add del mod">
          <ac:chgData name="Caroline Slupina" userId="98b51237-c617-441b-ae06-6bb23739eb21" providerId="ADAL" clId="{2E5D06AF-4415-4DFC-AC04-F08E0B25FCB1}" dt="2022-08-09T13:29:50.502" v="193" actId="478"/>
          <ac:picMkLst>
            <pc:docMk/>
            <pc:sldMk cId="963546044" sldId="258"/>
            <ac:picMk id="10" creationId="{05BB5D55-9794-04FC-AF3C-07C4137B64F1}"/>
          </ac:picMkLst>
        </pc:picChg>
        <pc:picChg chg="add del mod modCrop">
          <ac:chgData name="Caroline Slupina" userId="98b51237-c617-441b-ae06-6bb23739eb21" providerId="ADAL" clId="{2E5D06AF-4415-4DFC-AC04-F08E0B25FCB1}" dt="2022-08-09T13:29:52.422" v="194" actId="478"/>
          <ac:picMkLst>
            <pc:docMk/>
            <pc:sldMk cId="963546044" sldId="258"/>
            <ac:picMk id="12" creationId="{B0816D56-D0DA-4639-4B5B-81BBF243E3F4}"/>
          </ac:picMkLst>
        </pc:picChg>
        <pc:picChg chg="add del mod modCrop">
          <ac:chgData name="Caroline Slupina" userId="98b51237-c617-441b-ae06-6bb23739eb21" providerId="ADAL" clId="{2E5D06AF-4415-4DFC-AC04-F08E0B25FCB1}" dt="2022-08-09T13:31:54.091" v="202" actId="478"/>
          <ac:picMkLst>
            <pc:docMk/>
            <pc:sldMk cId="963546044" sldId="258"/>
            <ac:picMk id="14" creationId="{DC1854CB-976B-5EB3-012B-A9B87EED88DE}"/>
          </ac:picMkLst>
        </pc:picChg>
      </pc:sldChg>
      <pc:sldChg chg="modSp mod">
        <pc:chgData name="Caroline Slupina" userId="98b51237-c617-441b-ae06-6bb23739eb21" providerId="ADAL" clId="{2E5D06AF-4415-4DFC-AC04-F08E0B25FCB1}" dt="2022-08-09T11:23:46.737" v="20" actId="207"/>
        <pc:sldMkLst>
          <pc:docMk/>
          <pc:sldMk cId="3700539451" sldId="261"/>
        </pc:sldMkLst>
        <pc:picChg chg="mod">
          <ac:chgData name="Caroline Slupina" userId="98b51237-c617-441b-ae06-6bb23739eb21" providerId="ADAL" clId="{2E5D06AF-4415-4DFC-AC04-F08E0B25FCB1}" dt="2022-08-09T11:23:46.737" v="20" actId="207"/>
          <ac:picMkLst>
            <pc:docMk/>
            <pc:sldMk cId="3700539451" sldId="261"/>
            <ac:picMk id="28" creationId="{0A1E80E6-5589-ADB3-6A55-7C615758397D}"/>
          </ac:picMkLst>
        </pc:picChg>
      </pc:sldChg>
      <pc:sldChg chg="modSp del mod">
        <pc:chgData name="Caroline Slupina" userId="98b51237-c617-441b-ae06-6bb23739eb21" providerId="ADAL" clId="{2E5D06AF-4415-4DFC-AC04-F08E0B25FCB1}" dt="2022-08-09T08:25:05.208" v="15" actId="47"/>
        <pc:sldMkLst>
          <pc:docMk/>
          <pc:sldMk cId="123830675" sldId="262"/>
        </pc:sldMkLst>
        <pc:spChg chg="mod">
          <ac:chgData name="Caroline Slupina" userId="98b51237-c617-441b-ae06-6bb23739eb21" providerId="ADAL" clId="{2E5D06AF-4415-4DFC-AC04-F08E0B25FCB1}" dt="2022-08-09T08:24:40.507" v="14" actId="1076"/>
          <ac:spMkLst>
            <pc:docMk/>
            <pc:sldMk cId="123830675" sldId="262"/>
            <ac:spMk id="6" creationId="{968EAC30-179E-713A-FC4A-259394894B14}"/>
          </ac:spMkLst>
        </pc:spChg>
      </pc:sldChg>
      <pc:sldChg chg="delSp modSp mod">
        <pc:chgData name="Caroline Slupina" userId="98b51237-c617-441b-ae06-6bb23739eb21" providerId="ADAL" clId="{2E5D06AF-4415-4DFC-AC04-F08E0B25FCB1}" dt="2022-08-09T11:28:37.954" v="26" actId="1037"/>
        <pc:sldMkLst>
          <pc:docMk/>
          <pc:sldMk cId="4120773778" sldId="275"/>
        </pc:sldMkLst>
        <pc:spChg chg="mod">
          <ac:chgData name="Caroline Slupina" userId="98b51237-c617-441b-ae06-6bb23739eb21" providerId="ADAL" clId="{2E5D06AF-4415-4DFC-AC04-F08E0B25FCB1}" dt="2022-08-09T11:26:43.253" v="21" actId="27803"/>
          <ac:spMkLst>
            <pc:docMk/>
            <pc:sldMk cId="4120773778" sldId="275"/>
            <ac:spMk id="9" creationId="{1D0EF7DE-FC01-8B36-EA42-9CB2C221002A}"/>
          </ac:spMkLst>
        </pc:spChg>
        <pc:spChg chg="mod">
          <ac:chgData name="Caroline Slupina" userId="98b51237-c617-441b-ae06-6bb23739eb21" providerId="ADAL" clId="{2E5D06AF-4415-4DFC-AC04-F08E0B25FCB1}" dt="2022-08-09T11:27:06.670" v="22" actId="207"/>
          <ac:spMkLst>
            <pc:docMk/>
            <pc:sldMk cId="4120773778" sldId="275"/>
            <ac:spMk id="12" creationId="{09B16526-63FE-DF64-672D-32DEF8CF4E2C}"/>
          </ac:spMkLst>
        </pc:spChg>
        <pc:spChg chg="mod">
          <ac:chgData name="Caroline Slupina" userId="98b51237-c617-441b-ae06-6bb23739eb21" providerId="ADAL" clId="{2E5D06AF-4415-4DFC-AC04-F08E0B25FCB1}" dt="2022-08-09T11:26:43.253" v="21" actId="27803"/>
          <ac:spMkLst>
            <pc:docMk/>
            <pc:sldMk cId="4120773778" sldId="275"/>
            <ac:spMk id="13" creationId="{3CB1DAD9-1E73-7B8A-7771-231CFC8CB33F}"/>
          </ac:spMkLst>
        </pc:spChg>
        <pc:spChg chg="mod">
          <ac:chgData name="Caroline Slupina" userId="98b51237-c617-441b-ae06-6bb23739eb21" providerId="ADAL" clId="{2E5D06AF-4415-4DFC-AC04-F08E0B25FCB1}" dt="2022-08-09T11:26:43.253" v="21" actId="27803"/>
          <ac:spMkLst>
            <pc:docMk/>
            <pc:sldMk cId="4120773778" sldId="275"/>
            <ac:spMk id="14" creationId="{8EB7A5F5-487E-3DE0-1899-2C15EA072113}"/>
          </ac:spMkLst>
        </pc:spChg>
        <pc:spChg chg="mod">
          <ac:chgData name="Caroline Slupina" userId="98b51237-c617-441b-ae06-6bb23739eb21" providerId="ADAL" clId="{2E5D06AF-4415-4DFC-AC04-F08E0B25FCB1}" dt="2022-08-09T11:26:43.253" v="21" actId="27803"/>
          <ac:spMkLst>
            <pc:docMk/>
            <pc:sldMk cId="4120773778" sldId="275"/>
            <ac:spMk id="15" creationId="{1D16E52D-955B-4DE4-705D-BFAA7E17A3AB}"/>
          </ac:spMkLst>
        </pc:spChg>
        <pc:spChg chg="mod">
          <ac:chgData name="Caroline Slupina" userId="98b51237-c617-441b-ae06-6bb23739eb21" providerId="ADAL" clId="{2E5D06AF-4415-4DFC-AC04-F08E0B25FCB1}" dt="2022-08-09T11:26:43.253" v="21" actId="27803"/>
          <ac:spMkLst>
            <pc:docMk/>
            <pc:sldMk cId="4120773778" sldId="275"/>
            <ac:spMk id="16" creationId="{7408DD60-62DB-2068-FD6D-FAFA6B736D28}"/>
          </ac:spMkLst>
        </pc:spChg>
        <pc:spChg chg="mod">
          <ac:chgData name="Caroline Slupina" userId="98b51237-c617-441b-ae06-6bb23739eb21" providerId="ADAL" clId="{2E5D06AF-4415-4DFC-AC04-F08E0B25FCB1}" dt="2022-08-09T11:26:43.253" v="21" actId="27803"/>
          <ac:spMkLst>
            <pc:docMk/>
            <pc:sldMk cId="4120773778" sldId="275"/>
            <ac:spMk id="17" creationId="{2E617A0F-4210-C843-3FAE-0562C18F6541}"/>
          </ac:spMkLst>
        </pc:spChg>
        <pc:spChg chg="mod">
          <ac:chgData name="Caroline Slupina" userId="98b51237-c617-441b-ae06-6bb23739eb21" providerId="ADAL" clId="{2E5D06AF-4415-4DFC-AC04-F08E0B25FCB1}" dt="2022-08-09T11:26:43.253" v="21" actId="27803"/>
          <ac:spMkLst>
            <pc:docMk/>
            <pc:sldMk cId="4120773778" sldId="275"/>
            <ac:spMk id="18" creationId="{BDBE867C-FA10-D6C9-8934-300307422312}"/>
          </ac:spMkLst>
        </pc:spChg>
        <pc:spChg chg="mod">
          <ac:chgData name="Caroline Slupina" userId="98b51237-c617-441b-ae06-6bb23739eb21" providerId="ADAL" clId="{2E5D06AF-4415-4DFC-AC04-F08E0B25FCB1}" dt="2022-08-09T11:26:43.253" v="21" actId="27803"/>
          <ac:spMkLst>
            <pc:docMk/>
            <pc:sldMk cId="4120773778" sldId="275"/>
            <ac:spMk id="19" creationId="{58FA2BDD-DF91-9675-B750-4BA1C8752AE0}"/>
          </ac:spMkLst>
        </pc:spChg>
        <pc:spChg chg="mod">
          <ac:chgData name="Caroline Slupina" userId="98b51237-c617-441b-ae06-6bb23739eb21" providerId="ADAL" clId="{2E5D06AF-4415-4DFC-AC04-F08E0B25FCB1}" dt="2022-08-09T11:26:43.253" v="21" actId="27803"/>
          <ac:spMkLst>
            <pc:docMk/>
            <pc:sldMk cId="4120773778" sldId="275"/>
            <ac:spMk id="21" creationId="{5125A0AD-425E-2B8E-67FB-67791E98BF25}"/>
          </ac:spMkLst>
        </pc:spChg>
        <pc:spChg chg="mod">
          <ac:chgData name="Caroline Slupina" userId="98b51237-c617-441b-ae06-6bb23739eb21" providerId="ADAL" clId="{2E5D06AF-4415-4DFC-AC04-F08E0B25FCB1}" dt="2022-08-09T11:26:43.253" v="21" actId="27803"/>
          <ac:spMkLst>
            <pc:docMk/>
            <pc:sldMk cId="4120773778" sldId="275"/>
            <ac:spMk id="22" creationId="{BC34EC42-F13A-53E0-4AEE-EC5C9F47D3C3}"/>
          </ac:spMkLst>
        </pc:spChg>
        <pc:spChg chg="mod">
          <ac:chgData name="Caroline Slupina" userId="98b51237-c617-441b-ae06-6bb23739eb21" providerId="ADAL" clId="{2E5D06AF-4415-4DFC-AC04-F08E0B25FCB1}" dt="2022-08-09T11:26:43.253" v="21" actId="27803"/>
          <ac:spMkLst>
            <pc:docMk/>
            <pc:sldMk cId="4120773778" sldId="275"/>
            <ac:spMk id="23" creationId="{3A30ED6D-E397-8A25-4055-4261B25FB9AD}"/>
          </ac:spMkLst>
        </pc:spChg>
        <pc:spChg chg="mod">
          <ac:chgData name="Caroline Slupina" userId="98b51237-c617-441b-ae06-6bb23739eb21" providerId="ADAL" clId="{2E5D06AF-4415-4DFC-AC04-F08E0B25FCB1}" dt="2022-08-09T11:26:43.253" v="21" actId="27803"/>
          <ac:spMkLst>
            <pc:docMk/>
            <pc:sldMk cId="4120773778" sldId="275"/>
            <ac:spMk id="24" creationId="{92F5C24E-F167-95E9-7EB2-05C383470C97}"/>
          </ac:spMkLst>
        </pc:spChg>
        <pc:spChg chg="mod">
          <ac:chgData name="Caroline Slupina" userId="98b51237-c617-441b-ae06-6bb23739eb21" providerId="ADAL" clId="{2E5D06AF-4415-4DFC-AC04-F08E0B25FCB1}" dt="2022-08-09T11:26:43.253" v="21" actId="27803"/>
          <ac:spMkLst>
            <pc:docMk/>
            <pc:sldMk cId="4120773778" sldId="275"/>
            <ac:spMk id="25" creationId="{3F9730E9-0D31-EE88-DB37-2DB4D2BB6FD0}"/>
          </ac:spMkLst>
        </pc:spChg>
        <pc:spChg chg="mod">
          <ac:chgData name="Caroline Slupina" userId="98b51237-c617-441b-ae06-6bb23739eb21" providerId="ADAL" clId="{2E5D06AF-4415-4DFC-AC04-F08E0B25FCB1}" dt="2022-08-09T11:26:43.253" v="21" actId="27803"/>
          <ac:spMkLst>
            <pc:docMk/>
            <pc:sldMk cId="4120773778" sldId="275"/>
            <ac:spMk id="27" creationId="{09D838C1-0C63-6725-81B2-8637A83C4D6E}"/>
          </ac:spMkLst>
        </pc:spChg>
        <pc:spChg chg="mod">
          <ac:chgData name="Caroline Slupina" userId="98b51237-c617-441b-ae06-6bb23739eb21" providerId="ADAL" clId="{2E5D06AF-4415-4DFC-AC04-F08E0B25FCB1}" dt="2022-08-09T11:26:43.253" v="21" actId="27803"/>
          <ac:spMkLst>
            <pc:docMk/>
            <pc:sldMk cId="4120773778" sldId="275"/>
            <ac:spMk id="28" creationId="{FB09D6C6-1C1A-19DD-7A25-11EDCC6717FC}"/>
          </ac:spMkLst>
        </pc:spChg>
        <pc:spChg chg="mod">
          <ac:chgData name="Caroline Slupina" userId="98b51237-c617-441b-ae06-6bb23739eb21" providerId="ADAL" clId="{2E5D06AF-4415-4DFC-AC04-F08E0B25FCB1}" dt="2022-08-09T11:26:43.253" v="21" actId="27803"/>
          <ac:spMkLst>
            <pc:docMk/>
            <pc:sldMk cId="4120773778" sldId="275"/>
            <ac:spMk id="29" creationId="{B74F84A3-270B-21B5-9BD6-069B7260E8B9}"/>
          </ac:spMkLst>
        </pc:spChg>
        <pc:spChg chg="mod">
          <ac:chgData name="Caroline Slupina" userId="98b51237-c617-441b-ae06-6bb23739eb21" providerId="ADAL" clId="{2E5D06AF-4415-4DFC-AC04-F08E0B25FCB1}" dt="2022-08-09T11:26:43.253" v="21" actId="27803"/>
          <ac:spMkLst>
            <pc:docMk/>
            <pc:sldMk cId="4120773778" sldId="275"/>
            <ac:spMk id="30" creationId="{C6C4D552-1F4F-B695-6309-B375E787662A}"/>
          </ac:spMkLst>
        </pc:spChg>
        <pc:spChg chg="mod">
          <ac:chgData name="Caroline Slupina" userId="98b51237-c617-441b-ae06-6bb23739eb21" providerId="ADAL" clId="{2E5D06AF-4415-4DFC-AC04-F08E0B25FCB1}" dt="2022-08-09T11:26:43.253" v="21" actId="27803"/>
          <ac:spMkLst>
            <pc:docMk/>
            <pc:sldMk cId="4120773778" sldId="275"/>
            <ac:spMk id="33" creationId="{7B3A01F7-E5C1-C8D2-FFBB-DD9641D8BFF0}"/>
          </ac:spMkLst>
        </pc:spChg>
        <pc:spChg chg="mod">
          <ac:chgData name="Caroline Slupina" userId="98b51237-c617-441b-ae06-6bb23739eb21" providerId="ADAL" clId="{2E5D06AF-4415-4DFC-AC04-F08E0B25FCB1}" dt="2022-08-09T11:26:43.253" v="21" actId="27803"/>
          <ac:spMkLst>
            <pc:docMk/>
            <pc:sldMk cId="4120773778" sldId="275"/>
            <ac:spMk id="34" creationId="{71FE9562-E85B-F927-746B-514F345032B3}"/>
          </ac:spMkLst>
        </pc:spChg>
        <pc:spChg chg="mod">
          <ac:chgData name="Caroline Slupina" userId="98b51237-c617-441b-ae06-6bb23739eb21" providerId="ADAL" clId="{2E5D06AF-4415-4DFC-AC04-F08E0B25FCB1}" dt="2022-08-09T11:26:43.253" v="21" actId="27803"/>
          <ac:spMkLst>
            <pc:docMk/>
            <pc:sldMk cId="4120773778" sldId="275"/>
            <ac:spMk id="35" creationId="{16334909-F81D-7CA6-E253-8C1D5E1E8869}"/>
          </ac:spMkLst>
        </pc:spChg>
        <pc:spChg chg="mod">
          <ac:chgData name="Caroline Slupina" userId="98b51237-c617-441b-ae06-6bb23739eb21" providerId="ADAL" clId="{2E5D06AF-4415-4DFC-AC04-F08E0B25FCB1}" dt="2022-08-09T11:26:43.253" v="21" actId="27803"/>
          <ac:spMkLst>
            <pc:docMk/>
            <pc:sldMk cId="4120773778" sldId="275"/>
            <ac:spMk id="36" creationId="{5116E452-34AC-D878-0362-EFE3452FFD67}"/>
          </ac:spMkLst>
        </pc:spChg>
        <pc:spChg chg="mod">
          <ac:chgData name="Caroline Slupina" userId="98b51237-c617-441b-ae06-6bb23739eb21" providerId="ADAL" clId="{2E5D06AF-4415-4DFC-AC04-F08E0B25FCB1}" dt="2022-08-09T11:26:43.253" v="21" actId="27803"/>
          <ac:spMkLst>
            <pc:docMk/>
            <pc:sldMk cId="4120773778" sldId="275"/>
            <ac:spMk id="37" creationId="{59241829-275E-9F5B-5C40-6554ED59F257}"/>
          </ac:spMkLst>
        </pc:spChg>
        <pc:spChg chg="mod">
          <ac:chgData name="Caroline Slupina" userId="98b51237-c617-441b-ae06-6bb23739eb21" providerId="ADAL" clId="{2E5D06AF-4415-4DFC-AC04-F08E0B25FCB1}" dt="2022-08-09T11:26:43.253" v="21" actId="27803"/>
          <ac:spMkLst>
            <pc:docMk/>
            <pc:sldMk cId="4120773778" sldId="275"/>
            <ac:spMk id="38" creationId="{61A630D2-4CBF-493C-0B9B-278834D0A8F1}"/>
          </ac:spMkLst>
        </pc:spChg>
        <pc:spChg chg="mod">
          <ac:chgData name="Caroline Slupina" userId="98b51237-c617-441b-ae06-6bb23739eb21" providerId="ADAL" clId="{2E5D06AF-4415-4DFC-AC04-F08E0B25FCB1}" dt="2022-08-09T11:26:43.253" v="21" actId="27803"/>
          <ac:spMkLst>
            <pc:docMk/>
            <pc:sldMk cId="4120773778" sldId="275"/>
            <ac:spMk id="39" creationId="{DC451CD2-B6F0-F71E-A265-E2F0175E5CEF}"/>
          </ac:spMkLst>
        </pc:spChg>
        <pc:spChg chg="mod">
          <ac:chgData name="Caroline Slupina" userId="98b51237-c617-441b-ae06-6bb23739eb21" providerId="ADAL" clId="{2E5D06AF-4415-4DFC-AC04-F08E0B25FCB1}" dt="2022-08-09T11:26:43.253" v="21" actId="27803"/>
          <ac:spMkLst>
            <pc:docMk/>
            <pc:sldMk cId="4120773778" sldId="275"/>
            <ac:spMk id="40" creationId="{2373074C-0B06-1BD0-A0F9-E5EC3DFCB35B}"/>
          </ac:spMkLst>
        </pc:spChg>
        <pc:spChg chg="mod">
          <ac:chgData name="Caroline Slupina" userId="98b51237-c617-441b-ae06-6bb23739eb21" providerId="ADAL" clId="{2E5D06AF-4415-4DFC-AC04-F08E0B25FCB1}" dt="2022-08-09T11:26:43.253" v="21" actId="27803"/>
          <ac:spMkLst>
            <pc:docMk/>
            <pc:sldMk cId="4120773778" sldId="275"/>
            <ac:spMk id="41" creationId="{DDB996BE-0F0C-FBC1-7F80-B2184BC2F2B9}"/>
          </ac:spMkLst>
        </pc:spChg>
        <pc:spChg chg="mod">
          <ac:chgData name="Caroline Slupina" userId="98b51237-c617-441b-ae06-6bb23739eb21" providerId="ADAL" clId="{2E5D06AF-4415-4DFC-AC04-F08E0B25FCB1}" dt="2022-08-09T11:26:43.253" v="21" actId="27803"/>
          <ac:spMkLst>
            <pc:docMk/>
            <pc:sldMk cId="4120773778" sldId="275"/>
            <ac:spMk id="42" creationId="{65D0FA2C-3443-CBDF-179E-728075B3B8EA}"/>
          </ac:spMkLst>
        </pc:spChg>
        <pc:spChg chg="mod">
          <ac:chgData name="Caroline Slupina" userId="98b51237-c617-441b-ae06-6bb23739eb21" providerId="ADAL" clId="{2E5D06AF-4415-4DFC-AC04-F08E0B25FCB1}" dt="2022-08-09T11:26:43.253" v="21" actId="27803"/>
          <ac:spMkLst>
            <pc:docMk/>
            <pc:sldMk cId="4120773778" sldId="275"/>
            <ac:spMk id="45" creationId="{367B5B8A-1389-2184-9479-386C2002F431}"/>
          </ac:spMkLst>
        </pc:spChg>
        <pc:spChg chg="mod">
          <ac:chgData name="Caroline Slupina" userId="98b51237-c617-441b-ae06-6bb23739eb21" providerId="ADAL" clId="{2E5D06AF-4415-4DFC-AC04-F08E0B25FCB1}" dt="2022-08-09T11:26:43.253" v="21" actId="27803"/>
          <ac:spMkLst>
            <pc:docMk/>
            <pc:sldMk cId="4120773778" sldId="275"/>
            <ac:spMk id="46" creationId="{794CD0EA-3FF7-143A-781F-95D301EEDF11}"/>
          </ac:spMkLst>
        </pc:spChg>
        <pc:spChg chg="mod">
          <ac:chgData name="Caroline Slupina" userId="98b51237-c617-441b-ae06-6bb23739eb21" providerId="ADAL" clId="{2E5D06AF-4415-4DFC-AC04-F08E0B25FCB1}" dt="2022-08-09T11:26:43.253" v="21" actId="27803"/>
          <ac:spMkLst>
            <pc:docMk/>
            <pc:sldMk cId="4120773778" sldId="275"/>
            <ac:spMk id="47" creationId="{0118DF18-4B80-7478-1B96-4213BBF462BD}"/>
          </ac:spMkLst>
        </pc:spChg>
        <pc:spChg chg="mod">
          <ac:chgData name="Caroline Slupina" userId="98b51237-c617-441b-ae06-6bb23739eb21" providerId="ADAL" clId="{2E5D06AF-4415-4DFC-AC04-F08E0B25FCB1}" dt="2022-08-09T11:26:43.253" v="21" actId="27803"/>
          <ac:spMkLst>
            <pc:docMk/>
            <pc:sldMk cId="4120773778" sldId="275"/>
            <ac:spMk id="48" creationId="{F55FF6E6-3063-19E4-5A23-B1ABC85B2D54}"/>
          </ac:spMkLst>
        </pc:spChg>
        <pc:spChg chg="mod">
          <ac:chgData name="Caroline Slupina" userId="98b51237-c617-441b-ae06-6bb23739eb21" providerId="ADAL" clId="{2E5D06AF-4415-4DFC-AC04-F08E0B25FCB1}" dt="2022-08-09T11:26:43.253" v="21" actId="27803"/>
          <ac:spMkLst>
            <pc:docMk/>
            <pc:sldMk cId="4120773778" sldId="275"/>
            <ac:spMk id="49" creationId="{8F22C43E-126E-C9E3-5F80-C3D1BF373CE5}"/>
          </ac:spMkLst>
        </pc:spChg>
        <pc:spChg chg="mod">
          <ac:chgData name="Caroline Slupina" userId="98b51237-c617-441b-ae06-6bb23739eb21" providerId="ADAL" clId="{2E5D06AF-4415-4DFC-AC04-F08E0B25FCB1}" dt="2022-08-09T11:26:43.253" v="21" actId="27803"/>
          <ac:spMkLst>
            <pc:docMk/>
            <pc:sldMk cId="4120773778" sldId="275"/>
            <ac:spMk id="50" creationId="{E03E2235-C67E-FDE8-8F77-F844D4999A8F}"/>
          </ac:spMkLst>
        </pc:spChg>
        <pc:spChg chg="mod">
          <ac:chgData name="Caroline Slupina" userId="98b51237-c617-441b-ae06-6bb23739eb21" providerId="ADAL" clId="{2E5D06AF-4415-4DFC-AC04-F08E0B25FCB1}" dt="2022-08-09T11:26:43.253" v="21" actId="27803"/>
          <ac:spMkLst>
            <pc:docMk/>
            <pc:sldMk cId="4120773778" sldId="275"/>
            <ac:spMk id="51" creationId="{D8E0DD58-B7BE-DCE6-4AE6-51626BF12EF6}"/>
          </ac:spMkLst>
        </pc:spChg>
        <pc:spChg chg="mod">
          <ac:chgData name="Caroline Slupina" userId="98b51237-c617-441b-ae06-6bb23739eb21" providerId="ADAL" clId="{2E5D06AF-4415-4DFC-AC04-F08E0B25FCB1}" dt="2022-08-09T11:26:43.253" v="21" actId="27803"/>
          <ac:spMkLst>
            <pc:docMk/>
            <pc:sldMk cId="4120773778" sldId="275"/>
            <ac:spMk id="53" creationId="{B37BBF46-DFA1-8648-1F30-4CA2A9AA875E}"/>
          </ac:spMkLst>
        </pc:spChg>
        <pc:spChg chg="mod">
          <ac:chgData name="Caroline Slupina" userId="98b51237-c617-441b-ae06-6bb23739eb21" providerId="ADAL" clId="{2E5D06AF-4415-4DFC-AC04-F08E0B25FCB1}" dt="2022-08-09T11:26:43.253" v="21" actId="27803"/>
          <ac:spMkLst>
            <pc:docMk/>
            <pc:sldMk cId="4120773778" sldId="275"/>
            <ac:spMk id="54" creationId="{A2478E7C-E3C3-E1A6-F7AC-963819A0C4FF}"/>
          </ac:spMkLst>
        </pc:spChg>
        <pc:spChg chg="mod">
          <ac:chgData name="Caroline Slupina" userId="98b51237-c617-441b-ae06-6bb23739eb21" providerId="ADAL" clId="{2E5D06AF-4415-4DFC-AC04-F08E0B25FCB1}" dt="2022-08-09T11:26:43.253" v="21" actId="27803"/>
          <ac:spMkLst>
            <pc:docMk/>
            <pc:sldMk cId="4120773778" sldId="275"/>
            <ac:spMk id="55" creationId="{01B6C6F0-8221-7C59-A60F-60BC5420633E}"/>
          </ac:spMkLst>
        </pc:spChg>
        <pc:spChg chg="mod">
          <ac:chgData name="Caroline Slupina" userId="98b51237-c617-441b-ae06-6bb23739eb21" providerId="ADAL" clId="{2E5D06AF-4415-4DFC-AC04-F08E0B25FCB1}" dt="2022-08-09T11:26:43.253" v="21" actId="27803"/>
          <ac:spMkLst>
            <pc:docMk/>
            <pc:sldMk cId="4120773778" sldId="275"/>
            <ac:spMk id="56" creationId="{44AA738F-A343-B9BE-FA16-44CC2389B4F5}"/>
          </ac:spMkLst>
        </pc:spChg>
        <pc:spChg chg="mod">
          <ac:chgData name="Caroline Slupina" userId="98b51237-c617-441b-ae06-6bb23739eb21" providerId="ADAL" clId="{2E5D06AF-4415-4DFC-AC04-F08E0B25FCB1}" dt="2022-08-09T11:26:43.253" v="21" actId="27803"/>
          <ac:spMkLst>
            <pc:docMk/>
            <pc:sldMk cId="4120773778" sldId="275"/>
            <ac:spMk id="57" creationId="{CCD9B1CB-E1A1-0B36-9EEA-1F41C2BA2742}"/>
          </ac:spMkLst>
        </pc:spChg>
        <pc:spChg chg="mod">
          <ac:chgData name="Caroline Slupina" userId="98b51237-c617-441b-ae06-6bb23739eb21" providerId="ADAL" clId="{2E5D06AF-4415-4DFC-AC04-F08E0B25FCB1}" dt="2022-08-09T11:26:43.253" v="21" actId="27803"/>
          <ac:spMkLst>
            <pc:docMk/>
            <pc:sldMk cId="4120773778" sldId="275"/>
            <ac:spMk id="58" creationId="{DD3B7FFB-1E4E-C0EA-88E8-24AD7E7C3D43}"/>
          </ac:spMkLst>
        </pc:spChg>
        <pc:spChg chg="mod">
          <ac:chgData name="Caroline Slupina" userId="98b51237-c617-441b-ae06-6bb23739eb21" providerId="ADAL" clId="{2E5D06AF-4415-4DFC-AC04-F08E0B25FCB1}" dt="2022-08-09T11:26:43.253" v="21" actId="27803"/>
          <ac:spMkLst>
            <pc:docMk/>
            <pc:sldMk cId="4120773778" sldId="275"/>
            <ac:spMk id="60" creationId="{59FB95BD-9122-6390-C1D7-203D4EBAB5C0}"/>
          </ac:spMkLst>
        </pc:spChg>
        <pc:spChg chg="mod">
          <ac:chgData name="Caroline Slupina" userId="98b51237-c617-441b-ae06-6bb23739eb21" providerId="ADAL" clId="{2E5D06AF-4415-4DFC-AC04-F08E0B25FCB1}" dt="2022-08-09T11:26:43.253" v="21" actId="27803"/>
          <ac:spMkLst>
            <pc:docMk/>
            <pc:sldMk cId="4120773778" sldId="275"/>
            <ac:spMk id="61" creationId="{18DA0384-7D1E-DB47-CD2E-DB9C8FBDE9C8}"/>
          </ac:spMkLst>
        </pc:spChg>
        <pc:spChg chg="mod">
          <ac:chgData name="Caroline Slupina" userId="98b51237-c617-441b-ae06-6bb23739eb21" providerId="ADAL" clId="{2E5D06AF-4415-4DFC-AC04-F08E0B25FCB1}" dt="2022-08-09T11:26:43.253" v="21" actId="27803"/>
          <ac:spMkLst>
            <pc:docMk/>
            <pc:sldMk cId="4120773778" sldId="275"/>
            <ac:spMk id="62" creationId="{D253E922-BF18-8B55-A768-DDF1C57469F1}"/>
          </ac:spMkLst>
        </pc:spChg>
        <pc:spChg chg="mod">
          <ac:chgData name="Caroline Slupina" userId="98b51237-c617-441b-ae06-6bb23739eb21" providerId="ADAL" clId="{2E5D06AF-4415-4DFC-AC04-F08E0B25FCB1}" dt="2022-08-09T11:28:37.954" v="26" actId="1037"/>
          <ac:spMkLst>
            <pc:docMk/>
            <pc:sldMk cId="4120773778" sldId="275"/>
            <ac:spMk id="63" creationId="{4456FCD7-8714-73C9-B6B7-FE4A4AA06434}"/>
          </ac:spMkLst>
        </pc:spChg>
        <pc:spChg chg="mod">
          <ac:chgData name="Caroline Slupina" userId="98b51237-c617-441b-ae06-6bb23739eb21" providerId="ADAL" clId="{2E5D06AF-4415-4DFC-AC04-F08E0B25FCB1}" dt="2022-08-09T11:26:43.253" v="21" actId="27803"/>
          <ac:spMkLst>
            <pc:docMk/>
            <pc:sldMk cId="4120773778" sldId="275"/>
            <ac:spMk id="65" creationId="{539D7AAC-5094-4DB6-CA21-B0AAB9EC131E}"/>
          </ac:spMkLst>
        </pc:spChg>
        <pc:spChg chg="mod">
          <ac:chgData name="Caroline Slupina" userId="98b51237-c617-441b-ae06-6bb23739eb21" providerId="ADAL" clId="{2E5D06AF-4415-4DFC-AC04-F08E0B25FCB1}" dt="2022-08-09T11:26:43.253" v="21" actId="27803"/>
          <ac:spMkLst>
            <pc:docMk/>
            <pc:sldMk cId="4120773778" sldId="275"/>
            <ac:spMk id="66" creationId="{5E750C89-732B-4FB2-70C7-AA9C3F13FBA3}"/>
          </ac:spMkLst>
        </pc:spChg>
        <pc:spChg chg="mod">
          <ac:chgData name="Caroline Slupina" userId="98b51237-c617-441b-ae06-6bb23739eb21" providerId="ADAL" clId="{2E5D06AF-4415-4DFC-AC04-F08E0B25FCB1}" dt="2022-08-09T11:26:43.253" v="21" actId="27803"/>
          <ac:spMkLst>
            <pc:docMk/>
            <pc:sldMk cId="4120773778" sldId="275"/>
            <ac:spMk id="67" creationId="{5017A228-C0D2-DC52-A227-BA9FA1030EB6}"/>
          </ac:spMkLst>
        </pc:spChg>
        <pc:spChg chg="mod">
          <ac:chgData name="Caroline Slupina" userId="98b51237-c617-441b-ae06-6bb23739eb21" providerId="ADAL" clId="{2E5D06AF-4415-4DFC-AC04-F08E0B25FCB1}" dt="2022-08-09T11:26:43.253" v="21" actId="27803"/>
          <ac:spMkLst>
            <pc:docMk/>
            <pc:sldMk cId="4120773778" sldId="275"/>
            <ac:spMk id="70" creationId="{ED29E7F8-920C-D01B-92D3-8CB229E0D0BA}"/>
          </ac:spMkLst>
        </pc:spChg>
        <pc:spChg chg="mod">
          <ac:chgData name="Caroline Slupina" userId="98b51237-c617-441b-ae06-6bb23739eb21" providerId="ADAL" clId="{2E5D06AF-4415-4DFC-AC04-F08E0B25FCB1}" dt="2022-08-09T11:26:43.253" v="21" actId="27803"/>
          <ac:spMkLst>
            <pc:docMk/>
            <pc:sldMk cId="4120773778" sldId="275"/>
            <ac:spMk id="71" creationId="{70712E33-4D1F-FCEE-ACE7-1586147EEE4C}"/>
          </ac:spMkLst>
        </pc:spChg>
        <pc:spChg chg="mod">
          <ac:chgData name="Caroline Slupina" userId="98b51237-c617-441b-ae06-6bb23739eb21" providerId="ADAL" clId="{2E5D06AF-4415-4DFC-AC04-F08E0B25FCB1}" dt="2022-08-09T11:26:43.253" v="21" actId="27803"/>
          <ac:spMkLst>
            <pc:docMk/>
            <pc:sldMk cId="4120773778" sldId="275"/>
            <ac:spMk id="72" creationId="{456F8D62-9D13-8225-3614-73BD5BDAC414}"/>
          </ac:spMkLst>
        </pc:spChg>
        <pc:spChg chg="mod">
          <ac:chgData name="Caroline Slupina" userId="98b51237-c617-441b-ae06-6bb23739eb21" providerId="ADAL" clId="{2E5D06AF-4415-4DFC-AC04-F08E0B25FCB1}" dt="2022-08-09T11:26:43.253" v="21" actId="27803"/>
          <ac:spMkLst>
            <pc:docMk/>
            <pc:sldMk cId="4120773778" sldId="275"/>
            <ac:spMk id="73" creationId="{F5C9901F-0F16-A7BD-9AEA-3DF2F3B60FB0}"/>
          </ac:spMkLst>
        </pc:spChg>
        <pc:spChg chg="mod">
          <ac:chgData name="Caroline Slupina" userId="98b51237-c617-441b-ae06-6bb23739eb21" providerId="ADAL" clId="{2E5D06AF-4415-4DFC-AC04-F08E0B25FCB1}" dt="2022-08-09T11:26:43.253" v="21" actId="27803"/>
          <ac:spMkLst>
            <pc:docMk/>
            <pc:sldMk cId="4120773778" sldId="275"/>
            <ac:spMk id="74" creationId="{14D19852-3415-3046-FB0F-80DCDC8126AC}"/>
          </ac:spMkLst>
        </pc:spChg>
        <pc:spChg chg="mod">
          <ac:chgData name="Caroline Slupina" userId="98b51237-c617-441b-ae06-6bb23739eb21" providerId="ADAL" clId="{2E5D06AF-4415-4DFC-AC04-F08E0B25FCB1}" dt="2022-08-09T11:26:43.253" v="21" actId="27803"/>
          <ac:spMkLst>
            <pc:docMk/>
            <pc:sldMk cId="4120773778" sldId="275"/>
            <ac:spMk id="75" creationId="{FA51BF32-7798-6786-8367-499773FE34B2}"/>
          </ac:spMkLst>
        </pc:spChg>
        <pc:spChg chg="mod">
          <ac:chgData name="Caroline Slupina" userId="98b51237-c617-441b-ae06-6bb23739eb21" providerId="ADAL" clId="{2E5D06AF-4415-4DFC-AC04-F08E0B25FCB1}" dt="2022-08-09T11:26:43.253" v="21" actId="27803"/>
          <ac:spMkLst>
            <pc:docMk/>
            <pc:sldMk cId="4120773778" sldId="275"/>
            <ac:spMk id="76" creationId="{9A0E7BA7-1431-AF8A-B085-FF7B141FF655}"/>
          </ac:spMkLst>
        </pc:spChg>
        <pc:spChg chg="mod">
          <ac:chgData name="Caroline Slupina" userId="98b51237-c617-441b-ae06-6bb23739eb21" providerId="ADAL" clId="{2E5D06AF-4415-4DFC-AC04-F08E0B25FCB1}" dt="2022-08-09T11:26:43.253" v="21" actId="27803"/>
          <ac:spMkLst>
            <pc:docMk/>
            <pc:sldMk cId="4120773778" sldId="275"/>
            <ac:spMk id="77" creationId="{BD2968D3-E83E-1071-71E2-4F7F50134C53}"/>
          </ac:spMkLst>
        </pc:spChg>
        <pc:spChg chg="mod">
          <ac:chgData name="Caroline Slupina" userId="98b51237-c617-441b-ae06-6bb23739eb21" providerId="ADAL" clId="{2E5D06AF-4415-4DFC-AC04-F08E0B25FCB1}" dt="2022-08-09T11:26:43.253" v="21" actId="27803"/>
          <ac:spMkLst>
            <pc:docMk/>
            <pc:sldMk cId="4120773778" sldId="275"/>
            <ac:spMk id="79" creationId="{E8A9A9F3-2F73-698D-4FEF-C71279467A7C}"/>
          </ac:spMkLst>
        </pc:spChg>
        <pc:spChg chg="mod">
          <ac:chgData name="Caroline Slupina" userId="98b51237-c617-441b-ae06-6bb23739eb21" providerId="ADAL" clId="{2E5D06AF-4415-4DFC-AC04-F08E0B25FCB1}" dt="2022-08-09T11:26:43.253" v="21" actId="27803"/>
          <ac:spMkLst>
            <pc:docMk/>
            <pc:sldMk cId="4120773778" sldId="275"/>
            <ac:spMk id="80" creationId="{BD61462E-785C-D542-6679-3EA8CA39C8DC}"/>
          </ac:spMkLst>
        </pc:spChg>
        <pc:spChg chg="mod">
          <ac:chgData name="Caroline Slupina" userId="98b51237-c617-441b-ae06-6bb23739eb21" providerId="ADAL" clId="{2E5D06AF-4415-4DFC-AC04-F08E0B25FCB1}" dt="2022-08-09T11:26:43.253" v="21" actId="27803"/>
          <ac:spMkLst>
            <pc:docMk/>
            <pc:sldMk cId="4120773778" sldId="275"/>
            <ac:spMk id="81" creationId="{BB00F0D7-12FE-81FB-6F53-93CB2FE78436}"/>
          </ac:spMkLst>
        </pc:spChg>
        <pc:spChg chg="mod">
          <ac:chgData name="Caroline Slupina" userId="98b51237-c617-441b-ae06-6bb23739eb21" providerId="ADAL" clId="{2E5D06AF-4415-4DFC-AC04-F08E0B25FCB1}" dt="2022-08-09T11:26:43.253" v="21" actId="27803"/>
          <ac:spMkLst>
            <pc:docMk/>
            <pc:sldMk cId="4120773778" sldId="275"/>
            <ac:spMk id="82" creationId="{A707D9A4-3D3C-8871-1CF4-CE7E81B3F0E1}"/>
          </ac:spMkLst>
        </pc:spChg>
        <pc:spChg chg="mod">
          <ac:chgData name="Caroline Slupina" userId="98b51237-c617-441b-ae06-6bb23739eb21" providerId="ADAL" clId="{2E5D06AF-4415-4DFC-AC04-F08E0B25FCB1}" dt="2022-08-09T11:26:43.253" v="21" actId="27803"/>
          <ac:spMkLst>
            <pc:docMk/>
            <pc:sldMk cId="4120773778" sldId="275"/>
            <ac:spMk id="83" creationId="{12411AD0-7A74-7DDB-3D39-5096D32B1184}"/>
          </ac:spMkLst>
        </pc:spChg>
        <pc:spChg chg="mod">
          <ac:chgData name="Caroline Slupina" userId="98b51237-c617-441b-ae06-6bb23739eb21" providerId="ADAL" clId="{2E5D06AF-4415-4DFC-AC04-F08E0B25FCB1}" dt="2022-08-09T11:26:43.253" v="21" actId="27803"/>
          <ac:spMkLst>
            <pc:docMk/>
            <pc:sldMk cId="4120773778" sldId="275"/>
            <ac:spMk id="85" creationId="{93B226FA-54FF-9407-7E8D-0E99E8AC9880}"/>
          </ac:spMkLst>
        </pc:spChg>
        <pc:spChg chg="mod">
          <ac:chgData name="Caroline Slupina" userId="98b51237-c617-441b-ae06-6bb23739eb21" providerId="ADAL" clId="{2E5D06AF-4415-4DFC-AC04-F08E0B25FCB1}" dt="2022-08-09T11:26:43.253" v="21" actId="27803"/>
          <ac:spMkLst>
            <pc:docMk/>
            <pc:sldMk cId="4120773778" sldId="275"/>
            <ac:spMk id="86" creationId="{6DEB3524-2431-3234-1368-4C6FAE6C3B71}"/>
          </ac:spMkLst>
        </pc:spChg>
        <pc:spChg chg="mod">
          <ac:chgData name="Caroline Slupina" userId="98b51237-c617-441b-ae06-6bb23739eb21" providerId="ADAL" clId="{2E5D06AF-4415-4DFC-AC04-F08E0B25FCB1}" dt="2022-08-09T11:26:43.253" v="21" actId="27803"/>
          <ac:spMkLst>
            <pc:docMk/>
            <pc:sldMk cId="4120773778" sldId="275"/>
            <ac:spMk id="87" creationId="{D2A69C55-0B60-E86D-68EC-A3786568FC8C}"/>
          </ac:spMkLst>
        </pc:spChg>
        <pc:spChg chg="mod">
          <ac:chgData name="Caroline Slupina" userId="98b51237-c617-441b-ae06-6bb23739eb21" providerId="ADAL" clId="{2E5D06AF-4415-4DFC-AC04-F08E0B25FCB1}" dt="2022-08-09T11:26:43.253" v="21" actId="27803"/>
          <ac:spMkLst>
            <pc:docMk/>
            <pc:sldMk cId="4120773778" sldId="275"/>
            <ac:spMk id="90" creationId="{278A846B-2048-1D69-6B56-795F5DD244DB}"/>
          </ac:spMkLst>
        </pc:spChg>
        <pc:spChg chg="mod">
          <ac:chgData name="Caroline Slupina" userId="98b51237-c617-441b-ae06-6bb23739eb21" providerId="ADAL" clId="{2E5D06AF-4415-4DFC-AC04-F08E0B25FCB1}" dt="2022-08-09T11:26:43.253" v="21" actId="27803"/>
          <ac:spMkLst>
            <pc:docMk/>
            <pc:sldMk cId="4120773778" sldId="275"/>
            <ac:spMk id="91" creationId="{DBC1BE75-89FA-C908-5275-82E471EE215F}"/>
          </ac:spMkLst>
        </pc:spChg>
        <pc:spChg chg="mod">
          <ac:chgData name="Caroline Slupina" userId="98b51237-c617-441b-ae06-6bb23739eb21" providerId="ADAL" clId="{2E5D06AF-4415-4DFC-AC04-F08E0B25FCB1}" dt="2022-08-09T11:26:43.253" v="21" actId="27803"/>
          <ac:spMkLst>
            <pc:docMk/>
            <pc:sldMk cId="4120773778" sldId="275"/>
            <ac:spMk id="92" creationId="{58BAD89B-49AA-0337-F7F3-CD39213856E7}"/>
          </ac:spMkLst>
        </pc:spChg>
        <pc:spChg chg="mod">
          <ac:chgData name="Caroline Slupina" userId="98b51237-c617-441b-ae06-6bb23739eb21" providerId="ADAL" clId="{2E5D06AF-4415-4DFC-AC04-F08E0B25FCB1}" dt="2022-08-09T11:26:43.253" v="21" actId="27803"/>
          <ac:spMkLst>
            <pc:docMk/>
            <pc:sldMk cId="4120773778" sldId="275"/>
            <ac:spMk id="93" creationId="{B7802F37-CF39-5814-751D-7A2EBF580BFD}"/>
          </ac:spMkLst>
        </pc:spChg>
        <pc:spChg chg="mod">
          <ac:chgData name="Caroline Slupina" userId="98b51237-c617-441b-ae06-6bb23739eb21" providerId="ADAL" clId="{2E5D06AF-4415-4DFC-AC04-F08E0B25FCB1}" dt="2022-08-09T11:26:43.253" v="21" actId="27803"/>
          <ac:spMkLst>
            <pc:docMk/>
            <pc:sldMk cId="4120773778" sldId="275"/>
            <ac:spMk id="94" creationId="{6C03F1E8-978B-7669-3AFA-9E321CB800A8}"/>
          </ac:spMkLst>
        </pc:spChg>
        <pc:spChg chg="mod">
          <ac:chgData name="Caroline Slupina" userId="98b51237-c617-441b-ae06-6bb23739eb21" providerId="ADAL" clId="{2E5D06AF-4415-4DFC-AC04-F08E0B25FCB1}" dt="2022-08-09T11:26:43.253" v="21" actId="27803"/>
          <ac:spMkLst>
            <pc:docMk/>
            <pc:sldMk cId="4120773778" sldId="275"/>
            <ac:spMk id="95" creationId="{059D7680-1C1E-2B63-6C6F-79DB26ADC8FB}"/>
          </ac:spMkLst>
        </pc:spChg>
        <pc:spChg chg="mod">
          <ac:chgData name="Caroline Slupina" userId="98b51237-c617-441b-ae06-6bb23739eb21" providerId="ADAL" clId="{2E5D06AF-4415-4DFC-AC04-F08E0B25FCB1}" dt="2022-08-09T11:26:43.253" v="21" actId="27803"/>
          <ac:spMkLst>
            <pc:docMk/>
            <pc:sldMk cId="4120773778" sldId="275"/>
            <ac:spMk id="97" creationId="{AE0C7615-2E68-15AB-19B9-700C422AC502}"/>
          </ac:spMkLst>
        </pc:spChg>
        <pc:spChg chg="mod">
          <ac:chgData name="Caroline Slupina" userId="98b51237-c617-441b-ae06-6bb23739eb21" providerId="ADAL" clId="{2E5D06AF-4415-4DFC-AC04-F08E0B25FCB1}" dt="2022-08-09T11:26:43.253" v="21" actId="27803"/>
          <ac:spMkLst>
            <pc:docMk/>
            <pc:sldMk cId="4120773778" sldId="275"/>
            <ac:spMk id="98" creationId="{BEB7030B-30C2-B6B3-F8F7-A23BC3B50D17}"/>
          </ac:spMkLst>
        </pc:spChg>
        <pc:spChg chg="mod">
          <ac:chgData name="Caroline Slupina" userId="98b51237-c617-441b-ae06-6bb23739eb21" providerId="ADAL" clId="{2E5D06AF-4415-4DFC-AC04-F08E0B25FCB1}" dt="2022-08-09T11:26:43.253" v="21" actId="27803"/>
          <ac:spMkLst>
            <pc:docMk/>
            <pc:sldMk cId="4120773778" sldId="275"/>
            <ac:spMk id="100" creationId="{B34878D9-5E45-4DB8-5528-1DB4DB680256}"/>
          </ac:spMkLst>
        </pc:spChg>
        <pc:spChg chg="mod">
          <ac:chgData name="Caroline Slupina" userId="98b51237-c617-441b-ae06-6bb23739eb21" providerId="ADAL" clId="{2E5D06AF-4415-4DFC-AC04-F08E0B25FCB1}" dt="2022-08-09T11:26:43.253" v="21" actId="27803"/>
          <ac:spMkLst>
            <pc:docMk/>
            <pc:sldMk cId="4120773778" sldId="275"/>
            <ac:spMk id="101" creationId="{0ADA7521-CC63-F1E9-8748-6EFCA625DFDF}"/>
          </ac:spMkLst>
        </pc:spChg>
        <pc:spChg chg="mod">
          <ac:chgData name="Caroline Slupina" userId="98b51237-c617-441b-ae06-6bb23739eb21" providerId="ADAL" clId="{2E5D06AF-4415-4DFC-AC04-F08E0B25FCB1}" dt="2022-08-09T11:26:43.253" v="21" actId="27803"/>
          <ac:spMkLst>
            <pc:docMk/>
            <pc:sldMk cId="4120773778" sldId="275"/>
            <ac:spMk id="102" creationId="{DB9DCCFD-A42B-83F8-ACE2-587326A297A1}"/>
          </ac:spMkLst>
        </pc:spChg>
        <pc:spChg chg="mod">
          <ac:chgData name="Caroline Slupina" userId="98b51237-c617-441b-ae06-6bb23739eb21" providerId="ADAL" clId="{2E5D06AF-4415-4DFC-AC04-F08E0B25FCB1}" dt="2022-08-09T11:26:43.253" v="21" actId="27803"/>
          <ac:spMkLst>
            <pc:docMk/>
            <pc:sldMk cId="4120773778" sldId="275"/>
            <ac:spMk id="103" creationId="{1BA8BE0B-0A63-384F-37DD-A2A98DCCEF3B}"/>
          </ac:spMkLst>
        </pc:spChg>
        <pc:spChg chg="mod">
          <ac:chgData name="Caroline Slupina" userId="98b51237-c617-441b-ae06-6bb23739eb21" providerId="ADAL" clId="{2E5D06AF-4415-4DFC-AC04-F08E0B25FCB1}" dt="2022-08-09T11:26:43.253" v="21" actId="27803"/>
          <ac:spMkLst>
            <pc:docMk/>
            <pc:sldMk cId="4120773778" sldId="275"/>
            <ac:spMk id="105" creationId="{0AD6A6D6-3019-1F09-0E28-71DD7FF69985}"/>
          </ac:spMkLst>
        </pc:spChg>
        <pc:spChg chg="mod">
          <ac:chgData name="Caroline Slupina" userId="98b51237-c617-441b-ae06-6bb23739eb21" providerId="ADAL" clId="{2E5D06AF-4415-4DFC-AC04-F08E0B25FCB1}" dt="2022-08-09T11:26:43.253" v="21" actId="27803"/>
          <ac:spMkLst>
            <pc:docMk/>
            <pc:sldMk cId="4120773778" sldId="275"/>
            <ac:spMk id="106" creationId="{392A0864-D233-8D50-DFBD-99C0E4FE7EAE}"/>
          </ac:spMkLst>
        </pc:spChg>
        <pc:spChg chg="mod">
          <ac:chgData name="Caroline Slupina" userId="98b51237-c617-441b-ae06-6bb23739eb21" providerId="ADAL" clId="{2E5D06AF-4415-4DFC-AC04-F08E0B25FCB1}" dt="2022-08-09T11:26:43.253" v="21" actId="27803"/>
          <ac:spMkLst>
            <pc:docMk/>
            <pc:sldMk cId="4120773778" sldId="275"/>
            <ac:spMk id="107" creationId="{780B7EF2-9F88-E9BF-FDFC-56DB7BF0C4BC}"/>
          </ac:spMkLst>
        </pc:spChg>
        <pc:spChg chg="mod">
          <ac:chgData name="Caroline Slupina" userId="98b51237-c617-441b-ae06-6bb23739eb21" providerId="ADAL" clId="{2E5D06AF-4415-4DFC-AC04-F08E0B25FCB1}" dt="2022-08-09T11:26:43.253" v="21" actId="27803"/>
          <ac:spMkLst>
            <pc:docMk/>
            <pc:sldMk cId="4120773778" sldId="275"/>
            <ac:spMk id="108" creationId="{FB2017D0-C687-E9BA-04D0-C7D9F61CFA3E}"/>
          </ac:spMkLst>
        </pc:spChg>
        <pc:spChg chg="mod">
          <ac:chgData name="Caroline Slupina" userId="98b51237-c617-441b-ae06-6bb23739eb21" providerId="ADAL" clId="{2E5D06AF-4415-4DFC-AC04-F08E0B25FCB1}" dt="2022-08-09T11:26:43.253" v="21" actId="27803"/>
          <ac:spMkLst>
            <pc:docMk/>
            <pc:sldMk cId="4120773778" sldId="275"/>
            <ac:spMk id="111" creationId="{72DD32D7-74FC-EAC1-F983-BF98ED63B032}"/>
          </ac:spMkLst>
        </pc:spChg>
        <pc:spChg chg="mod">
          <ac:chgData name="Caroline Slupina" userId="98b51237-c617-441b-ae06-6bb23739eb21" providerId="ADAL" clId="{2E5D06AF-4415-4DFC-AC04-F08E0B25FCB1}" dt="2022-08-09T11:26:43.253" v="21" actId="27803"/>
          <ac:spMkLst>
            <pc:docMk/>
            <pc:sldMk cId="4120773778" sldId="275"/>
            <ac:spMk id="112" creationId="{A05F243D-1002-ACFD-ACBE-27D30286C6AC}"/>
          </ac:spMkLst>
        </pc:spChg>
        <pc:spChg chg="mod">
          <ac:chgData name="Caroline Slupina" userId="98b51237-c617-441b-ae06-6bb23739eb21" providerId="ADAL" clId="{2E5D06AF-4415-4DFC-AC04-F08E0B25FCB1}" dt="2022-08-09T11:26:43.253" v="21" actId="27803"/>
          <ac:spMkLst>
            <pc:docMk/>
            <pc:sldMk cId="4120773778" sldId="275"/>
            <ac:spMk id="113" creationId="{186C6807-8126-3C0D-E3B3-E0394E245C4C}"/>
          </ac:spMkLst>
        </pc:spChg>
        <pc:spChg chg="mod">
          <ac:chgData name="Caroline Slupina" userId="98b51237-c617-441b-ae06-6bb23739eb21" providerId="ADAL" clId="{2E5D06AF-4415-4DFC-AC04-F08E0B25FCB1}" dt="2022-08-09T11:26:43.253" v="21" actId="27803"/>
          <ac:spMkLst>
            <pc:docMk/>
            <pc:sldMk cId="4120773778" sldId="275"/>
            <ac:spMk id="114" creationId="{EF39A365-5E26-129E-13AB-CE982A65BAC8}"/>
          </ac:spMkLst>
        </pc:spChg>
        <pc:spChg chg="mod">
          <ac:chgData name="Caroline Slupina" userId="98b51237-c617-441b-ae06-6bb23739eb21" providerId="ADAL" clId="{2E5D06AF-4415-4DFC-AC04-F08E0B25FCB1}" dt="2022-08-09T11:26:43.253" v="21" actId="27803"/>
          <ac:spMkLst>
            <pc:docMk/>
            <pc:sldMk cId="4120773778" sldId="275"/>
            <ac:spMk id="115" creationId="{9129249B-67DD-623C-832E-0DC10EC64CB5}"/>
          </ac:spMkLst>
        </pc:spChg>
        <pc:spChg chg="mod">
          <ac:chgData name="Caroline Slupina" userId="98b51237-c617-441b-ae06-6bb23739eb21" providerId="ADAL" clId="{2E5D06AF-4415-4DFC-AC04-F08E0B25FCB1}" dt="2022-08-09T11:26:43.253" v="21" actId="27803"/>
          <ac:spMkLst>
            <pc:docMk/>
            <pc:sldMk cId="4120773778" sldId="275"/>
            <ac:spMk id="116" creationId="{6C8DF5F7-2739-7619-650F-BACABA365C42}"/>
          </ac:spMkLst>
        </pc:spChg>
        <pc:spChg chg="mod">
          <ac:chgData name="Caroline Slupina" userId="98b51237-c617-441b-ae06-6bb23739eb21" providerId="ADAL" clId="{2E5D06AF-4415-4DFC-AC04-F08E0B25FCB1}" dt="2022-08-09T11:26:43.253" v="21" actId="27803"/>
          <ac:spMkLst>
            <pc:docMk/>
            <pc:sldMk cId="4120773778" sldId="275"/>
            <ac:spMk id="117" creationId="{D37526FD-F94E-242D-74B8-4247A09F98A0}"/>
          </ac:spMkLst>
        </pc:spChg>
        <pc:spChg chg="mod">
          <ac:chgData name="Caroline Slupina" userId="98b51237-c617-441b-ae06-6bb23739eb21" providerId="ADAL" clId="{2E5D06AF-4415-4DFC-AC04-F08E0B25FCB1}" dt="2022-08-09T11:26:43.253" v="21" actId="27803"/>
          <ac:spMkLst>
            <pc:docMk/>
            <pc:sldMk cId="4120773778" sldId="275"/>
            <ac:spMk id="118" creationId="{152A9D04-D11C-7E7E-9FBC-ACE89817C875}"/>
          </ac:spMkLst>
        </pc:spChg>
        <pc:spChg chg="mod">
          <ac:chgData name="Caroline Slupina" userId="98b51237-c617-441b-ae06-6bb23739eb21" providerId="ADAL" clId="{2E5D06AF-4415-4DFC-AC04-F08E0B25FCB1}" dt="2022-08-09T11:26:43.253" v="21" actId="27803"/>
          <ac:spMkLst>
            <pc:docMk/>
            <pc:sldMk cId="4120773778" sldId="275"/>
            <ac:spMk id="119" creationId="{4CC38B9D-CA91-A411-5BFE-C266A7E116AD}"/>
          </ac:spMkLst>
        </pc:spChg>
        <pc:spChg chg="mod">
          <ac:chgData name="Caroline Slupina" userId="98b51237-c617-441b-ae06-6bb23739eb21" providerId="ADAL" clId="{2E5D06AF-4415-4DFC-AC04-F08E0B25FCB1}" dt="2022-08-09T11:26:43.253" v="21" actId="27803"/>
          <ac:spMkLst>
            <pc:docMk/>
            <pc:sldMk cId="4120773778" sldId="275"/>
            <ac:spMk id="120" creationId="{6E67B1E4-0BAF-01EB-3E9B-725352800BA9}"/>
          </ac:spMkLst>
        </pc:spChg>
        <pc:spChg chg="mod">
          <ac:chgData name="Caroline Slupina" userId="98b51237-c617-441b-ae06-6bb23739eb21" providerId="ADAL" clId="{2E5D06AF-4415-4DFC-AC04-F08E0B25FCB1}" dt="2022-08-09T11:26:43.253" v="21" actId="27803"/>
          <ac:spMkLst>
            <pc:docMk/>
            <pc:sldMk cId="4120773778" sldId="275"/>
            <ac:spMk id="121" creationId="{479FFF7E-3030-38DF-17D4-9378D4DBD97F}"/>
          </ac:spMkLst>
        </pc:spChg>
        <pc:spChg chg="mod">
          <ac:chgData name="Caroline Slupina" userId="98b51237-c617-441b-ae06-6bb23739eb21" providerId="ADAL" clId="{2E5D06AF-4415-4DFC-AC04-F08E0B25FCB1}" dt="2022-08-09T11:26:43.253" v="21" actId="27803"/>
          <ac:spMkLst>
            <pc:docMk/>
            <pc:sldMk cId="4120773778" sldId="275"/>
            <ac:spMk id="122" creationId="{28062E8E-5B8D-0CEA-CBCA-9FD522348F69}"/>
          </ac:spMkLst>
        </pc:spChg>
        <pc:spChg chg="mod">
          <ac:chgData name="Caroline Slupina" userId="98b51237-c617-441b-ae06-6bb23739eb21" providerId="ADAL" clId="{2E5D06AF-4415-4DFC-AC04-F08E0B25FCB1}" dt="2022-08-09T11:26:43.253" v="21" actId="27803"/>
          <ac:spMkLst>
            <pc:docMk/>
            <pc:sldMk cId="4120773778" sldId="275"/>
            <ac:spMk id="123" creationId="{7D80D02A-B872-C500-8867-C1D93416C9AB}"/>
          </ac:spMkLst>
        </pc:spChg>
        <pc:spChg chg="mod">
          <ac:chgData name="Caroline Slupina" userId="98b51237-c617-441b-ae06-6bb23739eb21" providerId="ADAL" clId="{2E5D06AF-4415-4DFC-AC04-F08E0B25FCB1}" dt="2022-08-09T11:26:43.253" v="21" actId="27803"/>
          <ac:spMkLst>
            <pc:docMk/>
            <pc:sldMk cId="4120773778" sldId="275"/>
            <ac:spMk id="124" creationId="{91084CD2-D121-B620-AB1D-2DF5544E9A50}"/>
          </ac:spMkLst>
        </pc:spChg>
        <pc:spChg chg="mod">
          <ac:chgData name="Caroline Slupina" userId="98b51237-c617-441b-ae06-6bb23739eb21" providerId="ADAL" clId="{2E5D06AF-4415-4DFC-AC04-F08E0B25FCB1}" dt="2022-08-09T11:26:43.253" v="21" actId="27803"/>
          <ac:spMkLst>
            <pc:docMk/>
            <pc:sldMk cId="4120773778" sldId="275"/>
            <ac:spMk id="125" creationId="{1110EA27-9702-F819-5334-9498D88D47FE}"/>
          </ac:spMkLst>
        </pc:spChg>
        <pc:spChg chg="mod">
          <ac:chgData name="Caroline Slupina" userId="98b51237-c617-441b-ae06-6bb23739eb21" providerId="ADAL" clId="{2E5D06AF-4415-4DFC-AC04-F08E0B25FCB1}" dt="2022-08-09T11:26:43.253" v="21" actId="27803"/>
          <ac:spMkLst>
            <pc:docMk/>
            <pc:sldMk cId="4120773778" sldId="275"/>
            <ac:spMk id="126" creationId="{9026F07E-B18F-2E1A-800D-EF768979A2D5}"/>
          </ac:spMkLst>
        </pc:spChg>
        <pc:spChg chg="mod">
          <ac:chgData name="Caroline Slupina" userId="98b51237-c617-441b-ae06-6bb23739eb21" providerId="ADAL" clId="{2E5D06AF-4415-4DFC-AC04-F08E0B25FCB1}" dt="2022-08-09T11:26:43.253" v="21" actId="27803"/>
          <ac:spMkLst>
            <pc:docMk/>
            <pc:sldMk cId="4120773778" sldId="275"/>
            <ac:spMk id="127" creationId="{F2D5EA4E-9869-D99B-46D7-411F93298DDC}"/>
          </ac:spMkLst>
        </pc:spChg>
        <pc:spChg chg="mod">
          <ac:chgData name="Caroline Slupina" userId="98b51237-c617-441b-ae06-6bb23739eb21" providerId="ADAL" clId="{2E5D06AF-4415-4DFC-AC04-F08E0B25FCB1}" dt="2022-08-09T11:26:43.253" v="21" actId="27803"/>
          <ac:spMkLst>
            <pc:docMk/>
            <pc:sldMk cId="4120773778" sldId="275"/>
            <ac:spMk id="128" creationId="{E31675AB-4B2F-5D0B-9C69-2796E43622CA}"/>
          </ac:spMkLst>
        </pc:spChg>
        <pc:grpChg chg="mod">
          <ac:chgData name="Caroline Slupina" userId="98b51237-c617-441b-ae06-6bb23739eb21" providerId="ADAL" clId="{2E5D06AF-4415-4DFC-AC04-F08E0B25FCB1}" dt="2022-08-09T11:26:43.253" v="21" actId="27803"/>
          <ac:grpSpMkLst>
            <pc:docMk/>
            <pc:sldMk cId="4120773778" sldId="275"/>
            <ac:grpSpMk id="5" creationId="{D3F33AB9-603A-7D36-5E88-21C742022584}"/>
          </ac:grpSpMkLst>
        </pc:grpChg>
        <pc:grpChg chg="mod">
          <ac:chgData name="Caroline Slupina" userId="98b51237-c617-441b-ae06-6bb23739eb21" providerId="ADAL" clId="{2E5D06AF-4415-4DFC-AC04-F08E0B25FCB1}" dt="2022-08-09T11:26:43.253" v="21" actId="27803"/>
          <ac:grpSpMkLst>
            <pc:docMk/>
            <pc:sldMk cId="4120773778" sldId="275"/>
            <ac:grpSpMk id="6" creationId="{C8985FC7-B90F-6B06-0523-B5C425A4F838}"/>
          </ac:grpSpMkLst>
        </pc:grpChg>
        <pc:grpChg chg="mod">
          <ac:chgData name="Caroline Slupina" userId="98b51237-c617-441b-ae06-6bb23739eb21" providerId="ADAL" clId="{2E5D06AF-4415-4DFC-AC04-F08E0B25FCB1}" dt="2022-08-09T11:26:43.253" v="21" actId="27803"/>
          <ac:grpSpMkLst>
            <pc:docMk/>
            <pc:sldMk cId="4120773778" sldId="275"/>
            <ac:grpSpMk id="10" creationId="{D97C9C57-A1E9-B662-81CC-C6C054DB081A}"/>
          </ac:grpSpMkLst>
        </pc:grpChg>
        <pc:grpChg chg="mod">
          <ac:chgData name="Caroline Slupina" userId="98b51237-c617-441b-ae06-6bb23739eb21" providerId="ADAL" clId="{2E5D06AF-4415-4DFC-AC04-F08E0B25FCB1}" dt="2022-08-09T11:26:43.253" v="21" actId="27803"/>
          <ac:grpSpMkLst>
            <pc:docMk/>
            <pc:sldMk cId="4120773778" sldId="275"/>
            <ac:grpSpMk id="11" creationId="{CB751334-0AB5-0F42-18F7-839D0D65CC9A}"/>
          </ac:grpSpMkLst>
        </pc:grpChg>
        <pc:grpChg chg="mod">
          <ac:chgData name="Caroline Slupina" userId="98b51237-c617-441b-ae06-6bb23739eb21" providerId="ADAL" clId="{2E5D06AF-4415-4DFC-AC04-F08E0B25FCB1}" dt="2022-08-09T11:26:43.253" v="21" actId="27803"/>
          <ac:grpSpMkLst>
            <pc:docMk/>
            <pc:sldMk cId="4120773778" sldId="275"/>
            <ac:grpSpMk id="20" creationId="{1BF54238-E11F-0311-C1D7-FB1F80BEA605}"/>
          </ac:grpSpMkLst>
        </pc:grpChg>
        <pc:grpChg chg="mod">
          <ac:chgData name="Caroline Slupina" userId="98b51237-c617-441b-ae06-6bb23739eb21" providerId="ADAL" clId="{2E5D06AF-4415-4DFC-AC04-F08E0B25FCB1}" dt="2022-08-09T11:26:43.253" v="21" actId="27803"/>
          <ac:grpSpMkLst>
            <pc:docMk/>
            <pc:sldMk cId="4120773778" sldId="275"/>
            <ac:grpSpMk id="26" creationId="{457EA9EB-F584-B121-CCBD-3BF5F0AED589}"/>
          </ac:grpSpMkLst>
        </pc:grpChg>
        <pc:grpChg chg="mod">
          <ac:chgData name="Caroline Slupina" userId="98b51237-c617-441b-ae06-6bb23739eb21" providerId="ADAL" clId="{2E5D06AF-4415-4DFC-AC04-F08E0B25FCB1}" dt="2022-08-09T11:26:43.253" v="21" actId="27803"/>
          <ac:grpSpMkLst>
            <pc:docMk/>
            <pc:sldMk cId="4120773778" sldId="275"/>
            <ac:grpSpMk id="31" creationId="{672716CD-F730-9650-0EDC-70C355E3E691}"/>
          </ac:grpSpMkLst>
        </pc:grpChg>
        <pc:grpChg chg="mod">
          <ac:chgData name="Caroline Slupina" userId="98b51237-c617-441b-ae06-6bb23739eb21" providerId="ADAL" clId="{2E5D06AF-4415-4DFC-AC04-F08E0B25FCB1}" dt="2022-08-09T11:26:43.253" v="21" actId="27803"/>
          <ac:grpSpMkLst>
            <pc:docMk/>
            <pc:sldMk cId="4120773778" sldId="275"/>
            <ac:grpSpMk id="32" creationId="{70EC9932-B525-4A4E-861C-73DD14D134BA}"/>
          </ac:grpSpMkLst>
        </pc:grpChg>
        <pc:grpChg chg="mod">
          <ac:chgData name="Caroline Slupina" userId="98b51237-c617-441b-ae06-6bb23739eb21" providerId="ADAL" clId="{2E5D06AF-4415-4DFC-AC04-F08E0B25FCB1}" dt="2022-08-09T11:26:43.253" v="21" actId="27803"/>
          <ac:grpSpMkLst>
            <pc:docMk/>
            <pc:sldMk cId="4120773778" sldId="275"/>
            <ac:grpSpMk id="43" creationId="{3954FC10-565C-9E13-DFB4-664C440030BC}"/>
          </ac:grpSpMkLst>
        </pc:grpChg>
        <pc:grpChg chg="mod">
          <ac:chgData name="Caroline Slupina" userId="98b51237-c617-441b-ae06-6bb23739eb21" providerId="ADAL" clId="{2E5D06AF-4415-4DFC-AC04-F08E0B25FCB1}" dt="2022-08-09T11:26:43.253" v="21" actId="27803"/>
          <ac:grpSpMkLst>
            <pc:docMk/>
            <pc:sldMk cId="4120773778" sldId="275"/>
            <ac:grpSpMk id="44" creationId="{680EB05E-F699-0C12-D8DF-D71E25319E76}"/>
          </ac:grpSpMkLst>
        </pc:grpChg>
        <pc:grpChg chg="mod">
          <ac:chgData name="Caroline Slupina" userId="98b51237-c617-441b-ae06-6bb23739eb21" providerId="ADAL" clId="{2E5D06AF-4415-4DFC-AC04-F08E0B25FCB1}" dt="2022-08-09T11:26:43.253" v="21" actId="27803"/>
          <ac:grpSpMkLst>
            <pc:docMk/>
            <pc:sldMk cId="4120773778" sldId="275"/>
            <ac:grpSpMk id="52" creationId="{3BE094DD-DCCE-390C-A76B-5530ABC47889}"/>
          </ac:grpSpMkLst>
        </pc:grpChg>
        <pc:grpChg chg="mod">
          <ac:chgData name="Caroline Slupina" userId="98b51237-c617-441b-ae06-6bb23739eb21" providerId="ADAL" clId="{2E5D06AF-4415-4DFC-AC04-F08E0B25FCB1}" dt="2022-08-09T11:26:43.253" v="21" actId="27803"/>
          <ac:grpSpMkLst>
            <pc:docMk/>
            <pc:sldMk cId="4120773778" sldId="275"/>
            <ac:grpSpMk id="59" creationId="{B0AFF6D2-918D-A3E5-FA32-4BF6B74431A3}"/>
          </ac:grpSpMkLst>
        </pc:grpChg>
        <pc:grpChg chg="mod">
          <ac:chgData name="Caroline Slupina" userId="98b51237-c617-441b-ae06-6bb23739eb21" providerId="ADAL" clId="{2E5D06AF-4415-4DFC-AC04-F08E0B25FCB1}" dt="2022-08-09T11:26:43.253" v="21" actId="27803"/>
          <ac:grpSpMkLst>
            <pc:docMk/>
            <pc:sldMk cId="4120773778" sldId="275"/>
            <ac:grpSpMk id="64" creationId="{701FA39F-0B0B-76A3-B8BC-933F8FF1C469}"/>
          </ac:grpSpMkLst>
        </pc:grpChg>
        <pc:grpChg chg="mod">
          <ac:chgData name="Caroline Slupina" userId="98b51237-c617-441b-ae06-6bb23739eb21" providerId="ADAL" clId="{2E5D06AF-4415-4DFC-AC04-F08E0B25FCB1}" dt="2022-08-09T11:26:43.253" v="21" actId="27803"/>
          <ac:grpSpMkLst>
            <pc:docMk/>
            <pc:sldMk cId="4120773778" sldId="275"/>
            <ac:grpSpMk id="68" creationId="{EFDBE4EB-8958-B093-7FE3-71B82E04282F}"/>
          </ac:grpSpMkLst>
        </pc:grpChg>
        <pc:grpChg chg="mod">
          <ac:chgData name="Caroline Slupina" userId="98b51237-c617-441b-ae06-6bb23739eb21" providerId="ADAL" clId="{2E5D06AF-4415-4DFC-AC04-F08E0B25FCB1}" dt="2022-08-09T11:26:43.253" v="21" actId="27803"/>
          <ac:grpSpMkLst>
            <pc:docMk/>
            <pc:sldMk cId="4120773778" sldId="275"/>
            <ac:grpSpMk id="69" creationId="{3E7DC842-945E-2172-F541-7264B3164B4D}"/>
          </ac:grpSpMkLst>
        </pc:grpChg>
        <pc:grpChg chg="mod">
          <ac:chgData name="Caroline Slupina" userId="98b51237-c617-441b-ae06-6bb23739eb21" providerId="ADAL" clId="{2E5D06AF-4415-4DFC-AC04-F08E0B25FCB1}" dt="2022-08-09T11:26:43.253" v="21" actId="27803"/>
          <ac:grpSpMkLst>
            <pc:docMk/>
            <pc:sldMk cId="4120773778" sldId="275"/>
            <ac:grpSpMk id="78" creationId="{8817E9EA-E931-5D9B-801A-9D3E8D0A5B27}"/>
          </ac:grpSpMkLst>
        </pc:grpChg>
        <pc:grpChg chg="mod">
          <ac:chgData name="Caroline Slupina" userId="98b51237-c617-441b-ae06-6bb23739eb21" providerId="ADAL" clId="{2E5D06AF-4415-4DFC-AC04-F08E0B25FCB1}" dt="2022-08-09T11:26:43.253" v="21" actId="27803"/>
          <ac:grpSpMkLst>
            <pc:docMk/>
            <pc:sldMk cId="4120773778" sldId="275"/>
            <ac:grpSpMk id="84" creationId="{232A7A44-1875-34D3-E8FA-8362DDEB3921}"/>
          </ac:grpSpMkLst>
        </pc:grpChg>
        <pc:grpChg chg="mod">
          <ac:chgData name="Caroline Slupina" userId="98b51237-c617-441b-ae06-6bb23739eb21" providerId="ADAL" clId="{2E5D06AF-4415-4DFC-AC04-F08E0B25FCB1}" dt="2022-08-09T11:26:43.253" v="21" actId="27803"/>
          <ac:grpSpMkLst>
            <pc:docMk/>
            <pc:sldMk cId="4120773778" sldId="275"/>
            <ac:grpSpMk id="88" creationId="{6481D5A9-1788-4A8F-06AD-3F6A2FFE6583}"/>
          </ac:grpSpMkLst>
        </pc:grpChg>
        <pc:grpChg chg="mod">
          <ac:chgData name="Caroline Slupina" userId="98b51237-c617-441b-ae06-6bb23739eb21" providerId="ADAL" clId="{2E5D06AF-4415-4DFC-AC04-F08E0B25FCB1}" dt="2022-08-09T11:26:43.253" v="21" actId="27803"/>
          <ac:grpSpMkLst>
            <pc:docMk/>
            <pc:sldMk cId="4120773778" sldId="275"/>
            <ac:grpSpMk id="89" creationId="{2149A5F8-40E7-D95D-C5EE-5FD890DBA414}"/>
          </ac:grpSpMkLst>
        </pc:grpChg>
        <pc:grpChg chg="mod">
          <ac:chgData name="Caroline Slupina" userId="98b51237-c617-441b-ae06-6bb23739eb21" providerId="ADAL" clId="{2E5D06AF-4415-4DFC-AC04-F08E0B25FCB1}" dt="2022-08-09T11:26:43.253" v="21" actId="27803"/>
          <ac:grpSpMkLst>
            <pc:docMk/>
            <pc:sldMk cId="4120773778" sldId="275"/>
            <ac:grpSpMk id="96" creationId="{7CFBEC93-7FC9-C42D-CEA4-9CE3646719FA}"/>
          </ac:grpSpMkLst>
        </pc:grpChg>
        <pc:grpChg chg="mod">
          <ac:chgData name="Caroline Slupina" userId="98b51237-c617-441b-ae06-6bb23739eb21" providerId="ADAL" clId="{2E5D06AF-4415-4DFC-AC04-F08E0B25FCB1}" dt="2022-08-09T11:26:43.253" v="21" actId="27803"/>
          <ac:grpSpMkLst>
            <pc:docMk/>
            <pc:sldMk cId="4120773778" sldId="275"/>
            <ac:grpSpMk id="99" creationId="{06604ECB-D773-9AA4-B26A-6DD74DAC48C1}"/>
          </ac:grpSpMkLst>
        </pc:grpChg>
        <pc:grpChg chg="mod">
          <ac:chgData name="Caroline Slupina" userId="98b51237-c617-441b-ae06-6bb23739eb21" providerId="ADAL" clId="{2E5D06AF-4415-4DFC-AC04-F08E0B25FCB1}" dt="2022-08-09T11:26:43.253" v="21" actId="27803"/>
          <ac:grpSpMkLst>
            <pc:docMk/>
            <pc:sldMk cId="4120773778" sldId="275"/>
            <ac:grpSpMk id="104" creationId="{211348E8-C43B-61A3-527F-5F20E8680F25}"/>
          </ac:grpSpMkLst>
        </pc:grpChg>
        <pc:grpChg chg="mod">
          <ac:chgData name="Caroline Slupina" userId="98b51237-c617-441b-ae06-6bb23739eb21" providerId="ADAL" clId="{2E5D06AF-4415-4DFC-AC04-F08E0B25FCB1}" dt="2022-08-09T11:26:43.253" v="21" actId="27803"/>
          <ac:grpSpMkLst>
            <pc:docMk/>
            <pc:sldMk cId="4120773778" sldId="275"/>
            <ac:grpSpMk id="109" creationId="{EDA548CA-08BD-837F-3095-3B7711E03199}"/>
          </ac:grpSpMkLst>
        </pc:grpChg>
        <pc:grpChg chg="mod">
          <ac:chgData name="Caroline Slupina" userId="98b51237-c617-441b-ae06-6bb23739eb21" providerId="ADAL" clId="{2E5D06AF-4415-4DFC-AC04-F08E0B25FCB1}" dt="2022-08-09T11:26:43.253" v="21" actId="27803"/>
          <ac:grpSpMkLst>
            <pc:docMk/>
            <pc:sldMk cId="4120773778" sldId="275"/>
            <ac:grpSpMk id="110" creationId="{717C5523-BBCF-E957-8BE8-8919B2632842}"/>
          </ac:grpSpMkLst>
        </pc:grpChg>
        <pc:picChg chg="del">
          <ac:chgData name="Caroline Slupina" userId="98b51237-c617-441b-ae06-6bb23739eb21" providerId="ADAL" clId="{2E5D06AF-4415-4DFC-AC04-F08E0B25FCB1}" dt="2022-08-09T11:26:43.253" v="21" actId="27803"/>
          <ac:picMkLst>
            <pc:docMk/>
            <pc:sldMk cId="4120773778" sldId="275"/>
            <ac:picMk id="7" creationId="{D72081E6-186A-09F5-80D5-6E0B696BD4AD}"/>
          </ac:picMkLst>
        </pc:picChg>
      </pc:sldChg>
      <pc:sldChg chg="del">
        <pc:chgData name="Caroline Slupina" userId="98b51237-c617-441b-ae06-6bb23739eb21" providerId="ADAL" clId="{2E5D06AF-4415-4DFC-AC04-F08E0B25FCB1}" dt="2022-08-09T11:27:18.014" v="23" actId="47"/>
        <pc:sldMkLst>
          <pc:docMk/>
          <pc:sldMk cId="377607839" sldId="276"/>
        </pc:sldMkLst>
      </pc:sldChg>
      <pc:sldChg chg="modSp mod">
        <pc:chgData name="Caroline Slupina" userId="98b51237-c617-441b-ae06-6bb23739eb21" providerId="ADAL" clId="{2E5D06AF-4415-4DFC-AC04-F08E0B25FCB1}" dt="2022-08-09T11:38:18.283" v="42" actId="1076"/>
        <pc:sldMkLst>
          <pc:docMk/>
          <pc:sldMk cId="1353512967" sldId="278"/>
        </pc:sldMkLst>
        <pc:picChg chg="mod">
          <ac:chgData name="Caroline Slupina" userId="98b51237-c617-441b-ae06-6bb23739eb21" providerId="ADAL" clId="{2E5D06AF-4415-4DFC-AC04-F08E0B25FCB1}" dt="2022-08-09T11:38:18.283" v="42" actId="1076"/>
          <ac:picMkLst>
            <pc:docMk/>
            <pc:sldMk cId="1353512967" sldId="278"/>
            <ac:picMk id="7" creationId="{71784814-7761-83CD-79F6-A815EDF15FFC}"/>
          </ac:picMkLst>
        </pc:picChg>
      </pc:sldChg>
      <pc:sldChg chg="modSp mod">
        <pc:chgData name="Caroline Slupina" userId="98b51237-c617-441b-ae06-6bb23739eb21" providerId="ADAL" clId="{2E5D06AF-4415-4DFC-AC04-F08E0B25FCB1}" dt="2022-08-09T11:38:05.678" v="41" actId="1076"/>
        <pc:sldMkLst>
          <pc:docMk/>
          <pc:sldMk cId="439862667" sldId="295"/>
        </pc:sldMkLst>
        <pc:grpChg chg="mod">
          <ac:chgData name="Caroline Slupina" userId="98b51237-c617-441b-ae06-6bb23739eb21" providerId="ADAL" clId="{2E5D06AF-4415-4DFC-AC04-F08E0B25FCB1}" dt="2022-08-09T11:38:05.678" v="41" actId="1076"/>
          <ac:grpSpMkLst>
            <pc:docMk/>
            <pc:sldMk cId="439862667" sldId="295"/>
            <ac:grpSpMk id="46" creationId="{267F5B0C-1F1C-8197-D190-D27C8CD40AAC}"/>
          </ac:grpSpMkLst>
        </pc:grpChg>
      </pc:sldChg>
      <pc:sldChg chg="modSp del mod modShow">
        <pc:chgData name="Caroline Slupina" userId="98b51237-c617-441b-ae06-6bb23739eb21" providerId="ADAL" clId="{2E5D06AF-4415-4DFC-AC04-F08E0B25FCB1}" dt="2022-08-09T13:33:00.186" v="205" actId="47"/>
        <pc:sldMkLst>
          <pc:docMk/>
          <pc:sldMk cId="1232804889" sldId="296"/>
        </pc:sldMkLst>
        <pc:spChg chg="mod">
          <ac:chgData name="Caroline Slupina" userId="98b51237-c617-441b-ae06-6bb23739eb21" providerId="ADAL" clId="{2E5D06AF-4415-4DFC-AC04-F08E0B25FCB1}" dt="2022-08-09T08:13:19.424" v="10" actId="1037"/>
          <ac:spMkLst>
            <pc:docMk/>
            <pc:sldMk cId="1232804889" sldId="296"/>
            <ac:spMk id="6" creationId="{CD22B417-9FDC-EB36-3805-0E9007148099}"/>
          </ac:spMkLst>
        </pc:spChg>
        <pc:spChg chg="mod">
          <ac:chgData name="Caroline Slupina" userId="98b51237-c617-441b-ae06-6bb23739eb21" providerId="ADAL" clId="{2E5D06AF-4415-4DFC-AC04-F08E0B25FCB1}" dt="2022-08-09T08:11:50.996" v="2" actId="1035"/>
          <ac:spMkLst>
            <pc:docMk/>
            <pc:sldMk cId="1232804889" sldId="296"/>
            <ac:spMk id="24" creationId="{A4B83F7C-8A2D-9720-04FD-78F5476E91D7}"/>
          </ac:spMkLst>
        </pc:spChg>
        <pc:spChg chg="mod">
          <ac:chgData name="Caroline Slupina" userId="98b51237-c617-441b-ae06-6bb23739eb21" providerId="ADAL" clId="{2E5D06AF-4415-4DFC-AC04-F08E0B25FCB1}" dt="2022-08-09T08:12:32.655" v="3" actId="1037"/>
          <ac:spMkLst>
            <pc:docMk/>
            <pc:sldMk cId="1232804889" sldId="296"/>
            <ac:spMk id="26" creationId="{A8A0CAFE-08EA-C1E7-EE7F-048998ACBBE7}"/>
          </ac:spMkLst>
        </pc:spChg>
      </pc:sldChg>
      <pc:sldChg chg="modSp mod">
        <pc:chgData name="Caroline Slupina" userId="98b51237-c617-441b-ae06-6bb23739eb21" providerId="ADAL" clId="{2E5D06AF-4415-4DFC-AC04-F08E0B25FCB1}" dt="2022-08-09T11:35:38.375" v="40" actId="2711"/>
        <pc:sldMkLst>
          <pc:docMk/>
          <pc:sldMk cId="1295839979" sldId="298"/>
        </pc:sldMkLst>
        <pc:spChg chg="mod">
          <ac:chgData name="Caroline Slupina" userId="98b51237-c617-441b-ae06-6bb23739eb21" providerId="ADAL" clId="{2E5D06AF-4415-4DFC-AC04-F08E0B25FCB1}" dt="2022-08-09T11:35:38.375" v="40" actId="2711"/>
          <ac:spMkLst>
            <pc:docMk/>
            <pc:sldMk cId="1295839979" sldId="298"/>
            <ac:spMk id="7" creationId="{8C9CC943-8412-3E48-D933-3E1CF3BFB03A}"/>
          </ac:spMkLst>
        </pc:spChg>
        <pc:spChg chg="mod">
          <ac:chgData name="Caroline Slupina" userId="98b51237-c617-441b-ae06-6bb23739eb21" providerId="ADAL" clId="{2E5D06AF-4415-4DFC-AC04-F08E0B25FCB1}" dt="2022-08-09T11:35:38.375" v="40" actId="2711"/>
          <ac:spMkLst>
            <pc:docMk/>
            <pc:sldMk cId="1295839979" sldId="298"/>
            <ac:spMk id="8" creationId="{603C5D77-B9D9-55A1-FF23-500FC0509834}"/>
          </ac:spMkLst>
        </pc:spChg>
        <pc:spChg chg="mod">
          <ac:chgData name="Caroline Slupina" userId="98b51237-c617-441b-ae06-6bb23739eb21" providerId="ADAL" clId="{2E5D06AF-4415-4DFC-AC04-F08E0B25FCB1}" dt="2022-08-09T11:35:38.375" v="40" actId="2711"/>
          <ac:spMkLst>
            <pc:docMk/>
            <pc:sldMk cId="1295839979" sldId="298"/>
            <ac:spMk id="9" creationId="{74F11EF2-7C08-8AA9-559A-AF98FB9EB0C2}"/>
          </ac:spMkLst>
        </pc:spChg>
      </pc:sldChg>
      <pc:sldChg chg="modSp mod">
        <pc:chgData name="Caroline Slupina" userId="98b51237-c617-441b-ae06-6bb23739eb21" providerId="ADAL" clId="{2E5D06AF-4415-4DFC-AC04-F08E0B25FCB1}" dt="2022-08-09T11:34:55.997" v="36" actId="2711"/>
        <pc:sldMkLst>
          <pc:docMk/>
          <pc:sldMk cId="2020277035" sldId="300"/>
        </pc:sldMkLst>
        <pc:spChg chg="mod">
          <ac:chgData name="Caroline Slupina" userId="98b51237-c617-441b-ae06-6bb23739eb21" providerId="ADAL" clId="{2E5D06AF-4415-4DFC-AC04-F08E0B25FCB1}" dt="2022-08-09T11:34:55.997" v="36" actId="2711"/>
          <ac:spMkLst>
            <pc:docMk/>
            <pc:sldMk cId="2020277035" sldId="300"/>
            <ac:spMk id="6" creationId="{E1EBD82A-580C-5C29-8639-656DBE09BE45}"/>
          </ac:spMkLst>
        </pc:spChg>
        <pc:spChg chg="mod">
          <ac:chgData name="Caroline Slupina" userId="98b51237-c617-441b-ae06-6bb23739eb21" providerId="ADAL" clId="{2E5D06AF-4415-4DFC-AC04-F08E0B25FCB1}" dt="2022-08-09T11:34:48.569" v="35" actId="2711"/>
          <ac:spMkLst>
            <pc:docMk/>
            <pc:sldMk cId="2020277035" sldId="300"/>
            <ac:spMk id="7" creationId="{56B5EEAB-F05C-538E-D484-8CC3B0AB3016}"/>
          </ac:spMkLst>
        </pc:spChg>
        <pc:spChg chg="mod">
          <ac:chgData name="Caroline Slupina" userId="98b51237-c617-441b-ae06-6bb23739eb21" providerId="ADAL" clId="{2E5D06AF-4415-4DFC-AC04-F08E0B25FCB1}" dt="2022-08-09T11:34:55.997" v="36" actId="2711"/>
          <ac:spMkLst>
            <pc:docMk/>
            <pc:sldMk cId="2020277035" sldId="300"/>
            <ac:spMk id="8" creationId="{54DBEAB0-F30D-9B37-58B3-547BD9B7B832}"/>
          </ac:spMkLst>
        </pc:spChg>
        <pc:spChg chg="mod">
          <ac:chgData name="Caroline Slupina" userId="98b51237-c617-441b-ae06-6bb23739eb21" providerId="ADAL" clId="{2E5D06AF-4415-4DFC-AC04-F08E0B25FCB1}" dt="2022-08-09T11:34:48.569" v="35" actId="2711"/>
          <ac:spMkLst>
            <pc:docMk/>
            <pc:sldMk cId="2020277035" sldId="300"/>
            <ac:spMk id="9" creationId="{75533325-D693-E74C-E23B-A709AA533FF6}"/>
          </ac:spMkLst>
        </pc:spChg>
        <pc:spChg chg="mod">
          <ac:chgData name="Caroline Slupina" userId="98b51237-c617-441b-ae06-6bb23739eb21" providerId="ADAL" clId="{2E5D06AF-4415-4DFC-AC04-F08E0B25FCB1}" dt="2022-08-09T11:34:55.997" v="36" actId="2711"/>
          <ac:spMkLst>
            <pc:docMk/>
            <pc:sldMk cId="2020277035" sldId="300"/>
            <ac:spMk id="10" creationId="{98A9DAF7-3DCF-0B1F-88AC-AD5B3249FFC5}"/>
          </ac:spMkLst>
        </pc:spChg>
        <pc:spChg chg="mod">
          <ac:chgData name="Caroline Slupina" userId="98b51237-c617-441b-ae06-6bb23739eb21" providerId="ADAL" clId="{2E5D06AF-4415-4DFC-AC04-F08E0B25FCB1}" dt="2022-08-09T11:34:48.569" v="35" actId="2711"/>
          <ac:spMkLst>
            <pc:docMk/>
            <pc:sldMk cId="2020277035" sldId="300"/>
            <ac:spMk id="11" creationId="{A271A512-D6A2-E9A8-849C-3EB4496757F4}"/>
          </ac:spMkLst>
        </pc:spChg>
        <pc:spChg chg="mod">
          <ac:chgData name="Caroline Slupina" userId="98b51237-c617-441b-ae06-6bb23739eb21" providerId="ADAL" clId="{2E5D06AF-4415-4DFC-AC04-F08E0B25FCB1}" dt="2022-08-09T11:34:55.997" v="36" actId="2711"/>
          <ac:spMkLst>
            <pc:docMk/>
            <pc:sldMk cId="2020277035" sldId="300"/>
            <ac:spMk id="12" creationId="{19D70B28-FB4D-6535-6CBB-1148A66A4A44}"/>
          </ac:spMkLst>
        </pc:spChg>
        <pc:spChg chg="mod">
          <ac:chgData name="Caroline Slupina" userId="98b51237-c617-441b-ae06-6bb23739eb21" providerId="ADAL" clId="{2E5D06AF-4415-4DFC-AC04-F08E0B25FCB1}" dt="2022-08-09T11:34:48.569" v="35" actId="2711"/>
          <ac:spMkLst>
            <pc:docMk/>
            <pc:sldMk cId="2020277035" sldId="300"/>
            <ac:spMk id="13" creationId="{8B1E4B2E-3966-3D26-D7DD-427419B991DF}"/>
          </ac:spMkLst>
        </pc:spChg>
      </pc:sldChg>
      <pc:sldChg chg="modSp mod">
        <pc:chgData name="Caroline Slupina" userId="98b51237-c617-441b-ae06-6bb23739eb21" providerId="ADAL" clId="{2E5D06AF-4415-4DFC-AC04-F08E0B25FCB1}" dt="2022-08-09T11:35:05.072" v="37" actId="2711"/>
        <pc:sldMkLst>
          <pc:docMk/>
          <pc:sldMk cId="900369387" sldId="302"/>
        </pc:sldMkLst>
        <pc:spChg chg="mod">
          <ac:chgData name="Caroline Slupina" userId="98b51237-c617-441b-ae06-6bb23739eb21" providerId="ADAL" clId="{2E5D06AF-4415-4DFC-AC04-F08E0B25FCB1}" dt="2022-08-09T11:35:05.072" v="37" actId="2711"/>
          <ac:spMkLst>
            <pc:docMk/>
            <pc:sldMk cId="900369387" sldId="302"/>
            <ac:spMk id="8" creationId="{FF9B843E-AA13-7621-5AAC-D22C3A908A2D}"/>
          </ac:spMkLst>
        </pc:spChg>
        <pc:spChg chg="mod">
          <ac:chgData name="Caroline Slupina" userId="98b51237-c617-441b-ae06-6bb23739eb21" providerId="ADAL" clId="{2E5D06AF-4415-4DFC-AC04-F08E0B25FCB1}" dt="2022-08-09T11:35:05.072" v="37" actId="2711"/>
          <ac:spMkLst>
            <pc:docMk/>
            <pc:sldMk cId="900369387" sldId="302"/>
            <ac:spMk id="9" creationId="{D799135B-FB82-227D-B6D6-8E1DA6D434F9}"/>
          </ac:spMkLst>
        </pc:spChg>
        <pc:spChg chg="mod">
          <ac:chgData name="Caroline Slupina" userId="98b51237-c617-441b-ae06-6bb23739eb21" providerId="ADAL" clId="{2E5D06AF-4415-4DFC-AC04-F08E0B25FCB1}" dt="2022-08-09T11:35:05.072" v="37" actId="2711"/>
          <ac:spMkLst>
            <pc:docMk/>
            <pc:sldMk cId="900369387" sldId="302"/>
            <ac:spMk id="10" creationId="{464F3A83-C56D-6D06-7551-AE187879BD8C}"/>
          </ac:spMkLst>
        </pc:spChg>
        <pc:spChg chg="mod">
          <ac:chgData name="Caroline Slupina" userId="98b51237-c617-441b-ae06-6bb23739eb21" providerId="ADAL" clId="{2E5D06AF-4415-4DFC-AC04-F08E0B25FCB1}" dt="2022-08-09T11:35:05.072" v="37" actId="2711"/>
          <ac:spMkLst>
            <pc:docMk/>
            <pc:sldMk cId="900369387" sldId="302"/>
            <ac:spMk id="11" creationId="{4D1C9798-55B0-21D9-BAD0-7352BAA7F0DD}"/>
          </ac:spMkLst>
        </pc:spChg>
        <pc:spChg chg="mod">
          <ac:chgData name="Caroline Slupina" userId="98b51237-c617-441b-ae06-6bb23739eb21" providerId="ADAL" clId="{2E5D06AF-4415-4DFC-AC04-F08E0B25FCB1}" dt="2022-08-09T08:30:05.096" v="17" actId="208"/>
          <ac:spMkLst>
            <pc:docMk/>
            <pc:sldMk cId="900369387" sldId="302"/>
            <ac:spMk id="35" creationId="{DCC58ED4-8DBC-36B3-B2C0-E80256AC257E}"/>
          </ac:spMkLst>
        </pc:spChg>
      </pc:sldChg>
      <pc:sldChg chg="modSp mod">
        <pc:chgData name="Caroline Slupina" userId="98b51237-c617-441b-ae06-6bb23739eb21" providerId="ADAL" clId="{2E5D06AF-4415-4DFC-AC04-F08E0B25FCB1}" dt="2022-08-09T11:35:16.236" v="38" actId="2711"/>
        <pc:sldMkLst>
          <pc:docMk/>
          <pc:sldMk cId="1927758685" sldId="304"/>
        </pc:sldMkLst>
        <pc:spChg chg="mod">
          <ac:chgData name="Caroline Slupina" userId="98b51237-c617-441b-ae06-6bb23739eb21" providerId="ADAL" clId="{2E5D06AF-4415-4DFC-AC04-F08E0B25FCB1}" dt="2022-08-09T11:35:16.236" v="38" actId="2711"/>
          <ac:spMkLst>
            <pc:docMk/>
            <pc:sldMk cId="1927758685" sldId="304"/>
            <ac:spMk id="7" creationId="{78296CF8-C862-DC88-77A1-783EF5EEAC2B}"/>
          </ac:spMkLst>
        </pc:spChg>
        <pc:spChg chg="mod">
          <ac:chgData name="Caroline Slupina" userId="98b51237-c617-441b-ae06-6bb23739eb21" providerId="ADAL" clId="{2E5D06AF-4415-4DFC-AC04-F08E0B25FCB1}" dt="2022-08-09T11:35:16.236" v="38" actId="2711"/>
          <ac:spMkLst>
            <pc:docMk/>
            <pc:sldMk cId="1927758685" sldId="304"/>
            <ac:spMk id="8" creationId="{625A0A2A-1E12-50BC-C918-79416C5FF13E}"/>
          </ac:spMkLst>
        </pc:spChg>
        <pc:spChg chg="mod">
          <ac:chgData name="Caroline Slupina" userId="98b51237-c617-441b-ae06-6bb23739eb21" providerId="ADAL" clId="{2E5D06AF-4415-4DFC-AC04-F08E0B25FCB1}" dt="2022-08-09T11:35:16.236" v="38" actId="2711"/>
          <ac:spMkLst>
            <pc:docMk/>
            <pc:sldMk cId="1927758685" sldId="304"/>
            <ac:spMk id="9" creationId="{BA12EE86-F479-EDCF-39A7-3B89D512FFBF}"/>
          </ac:spMkLst>
        </pc:spChg>
        <pc:spChg chg="mod">
          <ac:chgData name="Caroline Slupina" userId="98b51237-c617-441b-ae06-6bb23739eb21" providerId="ADAL" clId="{2E5D06AF-4415-4DFC-AC04-F08E0B25FCB1}" dt="2022-08-09T11:35:16.236" v="38" actId="2711"/>
          <ac:spMkLst>
            <pc:docMk/>
            <pc:sldMk cId="1927758685" sldId="304"/>
            <ac:spMk id="10" creationId="{D439FA56-79A0-C0B0-4BED-E977CAE40CA7}"/>
          </ac:spMkLst>
        </pc:spChg>
      </pc:sldChg>
      <pc:sldChg chg="addSp delSp modSp mod">
        <pc:chgData name="Caroline Slupina" userId="98b51237-c617-441b-ae06-6bb23739eb21" providerId="ADAL" clId="{2E5D06AF-4415-4DFC-AC04-F08E0B25FCB1}" dt="2022-08-09T11:31:18.740" v="34" actId="478"/>
        <pc:sldMkLst>
          <pc:docMk/>
          <pc:sldMk cId="2009051813" sldId="305"/>
        </pc:sldMkLst>
        <pc:spChg chg="add del mod">
          <ac:chgData name="Caroline Slupina" userId="98b51237-c617-441b-ae06-6bb23739eb21" providerId="ADAL" clId="{2E5D06AF-4415-4DFC-AC04-F08E0B25FCB1}" dt="2022-08-09T11:31:18.740" v="34" actId="478"/>
          <ac:spMkLst>
            <pc:docMk/>
            <pc:sldMk cId="2009051813" sldId="305"/>
            <ac:spMk id="7" creationId="{DB373767-2F36-9B5E-048E-FE8C8A220558}"/>
          </ac:spMkLst>
        </pc:spChg>
        <pc:spChg chg="mod">
          <ac:chgData name="Caroline Slupina" userId="98b51237-c617-441b-ae06-6bb23739eb21" providerId="ADAL" clId="{2E5D06AF-4415-4DFC-AC04-F08E0B25FCB1}" dt="2022-08-09T11:23:21.894" v="18" actId="207"/>
          <ac:spMkLst>
            <pc:docMk/>
            <pc:sldMk cId="2009051813" sldId="305"/>
            <ac:spMk id="17" creationId="{56D97BFA-F962-9AE6-BBB8-E9A2F456CA54}"/>
          </ac:spMkLst>
        </pc:spChg>
        <pc:spChg chg="mod">
          <ac:chgData name="Caroline Slupina" userId="98b51237-c617-441b-ae06-6bb23739eb21" providerId="ADAL" clId="{2E5D06AF-4415-4DFC-AC04-F08E0B25FCB1}" dt="2022-08-09T11:30:48.608" v="28" actId="2711"/>
          <ac:spMkLst>
            <pc:docMk/>
            <pc:sldMk cId="2009051813" sldId="305"/>
            <ac:spMk id="23" creationId="{45AE3797-6A67-41A5-934E-A1FC736FE16E}"/>
          </ac:spMkLst>
        </pc:spChg>
      </pc:sldChg>
      <pc:sldMasterChg chg="modSldLayout">
        <pc:chgData name="Caroline Slupina" userId="98b51237-c617-441b-ae06-6bb23739eb21" providerId="ADAL" clId="{2E5D06AF-4415-4DFC-AC04-F08E0B25FCB1}" dt="2022-08-09T13:38:27.044" v="234" actId="1038"/>
        <pc:sldMasterMkLst>
          <pc:docMk/>
          <pc:sldMasterMk cId="1203280236" sldId="2147483697"/>
        </pc:sldMasterMkLst>
        <pc:sldLayoutChg chg="addSp delSp modSp mod">
          <pc:chgData name="Caroline Slupina" userId="98b51237-c617-441b-ae06-6bb23739eb21" providerId="ADAL" clId="{2E5D06AF-4415-4DFC-AC04-F08E0B25FCB1}" dt="2022-08-09T13:37:06.904" v="227" actId="1036"/>
          <pc:sldLayoutMkLst>
            <pc:docMk/>
            <pc:sldMasterMk cId="1203280236" sldId="2147483697"/>
            <pc:sldLayoutMk cId="1195042949" sldId="2147483713"/>
          </pc:sldLayoutMkLst>
          <pc:spChg chg="del">
            <ac:chgData name="Caroline Slupina" userId="98b51237-c617-441b-ae06-6bb23739eb21" providerId="ADAL" clId="{2E5D06AF-4415-4DFC-AC04-F08E0B25FCB1}" dt="2022-08-09T13:36:42.626" v="212" actId="478"/>
            <ac:spMkLst>
              <pc:docMk/>
              <pc:sldMasterMk cId="1203280236" sldId="2147483697"/>
              <pc:sldLayoutMk cId="1195042949" sldId="2147483713"/>
              <ac:spMk id="10" creationId="{AFD19E93-A75F-50F3-ABDF-01D0E2431707}"/>
            </ac:spMkLst>
          </pc:spChg>
          <pc:picChg chg="del">
            <ac:chgData name="Caroline Slupina" userId="98b51237-c617-441b-ae06-6bb23739eb21" providerId="ADAL" clId="{2E5D06AF-4415-4DFC-AC04-F08E0B25FCB1}" dt="2022-08-09T13:36:30.398" v="206" actId="478"/>
            <ac:picMkLst>
              <pc:docMk/>
              <pc:sldMasterMk cId="1203280236" sldId="2147483697"/>
              <pc:sldLayoutMk cId="1195042949" sldId="2147483713"/>
              <ac:picMk id="5" creationId="{AB5518CA-48EC-CA54-C690-9F74702ABD32}"/>
            </ac:picMkLst>
          </pc:picChg>
          <pc:picChg chg="del mod">
            <ac:chgData name="Caroline Slupina" userId="98b51237-c617-441b-ae06-6bb23739eb21" providerId="ADAL" clId="{2E5D06AF-4415-4DFC-AC04-F08E0B25FCB1}" dt="2022-08-09T13:36:48.240" v="214" actId="478"/>
            <ac:picMkLst>
              <pc:docMk/>
              <pc:sldMasterMk cId="1203280236" sldId="2147483697"/>
              <pc:sldLayoutMk cId="1195042949" sldId="2147483713"/>
              <ac:picMk id="6" creationId="{46ED3E63-1C7F-E2FE-A575-F721859A6428}"/>
            </ac:picMkLst>
          </pc:picChg>
          <pc:picChg chg="add mod">
            <ac:chgData name="Caroline Slupina" userId="98b51237-c617-441b-ae06-6bb23739eb21" providerId="ADAL" clId="{2E5D06AF-4415-4DFC-AC04-F08E0B25FCB1}" dt="2022-08-09T13:36:37.869" v="211" actId="1076"/>
            <ac:picMkLst>
              <pc:docMk/>
              <pc:sldMasterMk cId="1203280236" sldId="2147483697"/>
              <pc:sldLayoutMk cId="1195042949" sldId="2147483713"/>
              <ac:picMk id="11" creationId="{ADB6BAFB-D85A-6DC4-CD7F-BDBD63DABDE8}"/>
            </ac:picMkLst>
          </pc:picChg>
          <pc:picChg chg="add del mod">
            <ac:chgData name="Caroline Slupina" userId="98b51237-c617-441b-ae06-6bb23739eb21" providerId="ADAL" clId="{2E5D06AF-4415-4DFC-AC04-F08E0B25FCB1}" dt="2022-08-09T13:36:51.614" v="216" actId="478"/>
            <ac:picMkLst>
              <pc:docMk/>
              <pc:sldMasterMk cId="1203280236" sldId="2147483697"/>
              <pc:sldLayoutMk cId="1195042949" sldId="2147483713"/>
              <ac:picMk id="14" creationId="{6F518AD8-8DE3-8460-82A5-AAC29C441B02}"/>
            </ac:picMkLst>
          </pc:picChg>
          <pc:picChg chg="add del mod">
            <ac:chgData name="Caroline Slupina" userId="98b51237-c617-441b-ae06-6bb23739eb21" providerId="ADAL" clId="{2E5D06AF-4415-4DFC-AC04-F08E0B25FCB1}" dt="2022-08-09T13:36:55.462" v="218"/>
            <ac:picMkLst>
              <pc:docMk/>
              <pc:sldMasterMk cId="1203280236" sldId="2147483697"/>
              <pc:sldLayoutMk cId="1195042949" sldId="2147483713"/>
              <ac:picMk id="15" creationId="{2C757598-8041-FE42-14A5-690EE5FA51B7}"/>
            </ac:picMkLst>
          </pc:picChg>
          <pc:picChg chg="add mod">
            <ac:chgData name="Caroline Slupina" userId="98b51237-c617-441b-ae06-6bb23739eb21" providerId="ADAL" clId="{2E5D06AF-4415-4DFC-AC04-F08E0B25FCB1}" dt="2022-08-09T13:37:06.904" v="227" actId="1036"/>
            <ac:picMkLst>
              <pc:docMk/>
              <pc:sldMasterMk cId="1203280236" sldId="2147483697"/>
              <pc:sldLayoutMk cId="1195042949" sldId="2147483713"/>
              <ac:picMk id="16" creationId="{694D0F7E-6016-31F5-C714-07B130BBF1E3}"/>
            </ac:picMkLst>
          </pc:picChg>
        </pc:sldLayoutChg>
        <pc:sldLayoutChg chg="addSp delSp modSp mod">
          <pc:chgData name="Caroline Slupina" userId="98b51237-c617-441b-ae06-6bb23739eb21" providerId="ADAL" clId="{2E5D06AF-4415-4DFC-AC04-F08E0B25FCB1}" dt="2022-08-09T13:38:27.044" v="234" actId="1038"/>
          <pc:sldLayoutMkLst>
            <pc:docMk/>
            <pc:sldMasterMk cId="1203280236" sldId="2147483697"/>
            <pc:sldLayoutMk cId="3854190531" sldId="2147483714"/>
          </pc:sldLayoutMkLst>
          <pc:spChg chg="del">
            <ac:chgData name="Caroline Slupina" userId="98b51237-c617-441b-ae06-6bb23739eb21" providerId="ADAL" clId="{2E5D06AF-4415-4DFC-AC04-F08E0B25FCB1}" dt="2022-08-09T13:38:13.737" v="228" actId="478"/>
            <ac:spMkLst>
              <pc:docMk/>
              <pc:sldMasterMk cId="1203280236" sldId="2147483697"/>
              <pc:sldLayoutMk cId="3854190531" sldId="2147483714"/>
              <ac:spMk id="10" creationId="{AFD19E93-A75F-50F3-ABDF-01D0E2431707}"/>
            </ac:spMkLst>
          </pc:spChg>
          <pc:picChg chg="del">
            <ac:chgData name="Caroline Slupina" userId="98b51237-c617-441b-ae06-6bb23739eb21" providerId="ADAL" clId="{2E5D06AF-4415-4DFC-AC04-F08E0B25FCB1}" dt="2022-08-09T13:38:15.242" v="229" actId="478"/>
            <ac:picMkLst>
              <pc:docMk/>
              <pc:sldMasterMk cId="1203280236" sldId="2147483697"/>
              <pc:sldLayoutMk cId="3854190531" sldId="2147483714"/>
              <ac:picMk id="6" creationId="{46ED3E63-1C7F-E2FE-A575-F721859A6428}"/>
            </ac:picMkLst>
          </pc:picChg>
          <pc:picChg chg="add mod">
            <ac:chgData name="Caroline Slupina" userId="98b51237-c617-441b-ae06-6bb23739eb21" providerId="ADAL" clId="{2E5D06AF-4415-4DFC-AC04-F08E0B25FCB1}" dt="2022-08-09T13:38:27.044" v="234" actId="1038"/>
            <ac:picMkLst>
              <pc:docMk/>
              <pc:sldMasterMk cId="1203280236" sldId="2147483697"/>
              <pc:sldLayoutMk cId="3854190531" sldId="2147483714"/>
              <ac:picMk id="9" creationId="{A2C3645B-9BEB-3D19-467F-7FDC1DCCE298}"/>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F9833-EECC-4A20-B164-3D82D844E0C2}" type="datetimeFigureOut">
              <a:rPr lang="de-DE" smtClean="0"/>
              <a:t>22.08.2022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A7681-CAC6-494D-AD37-E90D9F4D109C}" type="slidenum">
              <a:rPr lang="de-DE" smtClean="0"/>
              <a:t>‹Nr.›</a:t>
            </a:fld>
            <a:endParaRPr lang="de-DE"/>
          </a:p>
        </p:txBody>
      </p:sp>
    </p:spTree>
    <p:extLst>
      <p:ext uri="{BB962C8B-B14F-4D97-AF65-F5344CB8AC3E}">
        <p14:creationId xmlns:p14="http://schemas.microsoft.com/office/powerpoint/2010/main" val="17567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41BC49-77A8-0F81-F7DE-E67D7C08939C}"/>
              </a:ext>
            </a:extLst>
          </p:cNvPr>
          <p:cNvSpPr>
            <a:spLocks noGrp="1"/>
          </p:cNvSpPr>
          <p:nvPr>
            <p:ph type="ctrTitle"/>
          </p:nvPr>
        </p:nvSpPr>
        <p:spPr>
          <a:xfrm>
            <a:off x="4475164" y="2394409"/>
            <a:ext cx="7489824" cy="2814998"/>
          </a:xfrm>
        </p:spPr>
        <p:txBody>
          <a:bodyPr anchor="b">
            <a:normAutofit/>
          </a:bodyPr>
          <a:lstStyle>
            <a:lvl1pPr algn="l">
              <a:defRPr sz="3400">
                <a:latin typeface="Verdana Pro Semibold" panose="020B070403050404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4475163" y="5495827"/>
            <a:ext cx="7489824" cy="885922"/>
          </a:xfrm>
        </p:spPr>
        <p:txBody>
          <a:bodyPr>
            <a:normAutofit/>
          </a:bodyPr>
          <a:lstStyle>
            <a:lvl1pPr marL="0" indent="0" algn="l">
              <a:buNone/>
              <a:defRPr sz="1800">
                <a:solidFill>
                  <a:schemeClr val="accent2"/>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10" name="Rechteck 9">
            <a:extLst>
              <a:ext uri="{FF2B5EF4-FFF2-40B4-BE49-F238E27FC236}">
                <a16:creationId xmlns:a16="http://schemas.microsoft.com/office/drawing/2014/main" id="{73E60FD8-1313-29C4-EE55-938EB0BC859E}"/>
              </a:ext>
            </a:extLst>
          </p:cNvPr>
          <p:cNvSpPr/>
          <p:nvPr userDrawn="1"/>
        </p:nvSpPr>
        <p:spPr>
          <a:xfrm>
            <a:off x="227013" y="225425"/>
            <a:ext cx="3816350" cy="6407150"/>
          </a:xfrm>
          <a:prstGeom prst="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Bildplatzhalter 11">
            <a:extLst>
              <a:ext uri="{FF2B5EF4-FFF2-40B4-BE49-F238E27FC236}">
                <a16:creationId xmlns:a16="http://schemas.microsoft.com/office/drawing/2014/main" id="{0284B8D3-FBA6-E6C2-7C5E-43EFF12ECD16}"/>
              </a:ext>
            </a:extLst>
          </p:cNvPr>
          <p:cNvSpPr>
            <a:spLocks noGrp="1"/>
          </p:cNvSpPr>
          <p:nvPr>
            <p:ph type="pic" sz="quarter" idx="10" hasCustomPrompt="1"/>
          </p:nvPr>
        </p:nvSpPr>
        <p:spPr>
          <a:xfrm>
            <a:off x="227013" y="1449388"/>
            <a:ext cx="3816350" cy="4932362"/>
          </a:xfrm>
        </p:spPr>
        <p:txBody>
          <a:bodyPr/>
          <a:lstStyle>
            <a:lvl1pPr>
              <a:defRPr/>
            </a:lvl1pPr>
          </a:lstStyle>
          <a:p>
            <a:r>
              <a:rPr lang="de-DE" dirty="0"/>
              <a:t>Illustration</a:t>
            </a:r>
          </a:p>
        </p:txBody>
      </p:sp>
    </p:spTree>
    <p:extLst>
      <p:ext uri="{BB962C8B-B14F-4D97-AF65-F5344CB8AC3E}">
        <p14:creationId xmlns:p14="http://schemas.microsoft.com/office/powerpoint/2010/main" val="3154779748"/>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ngen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8F722-A43A-2047-74B4-87DB44A0421F}"/>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22F7A168-ABED-C20F-225B-2475754CF8E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DD4A8F0C-90C5-BB3F-F03C-F509601B330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5466B9A-259A-BF53-ABFD-2D0175349072}"/>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6684E0D0-238F-1BC0-C246-0A0EEB3FFE8E}"/>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2932298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3AA17-C21E-0FFE-37FE-DDA4EB330463}"/>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6E3279B0-0681-3165-95FE-C5224F331BB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B2FC532-3767-87DE-464C-4DF9A22AE2DD}"/>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6" name="Textplatzhalter 7">
            <a:extLst>
              <a:ext uri="{FF2B5EF4-FFF2-40B4-BE49-F238E27FC236}">
                <a16:creationId xmlns:a16="http://schemas.microsoft.com/office/drawing/2014/main" id="{852737E0-16FA-D260-B57A-F184B34BDD63}"/>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3124936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5FDC9CA-4334-BF90-4B8C-19689492DB1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0EF513B-4249-C2AF-DCE2-E1D884B5358B}"/>
              </a:ext>
            </a:extLst>
          </p:cNvPr>
          <p:cNvSpPr>
            <a:spLocks noGrp="1"/>
          </p:cNvSpPr>
          <p:nvPr>
            <p:ph type="sldNum" sz="quarter" idx="12"/>
          </p:nvPr>
        </p:nvSpPr>
        <p:spPr/>
        <p:txBody>
          <a:bodyPr/>
          <a:lstStyle/>
          <a:p>
            <a:fld id="{D2497DF5-A2E6-4A0F-AF9A-3241C4C751F7}" type="slidenum">
              <a:rPr lang="de-DE" smtClean="0"/>
              <a:t>‹Nr.›</a:t>
            </a:fld>
            <a:endParaRPr lang="de-DE"/>
          </a:p>
        </p:txBody>
      </p:sp>
    </p:spTree>
    <p:extLst>
      <p:ext uri="{BB962C8B-B14F-4D97-AF65-F5344CB8AC3E}">
        <p14:creationId xmlns:p14="http://schemas.microsoft.com/office/powerpoint/2010/main" val="1731025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ntakt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F83D36-0FA8-8895-501A-590B8FCCB9D1}"/>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B29FC90A-97FE-22F0-7374-77012D182705}"/>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9E46233B-3A88-9101-2C90-AC9227B49DBF}"/>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Bildplatzhalter 5">
            <a:extLst>
              <a:ext uri="{FF2B5EF4-FFF2-40B4-BE49-F238E27FC236}">
                <a16:creationId xmlns:a16="http://schemas.microsoft.com/office/drawing/2014/main" id="{3C8891EF-ACDD-12A7-DF4C-27C6BDF9A86F}"/>
              </a:ext>
            </a:extLst>
          </p:cNvPr>
          <p:cNvSpPr>
            <a:spLocks noGrp="1"/>
          </p:cNvSpPr>
          <p:nvPr>
            <p:ph type="pic" sz="quarter" idx="30"/>
          </p:nvPr>
        </p:nvSpPr>
        <p:spPr>
          <a:xfrm>
            <a:off x="227013" y="1449388"/>
            <a:ext cx="2231515" cy="2208212"/>
          </a:xfrm>
          <a:prstGeom prst="rect">
            <a:avLst/>
          </a:prstGeom>
        </p:spPr>
        <p:txBody>
          <a:bodyPr/>
          <a:lstStyle/>
          <a:p>
            <a:endParaRPr lang="de-DE" dirty="0"/>
          </a:p>
        </p:txBody>
      </p:sp>
      <p:sp>
        <p:nvSpPr>
          <p:cNvPr id="6" name="Bildplatzhalter 5">
            <a:extLst>
              <a:ext uri="{FF2B5EF4-FFF2-40B4-BE49-F238E27FC236}">
                <a16:creationId xmlns:a16="http://schemas.microsoft.com/office/drawing/2014/main" id="{DEF807E3-99ED-428D-0308-627CA9370CE8}"/>
              </a:ext>
            </a:extLst>
          </p:cNvPr>
          <p:cNvSpPr>
            <a:spLocks noGrp="1"/>
          </p:cNvSpPr>
          <p:nvPr>
            <p:ph type="pic" sz="quarter" idx="31"/>
          </p:nvPr>
        </p:nvSpPr>
        <p:spPr>
          <a:xfrm>
            <a:off x="227226" y="3808785"/>
            <a:ext cx="2231302" cy="2206800"/>
          </a:xfrm>
          <a:prstGeom prst="rect">
            <a:avLst/>
          </a:prstGeom>
        </p:spPr>
        <p:txBody>
          <a:bodyPr/>
          <a:lstStyle/>
          <a:p>
            <a:endParaRPr lang="de-DE" dirty="0"/>
          </a:p>
        </p:txBody>
      </p:sp>
      <p:sp>
        <p:nvSpPr>
          <p:cNvPr id="7" name="Textplatzhalter 9">
            <a:extLst>
              <a:ext uri="{FF2B5EF4-FFF2-40B4-BE49-F238E27FC236}">
                <a16:creationId xmlns:a16="http://schemas.microsoft.com/office/drawing/2014/main" id="{D4109FB2-8694-8B87-F3D5-D49BC36815B0}"/>
              </a:ext>
            </a:extLst>
          </p:cNvPr>
          <p:cNvSpPr>
            <a:spLocks noGrp="1"/>
          </p:cNvSpPr>
          <p:nvPr>
            <p:ph type="body" sz="quarter" idx="33" hasCustomPrompt="1"/>
          </p:nvPr>
        </p:nvSpPr>
        <p:spPr>
          <a:xfrm>
            <a:off x="2937813" y="1449388"/>
            <a:ext cx="711116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8" name="Textplatzhalter 9">
            <a:extLst>
              <a:ext uri="{FF2B5EF4-FFF2-40B4-BE49-F238E27FC236}">
                <a16:creationId xmlns:a16="http://schemas.microsoft.com/office/drawing/2014/main" id="{8B28DF31-EB9D-A97F-B788-32597FC05F1D}"/>
              </a:ext>
            </a:extLst>
          </p:cNvPr>
          <p:cNvSpPr>
            <a:spLocks noGrp="1"/>
          </p:cNvSpPr>
          <p:nvPr>
            <p:ph type="body" sz="quarter" idx="38" hasCustomPrompt="1"/>
          </p:nvPr>
        </p:nvSpPr>
        <p:spPr>
          <a:xfrm>
            <a:off x="2937813" y="1729202"/>
            <a:ext cx="7111160" cy="264370"/>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9" name="Textplatzhalter 4">
            <a:extLst>
              <a:ext uri="{FF2B5EF4-FFF2-40B4-BE49-F238E27FC236}">
                <a16:creationId xmlns:a16="http://schemas.microsoft.com/office/drawing/2014/main" id="{B804A133-5094-8545-4277-1824E158CC7D}"/>
              </a:ext>
            </a:extLst>
          </p:cNvPr>
          <p:cNvSpPr>
            <a:spLocks noGrp="1"/>
          </p:cNvSpPr>
          <p:nvPr>
            <p:ph type="body" sz="quarter" idx="43" hasCustomPrompt="1"/>
          </p:nvPr>
        </p:nvSpPr>
        <p:spPr>
          <a:xfrm>
            <a:off x="2937813" y="2014438"/>
            <a:ext cx="7111160" cy="1643162"/>
          </a:xfrm>
          <a:prstGeom prst="rect">
            <a:avLst/>
          </a:prstGeom>
        </p:spPr>
        <p:txBody>
          <a:bodyPr lIns="0"/>
          <a:lstStyle>
            <a:lvl1pPr marL="0" indent="0">
              <a:lnSpc>
                <a:spcPct val="120000"/>
              </a:lnSpc>
              <a:buFontTx/>
              <a:buNone/>
              <a:defRPr sz="1600">
                <a:latin typeface="+mn-lt"/>
              </a:defRPr>
            </a:lvl1pPr>
          </a:lstStyle>
          <a:p>
            <a:pPr lvl="0"/>
            <a:r>
              <a:rPr lang="de-DE" dirty="0"/>
              <a:t>Dr. Michael Wendt studierte</a:t>
            </a:r>
          </a:p>
          <a:p>
            <a:pPr lvl="0"/>
            <a:r>
              <a:rPr lang="de-DE" dirty="0"/>
              <a:t>Und arbeitete</a:t>
            </a:r>
          </a:p>
          <a:p>
            <a:pPr lvl="0"/>
            <a:r>
              <a:rPr lang="de-DE" dirty="0"/>
              <a:t>Jetzt bei HRinstruments</a:t>
            </a:r>
          </a:p>
        </p:txBody>
      </p:sp>
      <p:sp>
        <p:nvSpPr>
          <p:cNvPr id="10" name="Textplatzhalter 9">
            <a:extLst>
              <a:ext uri="{FF2B5EF4-FFF2-40B4-BE49-F238E27FC236}">
                <a16:creationId xmlns:a16="http://schemas.microsoft.com/office/drawing/2014/main" id="{77EE58CA-3C4B-D428-A0FA-89F151D69174}"/>
              </a:ext>
            </a:extLst>
          </p:cNvPr>
          <p:cNvSpPr>
            <a:spLocks noGrp="1"/>
          </p:cNvSpPr>
          <p:nvPr>
            <p:ph type="body" sz="quarter" idx="44" hasCustomPrompt="1"/>
          </p:nvPr>
        </p:nvSpPr>
        <p:spPr>
          <a:xfrm>
            <a:off x="2937813" y="3808807"/>
            <a:ext cx="711116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11" name="Textplatzhalter 9">
            <a:extLst>
              <a:ext uri="{FF2B5EF4-FFF2-40B4-BE49-F238E27FC236}">
                <a16:creationId xmlns:a16="http://schemas.microsoft.com/office/drawing/2014/main" id="{04E82448-C564-07CB-357E-2AAF77B54594}"/>
              </a:ext>
            </a:extLst>
          </p:cNvPr>
          <p:cNvSpPr>
            <a:spLocks noGrp="1"/>
          </p:cNvSpPr>
          <p:nvPr>
            <p:ph type="body" sz="quarter" idx="45" hasCustomPrompt="1"/>
          </p:nvPr>
        </p:nvSpPr>
        <p:spPr>
          <a:xfrm>
            <a:off x="2937813" y="4088621"/>
            <a:ext cx="7111160" cy="264370"/>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12" name="Textplatzhalter 4">
            <a:extLst>
              <a:ext uri="{FF2B5EF4-FFF2-40B4-BE49-F238E27FC236}">
                <a16:creationId xmlns:a16="http://schemas.microsoft.com/office/drawing/2014/main" id="{FB10B01A-4CC7-C3FB-D1DB-8C2290141374}"/>
              </a:ext>
            </a:extLst>
          </p:cNvPr>
          <p:cNvSpPr>
            <a:spLocks noGrp="1"/>
          </p:cNvSpPr>
          <p:nvPr>
            <p:ph type="body" sz="quarter" idx="46" hasCustomPrompt="1"/>
          </p:nvPr>
        </p:nvSpPr>
        <p:spPr>
          <a:xfrm>
            <a:off x="2937813" y="4373857"/>
            <a:ext cx="7111160" cy="1641728"/>
          </a:xfrm>
          <a:prstGeom prst="rect">
            <a:avLst/>
          </a:prstGeom>
        </p:spPr>
        <p:txBody>
          <a:bodyPr lIns="0"/>
          <a:lstStyle>
            <a:lvl1pPr marL="0" indent="0">
              <a:lnSpc>
                <a:spcPct val="120000"/>
              </a:lnSpc>
              <a:buFontTx/>
              <a:buNone/>
              <a:defRPr sz="1600">
                <a:latin typeface="+mn-lt"/>
              </a:defRPr>
            </a:lvl1pPr>
          </a:lstStyle>
          <a:p>
            <a:pPr lvl="0"/>
            <a:r>
              <a:rPr lang="de-DE" dirty="0"/>
              <a:t>Dr. Michael Wendt studierte</a:t>
            </a:r>
          </a:p>
          <a:p>
            <a:pPr lvl="0"/>
            <a:r>
              <a:rPr lang="de-DE" dirty="0"/>
              <a:t>Und arbeitete</a:t>
            </a:r>
          </a:p>
          <a:p>
            <a:pPr lvl="0"/>
            <a:r>
              <a:rPr lang="de-DE" dirty="0"/>
              <a:t>Jetzt bei HRinstruments</a:t>
            </a:r>
          </a:p>
        </p:txBody>
      </p:sp>
      <p:sp>
        <p:nvSpPr>
          <p:cNvPr id="13" name="Textplatzhalter 7">
            <a:extLst>
              <a:ext uri="{FF2B5EF4-FFF2-40B4-BE49-F238E27FC236}">
                <a16:creationId xmlns:a16="http://schemas.microsoft.com/office/drawing/2014/main" id="{5D2BD309-091A-7403-7260-4B3E359F0952}"/>
              </a:ext>
            </a:extLst>
          </p:cNvPr>
          <p:cNvSpPr>
            <a:spLocks noGrp="1"/>
          </p:cNvSpPr>
          <p:nvPr>
            <p:ph type="body" sz="quarter" idx="19"/>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2936119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ntaktfolie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8A5534-8D70-2907-854A-72C0019DFCBC}"/>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90391463-9921-E8D4-4D45-0E25D01EDB91}"/>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45A3EAA0-63A7-0572-91DD-197CD6C91FD1}"/>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9">
            <a:extLst>
              <a:ext uri="{FF2B5EF4-FFF2-40B4-BE49-F238E27FC236}">
                <a16:creationId xmlns:a16="http://schemas.microsoft.com/office/drawing/2014/main" id="{13D21848-BEF1-2161-1D80-45AEB5B665F8}"/>
              </a:ext>
            </a:extLst>
          </p:cNvPr>
          <p:cNvSpPr>
            <a:spLocks noGrp="1"/>
          </p:cNvSpPr>
          <p:nvPr>
            <p:ph type="body" sz="quarter" idx="33" hasCustomPrompt="1"/>
          </p:nvPr>
        </p:nvSpPr>
        <p:spPr>
          <a:xfrm>
            <a:off x="218453" y="3800440"/>
            <a:ext cx="365400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6" name="Textplatzhalter 9">
            <a:extLst>
              <a:ext uri="{FF2B5EF4-FFF2-40B4-BE49-F238E27FC236}">
                <a16:creationId xmlns:a16="http://schemas.microsoft.com/office/drawing/2014/main" id="{6C2C95BD-BB9B-7993-F96E-AB010CB4B053}"/>
              </a:ext>
            </a:extLst>
          </p:cNvPr>
          <p:cNvSpPr>
            <a:spLocks noGrp="1"/>
          </p:cNvSpPr>
          <p:nvPr>
            <p:ph type="body" sz="quarter" idx="38" hasCustomPrompt="1"/>
          </p:nvPr>
        </p:nvSpPr>
        <p:spPr>
          <a:xfrm>
            <a:off x="218240" y="4052188"/>
            <a:ext cx="3654000" cy="258948"/>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7" name="Textplatzhalter 9">
            <a:extLst>
              <a:ext uri="{FF2B5EF4-FFF2-40B4-BE49-F238E27FC236}">
                <a16:creationId xmlns:a16="http://schemas.microsoft.com/office/drawing/2014/main" id="{2E567493-F586-7670-EC09-24364EE1307B}"/>
              </a:ext>
            </a:extLst>
          </p:cNvPr>
          <p:cNvSpPr>
            <a:spLocks noGrp="1"/>
          </p:cNvSpPr>
          <p:nvPr>
            <p:ph type="body" sz="quarter" idx="39" hasCustomPrompt="1"/>
          </p:nvPr>
        </p:nvSpPr>
        <p:spPr>
          <a:xfrm>
            <a:off x="4257440" y="3800188"/>
            <a:ext cx="365400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8" name="Textplatzhalter 9">
            <a:extLst>
              <a:ext uri="{FF2B5EF4-FFF2-40B4-BE49-F238E27FC236}">
                <a16:creationId xmlns:a16="http://schemas.microsoft.com/office/drawing/2014/main" id="{BE626705-5129-5423-A234-E9F8C2661B3E}"/>
              </a:ext>
            </a:extLst>
          </p:cNvPr>
          <p:cNvSpPr>
            <a:spLocks noGrp="1"/>
          </p:cNvSpPr>
          <p:nvPr>
            <p:ph type="body" sz="quarter" idx="40" hasCustomPrompt="1"/>
          </p:nvPr>
        </p:nvSpPr>
        <p:spPr>
          <a:xfrm>
            <a:off x="4256836" y="4052188"/>
            <a:ext cx="3654000" cy="258948"/>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9" name="Textplatzhalter 9">
            <a:extLst>
              <a:ext uri="{FF2B5EF4-FFF2-40B4-BE49-F238E27FC236}">
                <a16:creationId xmlns:a16="http://schemas.microsoft.com/office/drawing/2014/main" id="{24E395F4-BDEA-EE81-994E-2AC6B133CCBD}"/>
              </a:ext>
            </a:extLst>
          </p:cNvPr>
          <p:cNvSpPr>
            <a:spLocks noGrp="1"/>
          </p:cNvSpPr>
          <p:nvPr>
            <p:ph type="body" sz="quarter" idx="41" hasCustomPrompt="1"/>
          </p:nvPr>
        </p:nvSpPr>
        <p:spPr>
          <a:xfrm>
            <a:off x="8307440" y="3800188"/>
            <a:ext cx="365400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10" name="Textplatzhalter 9">
            <a:extLst>
              <a:ext uri="{FF2B5EF4-FFF2-40B4-BE49-F238E27FC236}">
                <a16:creationId xmlns:a16="http://schemas.microsoft.com/office/drawing/2014/main" id="{B8590748-8F3A-DB71-8DAB-8891F4890084}"/>
              </a:ext>
            </a:extLst>
          </p:cNvPr>
          <p:cNvSpPr>
            <a:spLocks noGrp="1"/>
          </p:cNvSpPr>
          <p:nvPr>
            <p:ph type="body" sz="quarter" idx="42" hasCustomPrompt="1"/>
          </p:nvPr>
        </p:nvSpPr>
        <p:spPr>
          <a:xfrm>
            <a:off x="8307440" y="4052188"/>
            <a:ext cx="3654000" cy="258948"/>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11" name="Bildplatzhalter 5">
            <a:extLst>
              <a:ext uri="{FF2B5EF4-FFF2-40B4-BE49-F238E27FC236}">
                <a16:creationId xmlns:a16="http://schemas.microsoft.com/office/drawing/2014/main" id="{CAB4A2C5-B732-5B13-9586-0DB419F48F6C}"/>
              </a:ext>
            </a:extLst>
          </p:cNvPr>
          <p:cNvSpPr>
            <a:spLocks noGrp="1"/>
          </p:cNvSpPr>
          <p:nvPr>
            <p:ph type="pic" sz="quarter" idx="30"/>
          </p:nvPr>
        </p:nvSpPr>
        <p:spPr>
          <a:xfrm>
            <a:off x="218240" y="1449388"/>
            <a:ext cx="2322000" cy="2322000"/>
          </a:xfrm>
          <a:prstGeom prst="rect">
            <a:avLst/>
          </a:prstGeom>
        </p:spPr>
        <p:txBody>
          <a:bodyPr/>
          <a:lstStyle/>
          <a:p>
            <a:endParaRPr lang="de-DE" dirty="0"/>
          </a:p>
        </p:txBody>
      </p:sp>
      <p:sp>
        <p:nvSpPr>
          <p:cNvPr id="12" name="Bildplatzhalter 5">
            <a:extLst>
              <a:ext uri="{FF2B5EF4-FFF2-40B4-BE49-F238E27FC236}">
                <a16:creationId xmlns:a16="http://schemas.microsoft.com/office/drawing/2014/main" id="{5814295D-4E2D-BAEB-4C12-D411B3E4F0AF}"/>
              </a:ext>
            </a:extLst>
          </p:cNvPr>
          <p:cNvSpPr>
            <a:spLocks noGrp="1"/>
          </p:cNvSpPr>
          <p:nvPr>
            <p:ph type="pic" sz="quarter" idx="44"/>
          </p:nvPr>
        </p:nvSpPr>
        <p:spPr>
          <a:xfrm>
            <a:off x="4257440" y="1450451"/>
            <a:ext cx="2322000" cy="2322000"/>
          </a:xfrm>
          <a:prstGeom prst="rect">
            <a:avLst/>
          </a:prstGeom>
        </p:spPr>
        <p:txBody>
          <a:bodyPr/>
          <a:lstStyle/>
          <a:p>
            <a:endParaRPr lang="de-DE" dirty="0"/>
          </a:p>
        </p:txBody>
      </p:sp>
      <p:sp>
        <p:nvSpPr>
          <p:cNvPr id="13" name="Bildplatzhalter 5">
            <a:extLst>
              <a:ext uri="{FF2B5EF4-FFF2-40B4-BE49-F238E27FC236}">
                <a16:creationId xmlns:a16="http://schemas.microsoft.com/office/drawing/2014/main" id="{3FF9E159-E774-3F73-EE29-42D1C8F2A9C3}"/>
              </a:ext>
            </a:extLst>
          </p:cNvPr>
          <p:cNvSpPr>
            <a:spLocks noGrp="1"/>
          </p:cNvSpPr>
          <p:nvPr>
            <p:ph type="pic" sz="quarter" idx="45"/>
          </p:nvPr>
        </p:nvSpPr>
        <p:spPr>
          <a:xfrm>
            <a:off x="8307440" y="1449388"/>
            <a:ext cx="2322000" cy="2322000"/>
          </a:xfrm>
          <a:prstGeom prst="rect">
            <a:avLst/>
          </a:prstGeom>
        </p:spPr>
        <p:txBody>
          <a:bodyPr/>
          <a:lstStyle/>
          <a:p>
            <a:endParaRPr lang="de-DE" dirty="0"/>
          </a:p>
        </p:txBody>
      </p:sp>
      <p:sp>
        <p:nvSpPr>
          <p:cNvPr id="14" name="Textplatzhalter 4">
            <a:extLst>
              <a:ext uri="{FF2B5EF4-FFF2-40B4-BE49-F238E27FC236}">
                <a16:creationId xmlns:a16="http://schemas.microsoft.com/office/drawing/2014/main" id="{7E1DFFD4-8CBD-3F20-C466-1F93B7CE2170}"/>
              </a:ext>
            </a:extLst>
          </p:cNvPr>
          <p:cNvSpPr>
            <a:spLocks noGrp="1"/>
          </p:cNvSpPr>
          <p:nvPr>
            <p:ph type="body" sz="quarter" idx="46"/>
          </p:nvPr>
        </p:nvSpPr>
        <p:spPr>
          <a:xfrm>
            <a:off x="218240" y="4340188"/>
            <a:ext cx="3654000" cy="1789151"/>
          </a:xfrm>
          <a:prstGeom prst="rect">
            <a:avLst/>
          </a:prstGeom>
        </p:spPr>
        <p:txBody>
          <a:bodyPr lIns="0"/>
          <a:lstStyle>
            <a:lvl1pPr marL="176400" indent="-176400">
              <a:lnSpc>
                <a:spcPct val="120000"/>
              </a:lnSpc>
              <a:buFont typeface="Wingdings" panose="05000000000000000000" pitchFamily="2" charset="2"/>
              <a:buChar char="§"/>
              <a:defRPr sz="1600">
                <a:latin typeface="+mj-lt"/>
              </a:defRPr>
            </a:lvl1pPr>
          </a:lstStyle>
          <a:p>
            <a:pPr lvl="0"/>
            <a:endParaRPr lang="de-DE" dirty="0"/>
          </a:p>
        </p:txBody>
      </p:sp>
      <p:sp>
        <p:nvSpPr>
          <p:cNvPr id="15" name="Textplatzhalter 4">
            <a:extLst>
              <a:ext uri="{FF2B5EF4-FFF2-40B4-BE49-F238E27FC236}">
                <a16:creationId xmlns:a16="http://schemas.microsoft.com/office/drawing/2014/main" id="{D17982D6-2E24-6408-F93F-76D14A5DCAFA}"/>
              </a:ext>
            </a:extLst>
          </p:cNvPr>
          <p:cNvSpPr>
            <a:spLocks noGrp="1"/>
          </p:cNvSpPr>
          <p:nvPr>
            <p:ph type="body" sz="quarter" idx="47"/>
          </p:nvPr>
        </p:nvSpPr>
        <p:spPr>
          <a:xfrm>
            <a:off x="4256836" y="4340190"/>
            <a:ext cx="3643104" cy="1789148"/>
          </a:xfrm>
          <a:prstGeom prst="rect">
            <a:avLst/>
          </a:prstGeom>
        </p:spPr>
        <p:txBody>
          <a:bodyPr lIns="0"/>
          <a:lstStyle>
            <a:lvl1pPr marL="176400" indent="-176400">
              <a:lnSpc>
                <a:spcPct val="120000"/>
              </a:lnSpc>
              <a:buFont typeface="Wingdings" panose="05000000000000000000" pitchFamily="2" charset="2"/>
              <a:buChar char="§"/>
              <a:defRPr sz="1600">
                <a:latin typeface="+mj-lt"/>
              </a:defRPr>
            </a:lvl1pPr>
          </a:lstStyle>
          <a:p>
            <a:pPr lvl="0"/>
            <a:endParaRPr lang="de-DE" dirty="0"/>
          </a:p>
        </p:txBody>
      </p:sp>
      <p:sp>
        <p:nvSpPr>
          <p:cNvPr id="16" name="Textplatzhalter 4">
            <a:extLst>
              <a:ext uri="{FF2B5EF4-FFF2-40B4-BE49-F238E27FC236}">
                <a16:creationId xmlns:a16="http://schemas.microsoft.com/office/drawing/2014/main" id="{790449E0-D7F8-3B07-B4D1-156DBF522E29}"/>
              </a:ext>
            </a:extLst>
          </p:cNvPr>
          <p:cNvSpPr>
            <a:spLocks noGrp="1"/>
          </p:cNvSpPr>
          <p:nvPr>
            <p:ph type="body" sz="quarter" idx="48"/>
          </p:nvPr>
        </p:nvSpPr>
        <p:spPr>
          <a:xfrm>
            <a:off x="8307440" y="4340188"/>
            <a:ext cx="3643104" cy="1789150"/>
          </a:xfrm>
          <a:prstGeom prst="rect">
            <a:avLst/>
          </a:prstGeom>
        </p:spPr>
        <p:txBody>
          <a:bodyPr lIns="0"/>
          <a:lstStyle>
            <a:lvl1pPr marL="176400" indent="-176400">
              <a:lnSpc>
                <a:spcPct val="120000"/>
              </a:lnSpc>
              <a:buFont typeface="Wingdings" panose="05000000000000000000" pitchFamily="2" charset="2"/>
              <a:buChar char="§"/>
              <a:defRPr sz="1600">
                <a:latin typeface="+mj-lt"/>
              </a:defRPr>
            </a:lvl1pPr>
          </a:lstStyle>
          <a:p>
            <a:pPr lvl="0"/>
            <a:endParaRPr lang="de-DE" dirty="0"/>
          </a:p>
        </p:txBody>
      </p:sp>
      <p:sp>
        <p:nvSpPr>
          <p:cNvPr id="17" name="Textplatzhalter 7">
            <a:extLst>
              <a:ext uri="{FF2B5EF4-FFF2-40B4-BE49-F238E27FC236}">
                <a16:creationId xmlns:a16="http://schemas.microsoft.com/office/drawing/2014/main" id="{9FCB8575-5C24-5097-3AA7-1607BCC0C3B8}"/>
              </a:ext>
            </a:extLst>
          </p:cNvPr>
          <p:cNvSpPr>
            <a:spLocks noGrp="1"/>
          </p:cNvSpPr>
          <p:nvPr>
            <p:ph type="body" sz="quarter" idx="19"/>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3439911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llustrati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79E428-3586-C945-39B7-8A99AB4A0460}"/>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CA2BD533-7581-7003-8491-C9B21106DDFE}"/>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0D50F4DD-7187-B822-FAC8-85189D6ED9D7}"/>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10">
            <a:extLst>
              <a:ext uri="{FF2B5EF4-FFF2-40B4-BE49-F238E27FC236}">
                <a16:creationId xmlns:a16="http://schemas.microsoft.com/office/drawing/2014/main" id="{6FF212E1-6A10-6038-29CE-524D3AA5FA55}"/>
              </a:ext>
            </a:extLst>
          </p:cNvPr>
          <p:cNvSpPr>
            <a:spLocks noGrp="1"/>
          </p:cNvSpPr>
          <p:nvPr>
            <p:ph type="body" sz="quarter" idx="15" hasCustomPrompt="1"/>
          </p:nvPr>
        </p:nvSpPr>
        <p:spPr>
          <a:xfrm>
            <a:off x="227012" y="1440912"/>
            <a:ext cx="7372860" cy="4679950"/>
          </a:xfrm>
        </p:spPr>
        <p:txBody>
          <a:bodyPr/>
          <a:lstStyle>
            <a:lvl1pP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8">
            <a:extLst>
              <a:ext uri="{FF2B5EF4-FFF2-40B4-BE49-F238E27FC236}">
                <a16:creationId xmlns:a16="http://schemas.microsoft.com/office/drawing/2014/main" id="{B951C4FA-9CE6-51D9-2BF4-9B6793DBF806}"/>
              </a:ext>
            </a:extLst>
          </p:cNvPr>
          <p:cNvSpPr>
            <a:spLocks noGrp="1"/>
          </p:cNvSpPr>
          <p:nvPr>
            <p:ph sz="quarter" idx="14" hasCustomPrompt="1"/>
          </p:nvPr>
        </p:nvSpPr>
        <p:spPr>
          <a:xfrm>
            <a:off x="7846640" y="1440912"/>
            <a:ext cx="4114800" cy="4679950"/>
          </a:xfrm>
        </p:spPr>
        <p:txBody>
          <a:bodyPr/>
          <a:lstStyle>
            <a:lvl1pPr>
              <a:defRPr/>
            </a:lvl1pPr>
          </a:lstStyle>
          <a:p>
            <a:pPr lvl="0"/>
            <a:r>
              <a:rPr lang="de-DE" dirty="0"/>
              <a:t>Illustration einfügen</a:t>
            </a:r>
          </a:p>
        </p:txBody>
      </p:sp>
      <p:sp>
        <p:nvSpPr>
          <p:cNvPr id="7" name="Textplatzhalter 7">
            <a:extLst>
              <a:ext uri="{FF2B5EF4-FFF2-40B4-BE49-F238E27FC236}">
                <a16:creationId xmlns:a16="http://schemas.microsoft.com/office/drawing/2014/main" id="{A1EB83F3-21D4-65AC-101A-05EACEEF0638}"/>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1480249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llustration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53156-F2EE-7C50-F971-8A80164D43E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1310DDDD-6B5E-D410-C627-927006932ECD}"/>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84F8C311-9905-882E-A96A-FCD89E47F23A}"/>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7">
            <a:extLst>
              <a:ext uri="{FF2B5EF4-FFF2-40B4-BE49-F238E27FC236}">
                <a16:creationId xmlns:a16="http://schemas.microsoft.com/office/drawing/2014/main" id="{98A6B021-6EE1-E54C-CE83-3AF9473E1F9E}"/>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9" name="Inhaltsplatzhalter 8">
            <a:extLst>
              <a:ext uri="{FF2B5EF4-FFF2-40B4-BE49-F238E27FC236}">
                <a16:creationId xmlns:a16="http://schemas.microsoft.com/office/drawing/2014/main" id="{C45488CE-9B08-17F6-CFCB-76836DE1219A}"/>
              </a:ext>
            </a:extLst>
          </p:cNvPr>
          <p:cNvSpPr>
            <a:spLocks noGrp="1"/>
          </p:cNvSpPr>
          <p:nvPr>
            <p:ph sz="quarter" idx="14" hasCustomPrompt="1"/>
          </p:nvPr>
        </p:nvSpPr>
        <p:spPr>
          <a:xfrm>
            <a:off x="227014" y="1449388"/>
            <a:ext cx="4114800" cy="4679950"/>
          </a:xfrm>
        </p:spPr>
        <p:txBody>
          <a:bodyPr/>
          <a:lstStyle>
            <a:lvl1pPr>
              <a:defRPr/>
            </a:lvl1pPr>
          </a:lstStyle>
          <a:p>
            <a:pPr lvl="0"/>
            <a:r>
              <a:rPr lang="de-DE" dirty="0"/>
              <a:t>Illustration einfügen</a:t>
            </a:r>
          </a:p>
        </p:txBody>
      </p:sp>
      <p:sp>
        <p:nvSpPr>
          <p:cNvPr id="11" name="Textplatzhalter 10">
            <a:extLst>
              <a:ext uri="{FF2B5EF4-FFF2-40B4-BE49-F238E27FC236}">
                <a16:creationId xmlns:a16="http://schemas.microsoft.com/office/drawing/2014/main" id="{C2571C8A-DC37-F39E-6365-0D96556CE1B4}"/>
              </a:ext>
            </a:extLst>
          </p:cNvPr>
          <p:cNvSpPr>
            <a:spLocks noGrp="1"/>
          </p:cNvSpPr>
          <p:nvPr>
            <p:ph type="body" sz="quarter" idx="15" hasCustomPrompt="1"/>
          </p:nvPr>
        </p:nvSpPr>
        <p:spPr>
          <a:xfrm>
            <a:off x="4666891" y="1449388"/>
            <a:ext cx="7298097" cy="4679950"/>
          </a:xfrm>
        </p:spPr>
        <p:txBody>
          <a:bodyPr/>
          <a:lstStyle>
            <a:lvl1pP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29232299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AF2F9-F06B-3A3B-2219-83D7ADBBE4AC}"/>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0FE8A2D5-D50D-331A-09BA-43F2E849EDDE}"/>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FC17A5F3-3454-C8B5-1675-FD13D233C320}"/>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9" name="Bildplatzhalter 8">
            <a:extLst>
              <a:ext uri="{FF2B5EF4-FFF2-40B4-BE49-F238E27FC236}">
                <a16:creationId xmlns:a16="http://schemas.microsoft.com/office/drawing/2014/main" id="{3152C57E-9BCE-52CE-A550-F67DE3EBB5F8}"/>
              </a:ext>
            </a:extLst>
          </p:cNvPr>
          <p:cNvSpPr>
            <a:spLocks noGrp="1"/>
          </p:cNvSpPr>
          <p:nvPr>
            <p:ph type="pic" sz="quarter" idx="12"/>
          </p:nvPr>
        </p:nvSpPr>
        <p:spPr>
          <a:xfrm>
            <a:off x="7265504" y="1610139"/>
            <a:ext cx="3558071" cy="2037936"/>
          </a:xfrm>
        </p:spPr>
        <p:txBody>
          <a:bodyPr/>
          <a:lstStyle/>
          <a:p>
            <a:endParaRPr lang="de-DE"/>
          </a:p>
        </p:txBody>
      </p:sp>
      <p:sp>
        <p:nvSpPr>
          <p:cNvPr id="12" name="Inhaltsplatzhalter 11">
            <a:extLst>
              <a:ext uri="{FF2B5EF4-FFF2-40B4-BE49-F238E27FC236}">
                <a16:creationId xmlns:a16="http://schemas.microsoft.com/office/drawing/2014/main" id="{9AFDE1DC-3D5E-E3EE-9F3E-7A478BEBC98C}"/>
              </a:ext>
            </a:extLst>
          </p:cNvPr>
          <p:cNvSpPr>
            <a:spLocks noGrp="1"/>
          </p:cNvSpPr>
          <p:nvPr>
            <p:ph sz="quarter" idx="14"/>
          </p:nvPr>
        </p:nvSpPr>
        <p:spPr>
          <a:xfrm>
            <a:off x="227013" y="1449388"/>
            <a:ext cx="5868987" cy="467995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7">
            <a:extLst>
              <a:ext uri="{FF2B5EF4-FFF2-40B4-BE49-F238E27FC236}">
                <a16:creationId xmlns:a16="http://schemas.microsoft.com/office/drawing/2014/main" id="{39AD3C46-8890-FBC8-2297-0F1B0903BF9A}"/>
              </a:ext>
            </a:extLst>
          </p:cNvPr>
          <p:cNvSpPr>
            <a:spLocks noGrp="1"/>
          </p:cNvSpPr>
          <p:nvPr>
            <p:ph type="body" sz="quarter" idx="15"/>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pic>
        <p:nvPicPr>
          <p:cNvPr id="11" name="Grafik 10">
            <a:extLst>
              <a:ext uri="{FF2B5EF4-FFF2-40B4-BE49-F238E27FC236}">
                <a16:creationId xmlns:a16="http://schemas.microsoft.com/office/drawing/2014/main" id="{ADB6BAFB-D85A-6DC4-CD7F-BDBD63DABDE8}"/>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9976" b="89984" l="9976" r="90186">
                        <a14:foregroundMark x1="33158" y1="70355" x2="33158" y2="70355"/>
                        <a14:foregroundMark x1="67973" y1="70194" x2="67973" y2="70194"/>
                        <a14:foregroundMark x1="13166" y1="70355" x2="13166" y2="70355"/>
                        <a14:foregroundMark x1="88893" y1="70759" x2="88893" y2="70759"/>
                        <a14:foregroundMark x1="90186" y1="69830" x2="90186" y2="69830"/>
                        <a14:foregroundMark x1="86834" y1="73869" x2="86834" y2="73869"/>
                        <a14:foregroundMark x1="14620" y1="74273" x2="14620" y2="74273"/>
                        <a14:foregroundMark x1="13893" y1="73506" x2="13893" y2="73506"/>
                        <a14:foregroundMark x1="13893" y1="73506" x2="13893" y2="73506"/>
                        <a14:foregroundMark x1="13893" y1="73344" x2="13893" y2="73344"/>
                        <a14:foregroundMark x1="13893" y1="73344" x2="13893" y2="73344"/>
                        <a14:foregroundMark x1="13893" y1="73708" x2="13893" y2="73708"/>
                        <a14:foregroundMark x1="13328" y1="75202" x2="13328" y2="75202"/>
                        <a14:foregroundMark x1="13328" y1="69709" x2="13328" y2="69709"/>
                        <a14:foregroundMark x1="89540" y1="69628" x2="89540" y2="69628"/>
                        <a14:foregroundMark x1="90186" y1="69628" x2="90186" y2="69628"/>
                        <a14:foregroundMark x1="90186" y1="69911" x2="88691" y2="69830"/>
                        <a14:backgroundMark x1="13166" y1="75202" x2="13166" y2="75202"/>
                        <a14:backgroundMark x1="13328" y1="74071" x2="13328" y2="74071"/>
                        <a14:backgroundMark x1="15913" y1="73506" x2="15913" y2="73506"/>
                        <a14:backgroundMark x1="13893" y1="73708" x2="13893" y2="73708"/>
                        <a14:backgroundMark x1="12763" y1="74435" x2="14055" y2="74637"/>
                        <a14:backgroundMark x1="17044" y1="74798" x2="16478" y2="74273"/>
                        <a14:backgroundMark x1="31866" y1="73708" x2="31866" y2="73708"/>
                        <a14:backgroundMark x1="33158" y1="73344" x2="33158" y2="73344"/>
                        <a14:backgroundMark x1="87763" y1="74798" x2="87763" y2="74798"/>
                        <a14:backgroundMark x1="89257" y1="74798" x2="89257" y2="74798"/>
                        <a14:backgroundMark x1="86834" y1="73506" x2="86834" y2="73506"/>
                        <a14:backgroundMark x1="88691" y1="74637" x2="88691" y2="74637"/>
                        <a14:backgroundMark x1="88530" y1="73869" x2="88530" y2="73869"/>
                        <a14:backgroundMark x1="87036" y1="73869" x2="87036" y2="73869"/>
                        <a14:backgroundMark x1="89620" y1="74637" x2="88166" y2="73869"/>
                        <a14:backgroundMark x1="91842" y1="76131" x2="87237" y2="73869"/>
                        <a14:backgroundMark x1="86672" y1="73869" x2="86672" y2="73869"/>
                        <a14:backgroundMark x1="87237" y1="73869" x2="87237" y2="73869"/>
                        <a14:backgroundMark x1="87036" y1="73869" x2="87036" y2="73869"/>
                        <a14:backgroundMark x1="14459" y1="74435" x2="14459" y2="74435"/>
                        <a14:backgroundMark x1="13893" y1="73627" x2="13893" y2="73627"/>
                        <a14:backgroundMark x1="13893" y1="73425" x2="13893" y2="73425"/>
                        <a14:backgroundMark x1="14742" y1="74273" x2="14742" y2="74273"/>
                        <a14:backgroundMark x1="13247" y1="75202" x2="13247" y2="75202"/>
                        <a14:backgroundMark x1="13530" y1="75202" x2="13530" y2="75202"/>
                        <a14:backgroundMark x1="13328" y1="75202" x2="13328" y2="75202"/>
                        <a14:backgroundMark x1="14540" y1="74435" x2="14540" y2="74435"/>
                        <a14:backgroundMark x1="14620" y1="74354" x2="14620" y2="74354"/>
                        <a14:backgroundMark x1="13893" y1="73425" x2="13893" y2="73425"/>
                        <a14:backgroundMark x1="13813" y1="73223" x2="13813" y2="73223"/>
                        <a14:backgroundMark x1="14540" y1="74152" x2="14540" y2="74152"/>
                        <a14:backgroundMark x1="86753" y1="73990" x2="86753" y2="73990"/>
                        <a14:backgroundMark x1="86834" y1="73708" x2="86834" y2="73708"/>
                        <a14:backgroundMark x1="87036" y1="73788" x2="87036" y2="73788"/>
                        <a14:backgroundMark x1="86834" y1="73869" x2="86834" y2="73869"/>
                        <a14:backgroundMark x1="86470" y1="72859" x2="86470" y2="72859"/>
                        <a14:backgroundMark x1="82310" y1="72496" x2="82310" y2="72496"/>
                      </a14:backgroundRemoval>
                    </a14:imgEffect>
                  </a14:imgLayer>
                </a14:imgProps>
              </a:ext>
              <a:ext uri="{28A0092B-C50C-407E-A947-70E740481C1C}">
                <a14:useLocalDpi xmlns:a14="http://schemas.microsoft.com/office/drawing/2010/main" val="0"/>
              </a:ext>
            </a:extLst>
          </a:blip>
          <a:srcRect l="10280" t="26904" r="7411" b="24679"/>
          <a:stretch/>
        </p:blipFill>
        <p:spPr>
          <a:xfrm>
            <a:off x="7014658" y="1449388"/>
            <a:ext cx="4061540" cy="2389140"/>
          </a:xfrm>
          <a:prstGeom prst="rect">
            <a:avLst/>
          </a:prstGeom>
        </p:spPr>
      </p:pic>
      <p:pic>
        <p:nvPicPr>
          <p:cNvPr id="16" name="Grafik 15">
            <a:extLst>
              <a:ext uri="{FF2B5EF4-FFF2-40B4-BE49-F238E27FC236}">
                <a16:creationId xmlns:a16="http://schemas.microsoft.com/office/drawing/2014/main" id="{694D0F7E-6016-31F5-C714-07B130BBF1E3}"/>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9976" b="89984" l="9976" r="90186">
                        <a14:foregroundMark x1="33158" y1="70355" x2="33158" y2="70355"/>
                        <a14:foregroundMark x1="67973" y1="70194" x2="67973" y2="70194"/>
                        <a14:foregroundMark x1="13166" y1="70355" x2="13166" y2="70355"/>
                        <a14:foregroundMark x1="88893" y1="70759" x2="88893" y2="70759"/>
                        <a14:foregroundMark x1="90186" y1="69830" x2="90186" y2="69830"/>
                        <a14:foregroundMark x1="86834" y1="73869" x2="86834" y2="73869"/>
                        <a14:foregroundMark x1="14620" y1="74273" x2="14620" y2="74273"/>
                        <a14:foregroundMark x1="13893" y1="73506" x2="13893" y2="73506"/>
                        <a14:foregroundMark x1="13893" y1="73506" x2="13893" y2="73506"/>
                        <a14:foregroundMark x1="13893" y1="73344" x2="13893" y2="73344"/>
                        <a14:foregroundMark x1="13893" y1="73344" x2="13893" y2="73344"/>
                        <a14:foregroundMark x1="13893" y1="73708" x2="13893" y2="73708"/>
                        <a14:foregroundMark x1="13328" y1="75202" x2="13328" y2="75202"/>
                        <a14:foregroundMark x1="13328" y1="69709" x2="13328" y2="69709"/>
                        <a14:foregroundMark x1="89540" y1="69628" x2="89540" y2="69628"/>
                        <a14:foregroundMark x1="90186" y1="69628" x2="90186" y2="69628"/>
                        <a14:foregroundMark x1="90186" y1="69911" x2="88691" y2="69830"/>
                        <a14:backgroundMark x1="13166" y1="75202" x2="13166" y2="75202"/>
                        <a14:backgroundMark x1="13328" y1="74071" x2="13328" y2="74071"/>
                        <a14:backgroundMark x1="15913" y1="73506" x2="15913" y2="73506"/>
                        <a14:backgroundMark x1="13893" y1="73708" x2="13893" y2="73708"/>
                        <a14:backgroundMark x1="12763" y1="74435" x2="14055" y2="74637"/>
                        <a14:backgroundMark x1="17044" y1="74798" x2="16478" y2="74273"/>
                        <a14:backgroundMark x1="31866" y1="73708" x2="31866" y2="73708"/>
                        <a14:backgroundMark x1="33158" y1="73344" x2="33158" y2="73344"/>
                        <a14:backgroundMark x1="87763" y1="74798" x2="87763" y2="74798"/>
                        <a14:backgroundMark x1="89257" y1="74798" x2="89257" y2="74798"/>
                        <a14:backgroundMark x1="86834" y1="73506" x2="86834" y2="73506"/>
                        <a14:backgroundMark x1="88691" y1="74637" x2="88691" y2="74637"/>
                        <a14:backgroundMark x1="88530" y1="73869" x2="88530" y2="73869"/>
                        <a14:backgroundMark x1="87036" y1="73869" x2="87036" y2="73869"/>
                        <a14:backgroundMark x1="89620" y1="74637" x2="88166" y2="73869"/>
                        <a14:backgroundMark x1="91842" y1="76131" x2="87237" y2="73869"/>
                        <a14:backgroundMark x1="86672" y1="73869" x2="86672" y2="73869"/>
                        <a14:backgroundMark x1="87237" y1="73869" x2="87237" y2="73869"/>
                        <a14:backgroundMark x1="87036" y1="73869" x2="87036" y2="73869"/>
                        <a14:backgroundMark x1="14459" y1="74435" x2="14459" y2="74435"/>
                        <a14:backgroundMark x1="13893" y1="73627" x2="13893" y2="73627"/>
                        <a14:backgroundMark x1="13893" y1="73425" x2="13893" y2="73425"/>
                        <a14:backgroundMark x1="14742" y1="74273" x2="14742" y2="74273"/>
                        <a14:backgroundMark x1="13247" y1="75202" x2="13247" y2="75202"/>
                        <a14:backgroundMark x1="13530" y1="75202" x2="13530" y2="75202"/>
                        <a14:backgroundMark x1="13328" y1="75202" x2="13328" y2="75202"/>
                        <a14:backgroundMark x1="14540" y1="74435" x2="14540" y2="74435"/>
                        <a14:backgroundMark x1="14620" y1="74354" x2="14620" y2="74354"/>
                        <a14:backgroundMark x1="13893" y1="73425" x2="13893" y2="73425"/>
                        <a14:backgroundMark x1="13813" y1="73223" x2="13813" y2="73223"/>
                        <a14:backgroundMark x1="14540" y1="74152" x2="14540" y2="74152"/>
                        <a14:backgroundMark x1="86753" y1="73990" x2="86753" y2="73990"/>
                        <a14:backgroundMark x1="86834" y1="73708" x2="86834" y2="73708"/>
                        <a14:backgroundMark x1="87036" y1="73788" x2="87036" y2="73788"/>
                        <a14:backgroundMark x1="86834" y1="73869" x2="86834" y2="73869"/>
                        <a14:backgroundMark x1="86470" y1="72859" x2="86470" y2="72859"/>
                        <a14:backgroundMark x1="82310" y1="72496" x2="82310" y2="72496"/>
                      </a14:backgroundRemoval>
                    </a14:imgEffect>
                  </a14:imgLayer>
                </a14:imgProps>
              </a:ext>
              <a:ext uri="{28A0092B-C50C-407E-A947-70E740481C1C}">
                <a14:useLocalDpi xmlns:a14="http://schemas.microsoft.com/office/drawing/2010/main" val="0"/>
              </a:ext>
            </a:extLst>
          </a:blip>
          <a:srcRect l="10280" t="26904" r="7411" b="24679"/>
          <a:stretch/>
        </p:blipFill>
        <p:spPr>
          <a:xfrm>
            <a:off x="7013769" y="3862166"/>
            <a:ext cx="4061540" cy="2389140"/>
          </a:xfrm>
          <a:prstGeom prst="rect">
            <a:avLst/>
          </a:prstGeom>
        </p:spPr>
      </p:pic>
    </p:spTree>
    <p:extLst>
      <p:ext uri="{BB962C8B-B14F-4D97-AF65-F5344CB8AC3E}">
        <p14:creationId xmlns:p14="http://schemas.microsoft.com/office/powerpoint/2010/main" val="1195042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AF2F9-F06B-3A3B-2219-83D7ADBBE4AC}"/>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0FE8A2D5-D50D-331A-09BA-43F2E849EDDE}"/>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FC17A5F3-3454-C8B5-1675-FD13D233C320}"/>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12" name="Inhaltsplatzhalter 11">
            <a:extLst>
              <a:ext uri="{FF2B5EF4-FFF2-40B4-BE49-F238E27FC236}">
                <a16:creationId xmlns:a16="http://schemas.microsoft.com/office/drawing/2014/main" id="{9AFDE1DC-3D5E-E3EE-9F3E-7A478BEBC98C}"/>
              </a:ext>
            </a:extLst>
          </p:cNvPr>
          <p:cNvSpPr>
            <a:spLocks noGrp="1"/>
          </p:cNvSpPr>
          <p:nvPr>
            <p:ph sz="quarter" idx="14"/>
          </p:nvPr>
        </p:nvSpPr>
        <p:spPr>
          <a:xfrm>
            <a:off x="227013" y="1449388"/>
            <a:ext cx="5868987" cy="467995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7">
            <a:extLst>
              <a:ext uri="{FF2B5EF4-FFF2-40B4-BE49-F238E27FC236}">
                <a16:creationId xmlns:a16="http://schemas.microsoft.com/office/drawing/2014/main" id="{39AD3C46-8890-FBC8-2297-0F1B0903BF9A}"/>
              </a:ext>
            </a:extLst>
          </p:cNvPr>
          <p:cNvSpPr>
            <a:spLocks noGrp="1"/>
          </p:cNvSpPr>
          <p:nvPr>
            <p:ph type="body" sz="quarter" idx="15"/>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pic>
        <p:nvPicPr>
          <p:cNvPr id="9" name="Grafik 8">
            <a:extLst>
              <a:ext uri="{FF2B5EF4-FFF2-40B4-BE49-F238E27FC236}">
                <a16:creationId xmlns:a16="http://schemas.microsoft.com/office/drawing/2014/main" id="{A2C3645B-9BEB-3D19-467F-7FDC1DCCE298}"/>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9976" b="89984" l="9976" r="90186">
                        <a14:foregroundMark x1="33158" y1="70355" x2="33158" y2="70355"/>
                        <a14:foregroundMark x1="67973" y1="70194" x2="67973" y2="70194"/>
                        <a14:foregroundMark x1="13166" y1="70355" x2="13166" y2="70355"/>
                        <a14:foregroundMark x1="88893" y1="70759" x2="88893" y2="70759"/>
                        <a14:foregroundMark x1="90186" y1="69830" x2="90186" y2="69830"/>
                        <a14:foregroundMark x1="86834" y1="73869" x2="86834" y2="73869"/>
                        <a14:foregroundMark x1="14620" y1="74273" x2="14620" y2="74273"/>
                        <a14:foregroundMark x1="13893" y1="73506" x2="13893" y2="73506"/>
                        <a14:foregroundMark x1="13893" y1="73506" x2="13893" y2="73506"/>
                        <a14:foregroundMark x1="13893" y1="73344" x2="13893" y2="73344"/>
                        <a14:foregroundMark x1="13893" y1="73344" x2="13893" y2="73344"/>
                        <a14:foregroundMark x1="13893" y1="73708" x2="13893" y2="73708"/>
                        <a14:foregroundMark x1="13328" y1="75202" x2="13328" y2="75202"/>
                        <a14:foregroundMark x1="13328" y1="69709" x2="13328" y2="69709"/>
                        <a14:foregroundMark x1="89540" y1="69628" x2="89540" y2="69628"/>
                        <a14:foregroundMark x1="90186" y1="69628" x2="90186" y2="69628"/>
                        <a14:foregroundMark x1="90186" y1="69911" x2="88691" y2="69830"/>
                        <a14:backgroundMark x1="13166" y1="75202" x2="13166" y2="75202"/>
                        <a14:backgroundMark x1="13328" y1="74071" x2="13328" y2="74071"/>
                        <a14:backgroundMark x1="15913" y1="73506" x2="15913" y2="73506"/>
                        <a14:backgroundMark x1="13893" y1="73708" x2="13893" y2="73708"/>
                        <a14:backgroundMark x1="12763" y1="74435" x2="14055" y2="74637"/>
                        <a14:backgroundMark x1="17044" y1="74798" x2="16478" y2="74273"/>
                        <a14:backgroundMark x1="31866" y1="73708" x2="31866" y2="73708"/>
                        <a14:backgroundMark x1="33158" y1="73344" x2="33158" y2="73344"/>
                        <a14:backgroundMark x1="87763" y1="74798" x2="87763" y2="74798"/>
                        <a14:backgroundMark x1="89257" y1="74798" x2="89257" y2="74798"/>
                        <a14:backgroundMark x1="86834" y1="73506" x2="86834" y2="73506"/>
                        <a14:backgroundMark x1="88691" y1="74637" x2="88691" y2="74637"/>
                        <a14:backgroundMark x1="88530" y1="73869" x2="88530" y2="73869"/>
                        <a14:backgroundMark x1="87036" y1="73869" x2="87036" y2="73869"/>
                        <a14:backgroundMark x1="89620" y1="74637" x2="88166" y2="73869"/>
                        <a14:backgroundMark x1="91842" y1="76131" x2="87237" y2="73869"/>
                        <a14:backgroundMark x1="86672" y1="73869" x2="86672" y2="73869"/>
                        <a14:backgroundMark x1="87237" y1="73869" x2="87237" y2="73869"/>
                        <a14:backgroundMark x1="87036" y1="73869" x2="87036" y2="73869"/>
                        <a14:backgroundMark x1="14459" y1="74435" x2="14459" y2="74435"/>
                        <a14:backgroundMark x1="13893" y1="73627" x2="13893" y2="73627"/>
                        <a14:backgroundMark x1="13893" y1="73425" x2="13893" y2="73425"/>
                        <a14:backgroundMark x1="14742" y1="74273" x2="14742" y2="74273"/>
                        <a14:backgroundMark x1="13247" y1="75202" x2="13247" y2="75202"/>
                        <a14:backgroundMark x1="13530" y1="75202" x2="13530" y2="75202"/>
                        <a14:backgroundMark x1="13328" y1="75202" x2="13328" y2="75202"/>
                        <a14:backgroundMark x1="14540" y1="74435" x2="14540" y2="74435"/>
                        <a14:backgroundMark x1="14620" y1="74354" x2="14620" y2="74354"/>
                        <a14:backgroundMark x1="13893" y1="73425" x2="13893" y2="73425"/>
                        <a14:backgroundMark x1="13813" y1="73223" x2="13813" y2="73223"/>
                        <a14:backgroundMark x1="14540" y1="74152" x2="14540" y2="74152"/>
                        <a14:backgroundMark x1="86753" y1="73990" x2="86753" y2="73990"/>
                        <a14:backgroundMark x1="86834" y1="73708" x2="86834" y2="73708"/>
                        <a14:backgroundMark x1="87036" y1="73788" x2="87036" y2="73788"/>
                        <a14:backgroundMark x1="86834" y1="73869" x2="86834" y2="73869"/>
                        <a14:backgroundMark x1="86470" y1="72859" x2="86470" y2="72859"/>
                        <a14:backgroundMark x1="82310" y1="72496" x2="82310" y2="72496"/>
                      </a14:backgroundRemoval>
                    </a14:imgEffect>
                  </a14:imgLayer>
                </a14:imgProps>
              </a:ext>
              <a:ext uri="{28A0092B-C50C-407E-A947-70E740481C1C}">
                <a14:useLocalDpi xmlns:a14="http://schemas.microsoft.com/office/drawing/2010/main" val="0"/>
              </a:ext>
            </a:extLst>
          </a:blip>
          <a:srcRect l="10280" t="26904" r="7411" b="24679"/>
          <a:stretch/>
        </p:blipFill>
        <p:spPr>
          <a:xfrm>
            <a:off x="6172200" y="2809695"/>
            <a:ext cx="5728280" cy="3369575"/>
          </a:xfrm>
          <a:prstGeom prst="rect">
            <a:avLst/>
          </a:prstGeom>
        </p:spPr>
      </p:pic>
    </p:spTree>
    <p:extLst>
      <p:ext uri="{BB962C8B-B14F-4D97-AF65-F5344CB8AC3E}">
        <p14:creationId xmlns:p14="http://schemas.microsoft.com/office/powerpoint/2010/main" val="3854190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llustration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53156-F2EE-7C50-F971-8A80164D43E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1310DDDD-6B5E-D410-C627-927006932ECD}"/>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84F8C311-9905-882E-A96A-FCD89E47F23A}"/>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7">
            <a:extLst>
              <a:ext uri="{FF2B5EF4-FFF2-40B4-BE49-F238E27FC236}">
                <a16:creationId xmlns:a16="http://schemas.microsoft.com/office/drawing/2014/main" id="{98A6B021-6EE1-E54C-CE83-3AF9473E1F9E}"/>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9" name="Inhaltsplatzhalter 8">
            <a:extLst>
              <a:ext uri="{FF2B5EF4-FFF2-40B4-BE49-F238E27FC236}">
                <a16:creationId xmlns:a16="http://schemas.microsoft.com/office/drawing/2014/main" id="{C45488CE-9B08-17F6-CFCB-76836DE1219A}"/>
              </a:ext>
            </a:extLst>
          </p:cNvPr>
          <p:cNvSpPr>
            <a:spLocks noGrp="1"/>
          </p:cNvSpPr>
          <p:nvPr>
            <p:ph sz="quarter" idx="14" hasCustomPrompt="1"/>
          </p:nvPr>
        </p:nvSpPr>
        <p:spPr>
          <a:xfrm>
            <a:off x="6185141" y="1449388"/>
            <a:ext cx="5779847" cy="4679950"/>
          </a:xfrm>
        </p:spPr>
        <p:txBody>
          <a:bodyPr/>
          <a:lstStyle>
            <a:lvl1pPr>
              <a:defRPr/>
            </a:lvl1pPr>
          </a:lstStyle>
          <a:p>
            <a:pPr lvl="0"/>
            <a:r>
              <a:rPr lang="de-DE" dirty="0"/>
              <a:t>Illustration einfügen</a:t>
            </a:r>
          </a:p>
        </p:txBody>
      </p:sp>
      <p:sp>
        <p:nvSpPr>
          <p:cNvPr id="11" name="Textplatzhalter 10">
            <a:extLst>
              <a:ext uri="{FF2B5EF4-FFF2-40B4-BE49-F238E27FC236}">
                <a16:creationId xmlns:a16="http://schemas.microsoft.com/office/drawing/2014/main" id="{C2571C8A-DC37-F39E-6365-0D96556CE1B4}"/>
              </a:ext>
            </a:extLst>
          </p:cNvPr>
          <p:cNvSpPr>
            <a:spLocks noGrp="1"/>
          </p:cNvSpPr>
          <p:nvPr>
            <p:ph type="body" sz="quarter" idx="15" hasCustomPrompt="1"/>
          </p:nvPr>
        </p:nvSpPr>
        <p:spPr>
          <a:xfrm>
            <a:off x="227013" y="1449388"/>
            <a:ext cx="5779848" cy="4679950"/>
          </a:xfrm>
        </p:spPr>
        <p:txBody>
          <a:bodyPr/>
          <a:lstStyle>
            <a:lvl1pP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12598665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41BC49-77A8-0F81-F7DE-E67D7C08939C}"/>
              </a:ext>
            </a:extLst>
          </p:cNvPr>
          <p:cNvSpPr>
            <a:spLocks noGrp="1"/>
          </p:cNvSpPr>
          <p:nvPr>
            <p:ph type="ctrTitle"/>
          </p:nvPr>
        </p:nvSpPr>
        <p:spPr>
          <a:xfrm>
            <a:off x="4475164" y="2394409"/>
            <a:ext cx="7489824" cy="2814998"/>
          </a:xfrm>
        </p:spPr>
        <p:txBody>
          <a:bodyPr anchor="b">
            <a:normAutofit/>
          </a:bodyPr>
          <a:lstStyle>
            <a:lvl1pPr algn="l">
              <a:defRPr sz="3400">
                <a:latin typeface="Verdana Pro Semibold" panose="020B070403050404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4475163" y="5495827"/>
            <a:ext cx="7489824" cy="885922"/>
          </a:xfrm>
        </p:spPr>
        <p:txBody>
          <a:bodyPr>
            <a:normAutofit/>
          </a:bodyPr>
          <a:lstStyle>
            <a:lvl1pPr marL="0" indent="0" algn="l">
              <a:buNone/>
              <a:defRPr sz="1800">
                <a:solidFill>
                  <a:schemeClr val="accent2"/>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10" name="Rechteck 9">
            <a:extLst>
              <a:ext uri="{FF2B5EF4-FFF2-40B4-BE49-F238E27FC236}">
                <a16:creationId xmlns:a16="http://schemas.microsoft.com/office/drawing/2014/main" id="{73E60FD8-1313-29C4-EE55-938EB0BC859E}"/>
              </a:ext>
            </a:extLst>
          </p:cNvPr>
          <p:cNvSpPr/>
          <p:nvPr userDrawn="1"/>
        </p:nvSpPr>
        <p:spPr>
          <a:xfrm>
            <a:off x="227013" y="225425"/>
            <a:ext cx="3816350" cy="64071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Bildplatzhalter 11">
            <a:extLst>
              <a:ext uri="{FF2B5EF4-FFF2-40B4-BE49-F238E27FC236}">
                <a16:creationId xmlns:a16="http://schemas.microsoft.com/office/drawing/2014/main" id="{0284B8D3-FBA6-E6C2-7C5E-43EFF12ECD16}"/>
              </a:ext>
            </a:extLst>
          </p:cNvPr>
          <p:cNvSpPr>
            <a:spLocks noGrp="1"/>
          </p:cNvSpPr>
          <p:nvPr>
            <p:ph type="pic" sz="quarter" idx="10" hasCustomPrompt="1"/>
          </p:nvPr>
        </p:nvSpPr>
        <p:spPr>
          <a:xfrm>
            <a:off x="227013" y="1449388"/>
            <a:ext cx="3816350" cy="4932362"/>
          </a:xfrm>
        </p:spPr>
        <p:txBody>
          <a:bodyPr/>
          <a:lstStyle>
            <a:lvl1pPr>
              <a:defRPr/>
            </a:lvl1pPr>
          </a:lstStyle>
          <a:p>
            <a:r>
              <a:rPr lang="de-DE" dirty="0"/>
              <a:t>Illustration</a:t>
            </a:r>
          </a:p>
        </p:txBody>
      </p:sp>
    </p:spTree>
    <p:extLst>
      <p:ext uri="{BB962C8B-B14F-4D97-AF65-F5344CB8AC3E}">
        <p14:creationId xmlns:p14="http://schemas.microsoft.com/office/powerpoint/2010/main" val="3753292386"/>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llstration_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470ECE-3930-BCF1-AFEC-1E4A1CF1BD55}"/>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DF2DEFCE-6A87-579D-ADC4-F2E65AC73859}"/>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2A34041B-E985-4692-9F75-D49E05F36550}"/>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8" name="Textplatzhalter 7">
            <a:extLst>
              <a:ext uri="{FF2B5EF4-FFF2-40B4-BE49-F238E27FC236}">
                <a16:creationId xmlns:a16="http://schemas.microsoft.com/office/drawing/2014/main" id="{11CB25AC-DC0F-081A-EA5A-D0D727A63D0E}"/>
              </a:ext>
            </a:extLst>
          </p:cNvPr>
          <p:cNvSpPr>
            <a:spLocks noGrp="1"/>
          </p:cNvSpPr>
          <p:nvPr>
            <p:ph type="body" sz="quarter" idx="12" hasCustomPrompt="1"/>
          </p:nvPr>
        </p:nvSpPr>
        <p:spPr>
          <a:xfrm>
            <a:off x="227013" y="1449388"/>
            <a:ext cx="4114800" cy="4679950"/>
          </a:xfrm>
        </p:spPr>
        <p:txBody>
          <a:bodyPr/>
          <a:lstStyle>
            <a:lvl1pPr marL="285750" indent="-285750">
              <a:buFont typeface="Wingdings" panose="05000000000000000000" pitchFamily="2" charset="2"/>
              <a:buChar cha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extplatzhalter 7">
            <a:extLst>
              <a:ext uri="{FF2B5EF4-FFF2-40B4-BE49-F238E27FC236}">
                <a16:creationId xmlns:a16="http://schemas.microsoft.com/office/drawing/2014/main" id="{786C3630-ECE8-96F8-FB86-ED2A2EC4F0EA}"/>
              </a:ext>
            </a:extLst>
          </p:cNvPr>
          <p:cNvSpPr>
            <a:spLocks noGrp="1"/>
          </p:cNvSpPr>
          <p:nvPr>
            <p:ph type="body" sz="quarter" idx="13" hasCustomPrompt="1"/>
          </p:nvPr>
        </p:nvSpPr>
        <p:spPr>
          <a:xfrm>
            <a:off x="4787510" y="1449388"/>
            <a:ext cx="7404490" cy="4679950"/>
          </a:xfrm>
          <a:solidFill>
            <a:schemeClr val="accent2"/>
          </a:solidFill>
        </p:spPr>
        <p:txBody>
          <a:bodyPr/>
          <a:lstStyle>
            <a:lvl1pPr marL="0" indent="0">
              <a:buNone/>
              <a:defRPr/>
            </a:lvl1pPr>
          </a:lstStyle>
          <a:p>
            <a:pPr lvl="0"/>
            <a:r>
              <a:rPr lang="de-DE" dirty="0"/>
              <a:t>Thema 2 / Bild / Illustration</a:t>
            </a:r>
          </a:p>
        </p:txBody>
      </p:sp>
      <p:sp>
        <p:nvSpPr>
          <p:cNvPr id="10" name="Textplatzhalter 7">
            <a:extLst>
              <a:ext uri="{FF2B5EF4-FFF2-40B4-BE49-F238E27FC236}">
                <a16:creationId xmlns:a16="http://schemas.microsoft.com/office/drawing/2014/main" id="{9E004814-E667-35B1-6E1F-CA2DCE145A3F}"/>
              </a:ext>
            </a:extLst>
          </p:cNvPr>
          <p:cNvSpPr>
            <a:spLocks noGrp="1"/>
          </p:cNvSpPr>
          <p:nvPr>
            <p:ph type="body" sz="quarter" idx="14"/>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3447080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7D4504-6FE0-B52C-8D70-FC2A7972FD7B}"/>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6A4EA69A-28A0-59B2-2294-1A8510857B01}"/>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57CEDFEB-1FAC-24DB-DD83-36B74BE2DA81}"/>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8" name="Textplatzhalter 7">
            <a:extLst>
              <a:ext uri="{FF2B5EF4-FFF2-40B4-BE49-F238E27FC236}">
                <a16:creationId xmlns:a16="http://schemas.microsoft.com/office/drawing/2014/main" id="{541AF60D-F0CF-E994-CE6B-DC7A647AEA1A}"/>
              </a:ext>
            </a:extLst>
          </p:cNvPr>
          <p:cNvSpPr>
            <a:spLocks noGrp="1"/>
          </p:cNvSpPr>
          <p:nvPr>
            <p:ph type="body" sz="quarter" idx="13"/>
          </p:nvPr>
        </p:nvSpPr>
        <p:spPr>
          <a:xfrm>
            <a:off x="227013" y="2097089"/>
            <a:ext cx="2430462" cy="1331912"/>
          </a:xfrm>
        </p:spPr>
        <p:txBody>
          <a:bodyPr/>
          <a:lstStyle>
            <a:lvl1pPr marL="0" indent="0">
              <a:buNone/>
              <a:defRPr/>
            </a:lvl1pPr>
          </a:lstStyle>
          <a:p>
            <a:pPr lvl="0"/>
            <a:r>
              <a:rPr lang="de-DE" dirty="0"/>
              <a:t>Mastertextformat bearbeiten</a:t>
            </a:r>
          </a:p>
        </p:txBody>
      </p:sp>
      <p:sp>
        <p:nvSpPr>
          <p:cNvPr id="10" name="Textplatzhalter 7">
            <a:extLst>
              <a:ext uri="{FF2B5EF4-FFF2-40B4-BE49-F238E27FC236}">
                <a16:creationId xmlns:a16="http://schemas.microsoft.com/office/drawing/2014/main" id="{CFBD3A57-39EE-C0F7-FEDC-05FF1DC3C82D}"/>
              </a:ext>
            </a:extLst>
          </p:cNvPr>
          <p:cNvSpPr>
            <a:spLocks noGrp="1"/>
          </p:cNvSpPr>
          <p:nvPr>
            <p:ph type="body" sz="quarter" idx="15"/>
          </p:nvPr>
        </p:nvSpPr>
        <p:spPr>
          <a:xfrm>
            <a:off x="3174372" y="2097088"/>
            <a:ext cx="2430462" cy="1331912"/>
          </a:xfrm>
        </p:spPr>
        <p:txBody>
          <a:bodyPr/>
          <a:lstStyle>
            <a:lvl1pPr marL="0" indent="0">
              <a:buNone/>
              <a:defRPr/>
            </a:lvl1pPr>
          </a:lstStyle>
          <a:p>
            <a:pPr lvl="0"/>
            <a:r>
              <a:rPr lang="de-DE" dirty="0"/>
              <a:t>Mastertextformat bearbeiten</a:t>
            </a:r>
          </a:p>
        </p:txBody>
      </p:sp>
      <p:sp>
        <p:nvSpPr>
          <p:cNvPr id="12" name="Textplatzhalter 7">
            <a:extLst>
              <a:ext uri="{FF2B5EF4-FFF2-40B4-BE49-F238E27FC236}">
                <a16:creationId xmlns:a16="http://schemas.microsoft.com/office/drawing/2014/main" id="{3BD68FA7-0937-9D7A-7DCF-D2430D118A1B}"/>
              </a:ext>
            </a:extLst>
          </p:cNvPr>
          <p:cNvSpPr>
            <a:spLocks noGrp="1"/>
          </p:cNvSpPr>
          <p:nvPr>
            <p:ph type="body" sz="quarter" idx="17"/>
          </p:nvPr>
        </p:nvSpPr>
        <p:spPr>
          <a:xfrm>
            <a:off x="6096000" y="2097090"/>
            <a:ext cx="2430462" cy="1331912"/>
          </a:xfrm>
        </p:spPr>
        <p:txBody>
          <a:bodyPr/>
          <a:lstStyle>
            <a:lvl1pPr marL="0" indent="0">
              <a:buNone/>
              <a:defRPr/>
            </a:lvl1pPr>
          </a:lstStyle>
          <a:p>
            <a:pPr lvl="0"/>
            <a:r>
              <a:rPr lang="de-DE" dirty="0"/>
              <a:t>Mastertextformat bearbeiten</a:t>
            </a:r>
          </a:p>
        </p:txBody>
      </p:sp>
      <p:sp>
        <p:nvSpPr>
          <p:cNvPr id="14" name="Textplatzhalter 7">
            <a:extLst>
              <a:ext uri="{FF2B5EF4-FFF2-40B4-BE49-F238E27FC236}">
                <a16:creationId xmlns:a16="http://schemas.microsoft.com/office/drawing/2014/main" id="{8CDD6B2F-9C3B-6EB3-F0D4-D03830C4E961}"/>
              </a:ext>
            </a:extLst>
          </p:cNvPr>
          <p:cNvSpPr>
            <a:spLocks noGrp="1"/>
          </p:cNvSpPr>
          <p:nvPr>
            <p:ph type="body" sz="quarter" idx="19"/>
          </p:nvPr>
        </p:nvSpPr>
        <p:spPr>
          <a:xfrm>
            <a:off x="9043359" y="2097089"/>
            <a:ext cx="2430462" cy="1331912"/>
          </a:xfrm>
        </p:spPr>
        <p:txBody>
          <a:bodyPr/>
          <a:lstStyle>
            <a:lvl1pPr marL="0" indent="0">
              <a:buNone/>
              <a:defRPr/>
            </a:lvl1pPr>
          </a:lstStyle>
          <a:p>
            <a:pPr lvl="0"/>
            <a:r>
              <a:rPr lang="de-DE" dirty="0"/>
              <a:t>Mastertextformat bearbeiten</a:t>
            </a:r>
          </a:p>
        </p:txBody>
      </p:sp>
      <p:sp>
        <p:nvSpPr>
          <p:cNvPr id="16" name="Textplatzhalter 7">
            <a:extLst>
              <a:ext uri="{FF2B5EF4-FFF2-40B4-BE49-F238E27FC236}">
                <a16:creationId xmlns:a16="http://schemas.microsoft.com/office/drawing/2014/main" id="{C9CD0E44-8ABB-5B37-7C08-0468FDAE7454}"/>
              </a:ext>
            </a:extLst>
          </p:cNvPr>
          <p:cNvSpPr>
            <a:spLocks noGrp="1"/>
          </p:cNvSpPr>
          <p:nvPr>
            <p:ph type="body" sz="quarter" idx="21"/>
          </p:nvPr>
        </p:nvSpPr>
        <p:spPr>
          <a:xfrm>
            <a:off x="227013" y="4439131"/>
            <a:ext cx="2430462" cy="1331912"/>
          </a:xfrm>
        </p:spPr>
        <p:txBody>
          <a:bodyPr/>
          <a:lstStyle>
            <a:lvl1pPr marL="0" indent="0">
              <a:buNone/>
              <a:defRPr/>
            </a:lvl1pPr>
          </a:lstStyle>
          <a:p>
            <a:pPr lvl="0"/>
            <a:r>
              <a:rPr lang="de-DE" dirty="0"/>
              <a:t>Mastertextformat bearbeiten</a:t>
            </a:r>
          </a:p>
        </p:txBody>
      </p:sp>
      <p:sp>
        <p:nvSpPr>
          <p:cNvPr id="18" name="Textplatzhalter 7">
            <a:extLst>
              <a:ext uri="{FF2B5EF4-FFF2-40B4-BE49-F238E27FC236}">
                <a16:creationId xmlns:a16="http://schemas.microsoft.com/office/drawing/2014/main" id="{8F1EA6A2-EBF0-1424-32C9-3B23B18923F7}"/>
              </a:ext>
            </a:extLst>
          </p:cNvPr>
          <p:cNvSpPr>
            <a:spLocks noGrp="1"/>
          </p:cNvSpPr>
          <p:nvPr>
            <p:ph type="body" sz="quarter" idx="23"/>
          </p:nvPr>
        </p:nvSpPr>
        <p:spPr>
          <a:xfrm>
            <a:off x="3174372" y="4439130"/>
            <a:ext cx="2430462" cy="1331912"/>
          </a:xfrm>
        </p:spPr>
        <p:txBody>
          <a:bodyPr/>
          <a:lstStyle>
            <a:lvl1pPr marL="0" indent="0">
              <a:buNone/>
              <a:defRPr/>
            </a:lvl1pPr>
          </a:lstStyle>
          <a:p>
            <a:pPr lvl="0"/>
            <a:r>
              <a:rPr lang="de-DE" dirty="0"/>
              <a:t>Mastertextformat bearbeiten</a:t>
            </a:r>
          </a:p>
        </p:txBody>
      </p:sp>
      <p:sp>
        <p:nvSpPr>
          <p:cNvPr id="20" name="Textplatzhalter 7">
            <a:extLst>
              <a:ext uri="{FF2B5EF4-FFF2-40B4-BE49-F238E27FC236}">
                <a16:creationId xmlns:a16="http://schemas.microsoft.com/office/drawing/2014/main" id="{F84D3FAF-CF39-FF53-BF91-0A7F6DEE05AA}"/>
              </a:ext>
            </a:extLst>
          </p:cNvPr>
          <p:cNvSpPr>
            <a:spLocks noGrp="1"/>
          </p:cNvSpPr>
          <p:nvPr>
            <p:ph type="body" sz="quarter" idx="25"/>
          </p:nvPr>
        </p:nvSpPr>
        <p:spPr>
          <a:xfrm>
            <a:off x="6096000" y="4439132"/>
            <a:ext cx="2430462" cy="1331912"/>
          </a:xfrm>
        </p:spPr>
        <p:txBody>
          <a:bodyPr/>
          <a:lstStyle>
            <a:lvl1pPr marL="0" indent="0">
              <a:buNone/>
              <a:defRPr/>
            </a:lvl1pPr>
          </a:lstStyle>
          <a:p>
            <a:pPr lvl="0"/>
            <a:r>
              <a:rPr lang="de-DE" dirty="0"/>
              <a:t>Mastertextformat bearbeiten</a:t>
            </a:r>
          </a:p>
        </p:txBody>
      </p:sp>
      <p:sp>
        <p:nvSpPr>
          <p:cNvPr id="22" name="Textplatzhalter 7">
            <a:extLst>
              <a:ext uri="{FF2B5EF4-FFF2-40B4-BE49-F238E27FC236}">
                <a16:creationId xmlns:a16="http://schemas.microsoft.com/office/drawing/2014/main" id="{2A72E206-D13A-1AFE-AECF-64700CA773C2}"/>
              </a:ext>
            </a:extLst>
          </p:cNvPr>
          <p:cNvSpPr>
            <a:spLocks noGrp="1"/>
          </p:cNvSpPr>
          <p:nvPr>
            <p:ph type="body" sz="quarter" idx="27"/>
          </p:nvPr>
        </p:nvSpPr>
        <p:spPr>
          <a:xfrm>
            <a:off x="9043359" y="4439131"/>
            <a:ext cx="2430462" cy="1331912"/>
          </a:xfrm>
        </p:spPr>
        <p:txBody>
          <a:bodyPr/>
          <a:lstStyle>
            <a:lvl1pPr marL="0" indent="0">
              <a:buNone/>
              <a:defRPr/>
            </a:lvl1pPr>
          </a:lstStyle>
          <a:p>
            <a:pPr lvl="0"/>
            <a:r>
              <a:rPr lang="de-DE" dirty="0"/>
              <a:t>Mastertextformat bearbeiten</a:t>
            </a:r>
          </a:p>
        </p:txBody>
      </p:sp>
      <p:sp>
        <p:nvSpPr>
          <p:cNvPr id="23" name="Textplatzhalter 7">
            <a:extLst>
              <a:ext uri="{FF2B5EF4-FFF2-40B4-BE49-F238E27FC236}">
                <a16:creationId xmlns:a16="http://schemas.microsoft.com/office/drawing/2014/main" id="{78F1578C-DF88-2E79-AA14-384E1C3A3DF4}"/>
              </a:ext>
            </a:extLst>
          </p:cNvPr>
          <p:cNvSpPr>
            <a:spLocks noGrp="1"/>
          </p:cNvSpPr>
          <p:nvPr>
            <p:ph type="body" sz="quarter" idx="28"/>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25" name="Inhaltsplatzhalter 24">
            <a:extLst>
              <a:ext uri="{FF2B5EF4-FFF2-40B4-BE49-F238E27FC236}">
                <a16:creationId xmlns:a16="http://schemas.microsoft.com/office/drawing/2014/main" id="{873EC66C-47F0-F6A3-0ECE-DD14D2E4BAC9}"/>
              </a:ext>
            </a:extLst>
          </p:cNvPr>
          <p:cNvSpPr>
            <a:spLocks noGrp="1"/>
          </p:cNvSpPr>
          <p:nvPr>
            <p:ph sz="quarter" idx="29" hasCustomPrompt="1"/>
          </p:nvPr>
        </p:nvSpPr>
        <p:spPr>
          <a:xfrm>
            <a:off x="227013" y="1449388"/>
            <a:ext cx="648000" cy="647700"/>
          </a:xfrm>
        </p:spPr>
        <p:txBody>
          <a:bodyPr/>
          <a:lstStyle>
            <a:lvl1pPr marL="0" indent="0">
              <a:buNone/>
              <a:defRPr/>
            </a:lvl1pPr>
          </a:lstStyle>
          <a:p>
            <a:pPr lvl="0"/>
            <a:r>
              <a:rPr lang="de-DE" dirty="0"/>
              <a:t>Icon</a:t>
            </a:r>
          </a:p>
        </p:txBody>
      </p:sp>
      <p:sp>
        <p:nvSpPr>
          <p:cNvPr id="26" name="Inhaltsplatzhalter 24">
            <a:extLst>
              <a:ext uri="{FF2B5EF4-FFF2-40B4-BE49-F238E27FC236}">
                <a16:creationId xmlns:a16="http://schemas.microsoft.com/office/drawing/2014/main" id="{68B2335C-87AF-3F74-28BC-5A4F602C7412}"/>
              </a:ext>
            </a:extLst>
          </p:cNvPr>
          <p:cNvSpPr>
            <a:spLocks noGrp="1"/>
          </p:cNvSpPr>
          <p:nvPr>
            <p:ph sz="quarter" idx="30" hasCustomPrompt="1"/>
          </p:nvPr>
        </p:nvSpPr>
        <p:spPr>
          <a:xfrm>
            <a:off x="3174372" y="1449388"/>
            <a:ext cx="648000" cy="647700"/>
          </a:xfrm>
        </p:spPr>
        <p:txBody>
          <a:bodyPr/>
          <a:lstStyle>
            <a:lvl1pPr marL="0" indent="0">
              <a:buNone/>
              <a:defRPr/>
            </a:lvl1pPr>
          </a:lstStyle>
          <a:p>
            <a:pPr lvl="0"/>
            <a:r>
              <a:rPr lang="de-DE" dirty="0"/>
              <a:t>Icon</a:t>
            </a:r>
          </a:p>
        </p:txBody>
      </p:sp>
      <p:sp>
        <p:nvSpPr>
          <p:cNvPr id="27" name="Inhaltsplatzhalter 24">
            <a:extLst>
              <a:ext uri="{FF2B5EF4-FFF2-40B4-BE49-F238E27FC236}">
                <a16:creationId xmlns:a16="http://schemas.microsoft.com/office/drawing/2014/main" id="{1BD44FDF-FADB-FBAB-0733-48605D97D01C}"/>
              </a:ext>
            </a:extLst>
          </p:cNvPr>
          <p:cNvSpPr>
            <a:spLocks noGrp="1"/>
          </p:cNvSpPr>
          <p:nvPr>
            <p:ph sz="quarter" idx="31" hasCustomPrompt="1"/>
          </p:nvPr>
        </p:nvSpPr>
        <p:spPr>
          <a:xfrm>
            <a:off x="6093648" y="1449388"/>
            <a:ext cx="648000" cy="647700"/>
          </a:xfrm>
        </p:spPr>
        <p:txBody>
          <a:bodyPr/>
          <a:lstStyle>
            <a:lvl1pPr marL="0" indent="0">
              <a:buNone/>
              <a:defRPr/>
            </a:lvl1pPr>
          </a:lstStyle>
          <a:p>
            <a:pPr lvl="0"/>
            <a:r>
              <a:rPr lang="de-DE" dirty="0"/>
              <a:t>Icon</a:t>
            </a:r>
          </a:p>
        </p:txBody>
      </p:sp>
      <p:sp>
        <p:nvSpPr>
          <p:cNvPr id="28" name="Inhaltsplatzhalter 24">
            <a:extLst>
              <a:ext uri="{FF2B5EF4-FFF2-40B4-BE49-F238E27FC236}">
                <a16:creationId xmlns:a16="http://schemas.microsoft.com/office/drawing/2014/main" id="{4B65E8BA-7A0A-826D-FC3A-90CA5A1E7F3F}"/>
              </a:ext>
            </a:extLst>
          </p:cNvPr>
          <p:cNvSpPr>
            <a:spLocks noGrp="1"/>
          </p:cNvSpPr>
          <p:nvPr>
            <p:ph sz="quarter" idx="32" hasCustomPrompt="1"/>
          </p:nvPr>
        </p:nvSpPr>
        <p:spPr>
          <a:xfrm>
            <a:off x="9043359" y="1453416"/>
            <a:ext cx="648000" cy="647700"/>
          </a:xfrm>
        </p:spPr>
        <p:txBody>
          <a:bodyPr/>
          <a:lstStyle>
            <a:lvl1pPr marL="0" indent="0">
              <a:buNone/>
              <a:defRPr/>
            </a:lvl1pPr>
          </a:lstStyle>
          <a:p>
            <a:pPr lvl="0"/>
            <a:r>
              <a:rPr lang="de-DE" dirty="0"/>
              <a:t>Icon</a:t>
            </a:r>
          </a:p>
        </p:txBody>
      </p:sp>
      <p:sp>
        <p:nvSpPr>
          <p:cNvPr id="29" name="Inhaltsplatzhalter 24">
            <a:extLst>
              <a:ext uri="{FF2B5EF4-FFF2-40B4-BE49-F238E27FC236}">
                <a16:creationId xmlns:a16="http://schemas.microsoft.com/office/drawing/2014/main" id="{0361F5F3-5ED7-D7FE-8E11-C659312EC2A8}"/>
              </a:ext>
            </a:extLst>
          </p:cNvPr>
          <p:cNvSpPr>
            <a:spLocks noGrp="1"/>
          </p:cNvSpPr>
          <p:nvPr>
            <p:ph sz="quarter" idx="33" hasCustomPrompt="1"/>
          </p:nvPr>
        </p:nvSpPr>
        <p:spPr>
          <a:xfrm>
            <a:off x="227013" y="3785014"/>
            <a:ext cx="648000" cy="647700"/>
          </a:xfrm>
        </p:spPr>
        <p:txBody>
          <a:bodyPr/>
          <a:lstStyle>
            <a:lvl1pPr marL="0" indent="0">
              <a:buNone/>
              <a:defRPr/>
            </a:lvl1pPr>
          </a:lstStyle>
          <a:p>
            <a:pPr lvl="0"/>
            <a:r>
              <a:rPr lang="de-DE" dirty="0"/>
              <a:t>Icon</a:t>
            </a:r>
          </a:p>
        </p:txBody>
      </p:sp>
      <p:sp>
        <p:nvSpPr>
          <p:cNvPr id="30" name="Inhaltsplatzhalter 24">
            <a:extLst>
              <a:ext uri="{FF2B5EF4-FFF2-40B4-BE49-F238E27FC236}">
                <a16:creationId xmlns:a16="http://schemas.microsoft.com/office/drawing/2014/main" id="{3438AE5E-B775-35DF-37DF-C2234A5D58DB}"/>
              </a:ext>
            </a:extLst>
          </p:cNvPr>
          <p:cNvSpPr>
            <a:spLocks noGrp="1"/>
          </p:cNvSpPr>
          <p:nvPr>
            <p:ph sz="quarter" idx="34" hasCustomPrompt="1"/>
          </p:nvPr>
        </p:nvSpPr>
        <p:spPr>
          <a:xfrm>
            <a:off x="3174372" y="3785014"/>
            <a:ext cx="648000" cy="647700"/>
          </a:xfrm>
        </p:spPr>
        <p:txBody>
          <a:bodyPr/>
          <a:lstStyle>
            <a:lvl1pPr marL="0" indent="0">
              <a:buNone/>
              <a:defRPr/>
            </a:lvl1pPr>
          </a:lstStyle>
          <a:p>
            <a:pPr lvl="0"/>
            <a:r>
              <a:rPr lang="de-DE" dirty="0"/>
              <a:t>Icon</a:t>
            </a:r>
          </a:p>
        </p:txBody>
      </p:sp>
      <p:sp>
        <p:nvSpPr>
          <p:cNvPr id="31" name="Inhaltsplatzhalter 24">
            <a:extLst>
              <a:ext uri="{FF2B5EF4-FFF2-40B4-BE49-F238E27FC236}">
                <a16:creationId xmlns:a16="http://schemas.microsoft.com/office/drawing/2014/main" id="{35F78C9F-09C7-9531-617A-4FCBC332002E}"/>
              </a:ext>
            </a:extLst>
          </p:cNvPr>
          <p:cNvSpPr>
            <a:spLocks noGrp="1"/>
          </p:cNvSpPr>
          <p:nvPr>
            <p:ph sz="quarter" idx="35" hasCustomPrompt="1"/>
          </p:nvPr>
        </p:nvSpPr>
        <p:spPr>
          <a:xfrm>
            <a:off x="6093648" y="3785014"/>
            <a:ext cx="648000" cy="647700"/>
          </a:xfrm>
        </p:spPr>
        <p:txBody>
          <a:bodyPr/>
          <a:lstStyle>
            <a:lvl1pPr marL="0" indent="0">
              <a:buNone/>
              <a:defRPr/>
            </a:lvl1pPr>
          </a:lstStyle>
          <a:p>
            <a:pPr lvl="0"/>
            <a:r>
              <a:rPr lang="de-DE" dirty="0"/>
              <a:t>Icon</a:t>
            </a:r>
          </a:p>
        </p:txBody>
      </p:sp>
      <p:sp>
        <p:nvSpPr>
          <p:cNvPr id="32" name="Inhaltsplatzhalter 24">
            <a:extLst>
              <a:ext uri="{FF2B5EF4-FFF2-40B4-BE49-F238E27FC236}">
                <a16:creationId xmlns:a16="http://schemas.microsoft.com/office/drawing/2014/main" id="{4C3D88EF-6803-B1E8-E562-254ACFEA7F51}"/>
              </a:ext>
            </a:extLst>
          </p:cNvPr>
          <p:cNvSpPr>
            <a:spLocks noGrp="1"/>
          </p:cNvSpPr>
          <p:nvPr>
            <p:ph sz="quarter" idx="36" hasCustomPrompt="1"/>
          </p:nvPr>
        </p:nvSpPr>
        <p:spPr>
          <a:xfrm>
            <a:off x="9043359" y="3789042"/>
            <a:ext cx="648000" cy="647700"/>
          </a:xfrm>
        </p:spPr>
        <p:txBody>
          <a:bodyPr/>
          <a:lstStyle>
            <a:lvl1pPr marL="0" indent="0">
              <a:buNone/>
              <a:defRPr/>
            </a:lvl1pPr>
          </a:lstStyle>
          <a:p>
            <a:pPr lvl="0"/>
            <a:r>
              <a:rPr lang="de-DE" dirty="0"/>
              <a:t>Icon</a:t>
            </a:r>
          </a:p>
        </p:txBody>
      </p:sp>
    </p:spTree>
    <p:extLst>
      <p:ext uri="{BB962C8B-B14F-4D97-AF65-F5344CB8AC3E}">
        <p14:creationId xmlns:p14="http://schemas.microsoft.com/office/powerpoint/2010/main" val="3048875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42AF9FB3-7EEB-DAD9-2B11-F4B7862D4CA9}"/>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2" name="Titel 1">
            <a:extLst>
              <a:ext uri="{FF2B5EF4-FFF2-40B4-BE49-F238E27FC236}">
                <a16:creationId xmlns:a16="http://schemas.microsoft.com/office/drawing/2014/main" id="{31A2F9DA-5385-94F5-E688-A644469A8608}"/>
              </a:ext>
            </a:extLst>
          </p:cNvPr>
          <p:cNvSpPr>
            <a:spLocks noGrp="1"/>
          </p:cNvSpPr>
          <p:nvPr>
            <p:ph type="title"/>
          </p:nvPr>
        </p:nvSpPr>
        <p:spPr>
          <a:xfrm>
            <a:off x="6282763" y="2500257"/>
            <a:ext cx="4958899" cy="2578212"/>
          </a:xfrm>
        </p:spPr>
        <p:txBody>
          <a:bodyPr/>
          <a:lstStyle/>
          <a:p>
            <a:r>
              <a:rPr lang="de-DE" dirty="0"/>
              <a:t>Mastertitelformat bearbeiten</a:t>
            </a:r>
          </a:p>
        </p:txBody>
      </p:sp>
      <p:sp>
        <p:nvSpPr>
          <p:cNvPr id="8" name="Bildplatzhalter 7">
            <a:extLst>
              <a:ext uri="{FF2B5EF4-FFF2-40B4-BE49-F238E27FC236}">
                <a16:creationId xmlns:a16="http://schemas.microsoft.com/office/drawing/2014/main" id="{AAD3CF5A-8CB4-A1AD-58A2-5BF62BDC127E}"/>
              </a:ext>
            </a:extLst>
          </p:cNvPr>
          <p:cNvSpPr>
            <a:spLocks noGrp="1"/>
          </p:cNvSpPr>
          <p:nvPr>
            <p:ph type="pic" sz="quarter" idx="12"/>
          </p:nvPr>
        </p:nvSpPr>
        <p:spPr>
          <a:xfrm>
            <a:off x="227013" y="1449388"/>
            <a:ext cx="6942137" cy="4679950"/>
          </a:xfrm>
        </p:spPr>
        <p:txBody>
          <a:bodyPr/>
          <a:lstStyle/>
          <a:p>
            <a:endParaRPr lang="de-DE"/>
          </a:p>
        </p:txBody>
      </p:sp>
    </p:spTree>
    <p:extLst>
      <p:ext uri="{BB962C8B-B14F-4D97-AF65-F5344CB8AC3E}">
        <p14:creationId xmlns:p14="http://schemas.microsoft.com/office/powerpoint/2010/main" val="1305076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AFA0-E28B-060E-1020-8C14FFA9B39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4A90C92-0BA3-11EC-904B-5C534A0D9CB0}"/>
              </a:ext>
            </a:extLst>
          </p:cNvPr>
          <p:cNvSpPr>
            <a:spLocks noGrp="1"/>
          </p:cNvSpPr>
          <p:nvPr>
            <p:ph sz="half" idx="1"/>
          </p:nvPr>
        </p:nvSpPr>
        <p:spPr>
          <a:xfrm>
            <a:off x="227013" y="1449389"/>
            <a:ext cx="5792787" cy="46799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554811-D928-32F3-92E5-81C0E1561E01}"/>
              </a:ext>
            </a:extLst>
          </p:cNvPr>
          <p:cNvSpPr>
            <a:spLocks noGrp="1"/>
          </p:cNvSpPr>
          <p:nvPr>
            <p:ph sz="half" idx="2"/>
          </p:nvPr>
        </p:nvSpPr>
        <p:spPr>
          <a:xfrm>
            <a:off x="6172200" y="1449389"/>
            <a:ext cx="5792788" cy="46799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a:extLst>
              <a:ext uri="{FF2B5EF4-FFF2-40B4-BE49-F238E27FC236}">
                <a16:creationId xmlns:a16="http://schemas.microsoft.com/office/drawing/2014/main" id="{E62B6834-4605-9DDC-A548-A0215A76CB0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73DA430-1A74-5473-E0D9-36B6BB302395}"/>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C18BE6D7-0BEE-9B4E-5336-E3E77C6F8202}"/>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15542548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Zwei Inhalte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AFA0-E28B-060E-1020-8C14FFA9B39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4A90C92-0BA3-11EC-904B-5C534A0D9CB0}"/>
              </a:ext>
            </a:extLst>
          </p:cNvPr>
          <p:cNvSpPr>
            <a:spLocks noGrp="1"/>
          </p:cNvSpPr>
          <p:nvPr>
            <p:ph sz="half" idx="1"/>
          </p:nvPr>
        </p:nvSpPr>
        <p:spPr>
          <a:xfrm>
            <a:off x="227014" y="2055043"/>
            <a:ext cx="5768974" cy="407429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554811-D928-32F3-92E5-81C0E1561E01}"/>
              </a:ext>
            </a:extLst>
          </p:cNvPr>
          <p:cNvSpPr>
            <a:spLocks noGrp="1"/>
          </p:cNvSpPr>
          <p:nvPr>
            <p:ph sz="half" idx="2"/>
          </p:nvPr>
        </p:nvSpPr>
        <p:spPr>
          <a:xfrm>
            <a:off x="6172200" y="2055043"/>
            <a:ext cx="5792788" cy="407429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a:extLst>
              <a:ext uri="{FF2B5EF4-FFF2-40B4-BE49-F238E27FC236}">
                <a16:creationId xmlns:a16="http://schemas.microsoft.com/office/drawing/2014/main" id="{E62B6834-4605-9DDC-A548-A0215A76CB0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73DA430-1A74-5473-E0D9-36B6BB302395}"/>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C18BE6D7-0BEE-9B4E-5336-E3E77C6F8202}"/>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9" name="Textplatzhalter 2">
            <a:extLst>
              <a:ext uri="{FF2B5EF4-FFF2-40B4-BE49-F238E27FC236}">
                <a16:creationId xmlns:a16="http://schemas.microsoft.com/office/drawing/2014/main" id="{6FD54463-704B-8B3F-8404-1032DC21D56A}"/>
              </a:ext>
            </a:extLst>
          </p:cNvPr>
          <p:cNvSpPr>
            <a:spLocks noGrp="1"/>
          </p:cNvSpPr>
          <p:nvPr>
            <p:ph type="body" idx="14"/>
          </p:nvPr>
        </p:nvSpPr>
        <p:spPr>
          <a:xfrm>
            <a:off x="227014" y="1449388"/>
            <a:ext cx="5768974" cy="605655"/>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0" name="Textplatzhalter 4">
            <a:extLst>
              <a:ext uri="{FF2B5EF4-FFF2-40B4-BE49-F238E27FC236}">
                <a16:creationId xmlns:a16="http://schemas.microsoft.com/office/drawing/2014/main" id="{CF415E0B-E668-6FFC-9E40-4ADB2328CE31}"/>
              </a:ext>
            </a:extLst>
          </p:cNvPr>
          <p:cNvSpPr>
            <a:spLocks noGrp="1"/>
          </p:cNvSpPr>
          <p:nvPr>
            <p:ph type="body" sz="quarter" idx="3"/>
          </p:nvPr>
        </p:nvSpPr>
        <p:spPr>
          <a:xfrm>
            <a:off x="6170612" y="1449388"/>
            <a:ext cx="5790828" cy="605655"/>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Tree>
    <p:extLst>
      <p:ext uri="{BB962C8B-B14F-4D97-AF65-F5344CB8AC3E}">
        <p14:creationId xmlns:p14="http://schemas.microsoft.com/office/powerpoint/2010/main" val="4067466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1222DA-2B1A-4E82-141B-727EECBC21D7}"/>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93FFEBBB-FA52-7F67-ED7A-444D701B401C}"/>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6414A173-6102-A7D0-CED5-2AC8D033A346}"/>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3">
            <a:extLst>
              <a:ext uri="{FF2B5EF4-FFF2-40B4-BE49-F238E27FC236}">
                <a16:creationId xmlns:a16="http://schemas.microsoft.com/office/drawing/2014/main" id="{741C0C74-2838-11B0-C77A-505151EF7EAD}"/>
              </a:ext>
            </a:extLst>
          </p:cNvPr>
          <p:cNvSpPr>
            <a:spLocks noGrp="1"/>
          </p:cNvSpPr>
          <p:nvPr>
            <p:ph type="body" sz="quarter" idx="12" hasCustomPrompt="1"/>
          </p:nvPr>
        </p:nvSpPr>
        <p:spPr>
          <a:xfrm>
            <a:off x="227012" y="1449388"/>
            <a:ext cx="3680753" cy="601573"/>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6" name="Textplatzhalter 11">
            <a:extLst>
              <a:ext uri="{FF2B5EF4-FFF2-40B4-BE49-F238E27FC236}">
                <a16:creationId xmlns:a16="http://schemas.microsoft.com/office/drawing/2014/main" id="{0B86EFF9-46B3-AC9C-76DC-894580A514CA}"/>
              </a:ext>
            </a:extLst>
          </p:cNvPr>
          <p:cNvSpPr>
            <a:spLocks noGrp="1"/>
          </p:cNvSpPr>
          <p:nvPr>
            <p:ph type="body" sz="quarter" idx="13" hasCustomPrompt="1"/>
          </p:nvPr>
        </p:nvSpPr>
        <p:spPr>
          <a:xfrm>
            <a:off x="227013" y="2347480"/>
            <a:ext cx="3680752" cy="3781858"/>
          </a:xfrm>
          <a:prstGeom prst="rect">
            <a:avLst/>
          </a:prstGeom>
        </p:spPr>
        <p:txBody>
          <a:bodyPr lIns="0" tIns="0" rIns="0" bIns="0">
            <a:no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p:txBody>
      </p:sp>
      <p:sp>
        <p:nvSpPr>
          <p:cNvPr id="11" name="Textplatzhalter 7">
            <a:extLst>
              <a:ext uri="{FF2B5EF4-FFF2-40B4-BE49-F238E27FC236}">
                <a16:creationId xmlns:a16="http://schemas.microsoft.com/office/drawing/2014/main" id="{1B447584-E5FA-1BB9-6AF8-BBF62F07C1FE}"/>
              </a:ext>
            </a:extLst>
          </p:cNvPr>
          <p:cNvSpPr>
            <a:spLocks noGrp="1"/>
          </p:cNvSpPr>
          <p:nvPr>
            <p:ph type="body" sz="quarter" idx="18"/>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a:t>Mastertextformat bearbeiten</a:t>
            </a:r>
          </a:p>
        </p:txBody>
      </p:sp>
      <p:sp>
        <p:nvSpPr>
          <p:cNvPr id="12" name="Textplatzhalter 3">
            <a:extLst>
              <a:ext uri="{FF2B5EF4-FFF2-40B4-BE49-F238E27FC236}">
                <a16:creationId xmlns:a16="http://schemas.microsoft.com/office/drawing/2014/main" id="{325ACACB-3116-95A4-7437-CD50F05CA430}"/>
              </a:ext>
            </a:extLst>
          </p:cNvPr>
          <p:cNvSpPr>
            <a:spLocks noGrp="1"/>
          </p:cNvSpPr>
          <p:nvPr>
            <p:ph type="body" sz="quarter" idx="19" hasCustomPrompt="1"/>
          </p:nvPr>
        </p:nvSpPr>
        <p:spPr>
          <a:xfrm>
            <a:off x="4255623" y="1449388"/>
            <a:ext cx="3680753" cy="601573"/>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13" name="Textplatzhalter 11">
            <a:extLst>
              <a:ext uri="{FF2B5EF4-FFF2-40B4-BE49-F238E27FC236}">
                <a16:creationId xmlns:a16="http://schemas.microsoft.com/office/drawing/2014/main" id="{92AB814C-1418-797A-C5EB-3FDBD1930675}"/>
              </a:ext>
            </a:extLst>
          </p:cNvPr>
          <p:cNvSpPr>
            <a:spLocks noGrp="1"/>
          </p:cNvSpPr>
          <p:nvPr>
            <p:ph type="body" sz="quarter" idx="20" hasCustomPrompt="1"/>
          </p:nvPr>
        </p:nvSpPr>
        <p:spPr>
          <a:xfrm>
            <a:off x="4255624" y="2347480"/>
            <a:ext cx="3680752" cy="3781858"/>
          </a:xfrm>
          <a:prstGeom prst="rect">
            <a:avLst/>
          </a:prstGeom>
        </p:spPr>
        <p:txBody>
          <a:bodyPr lIns="0" tIns="0" rIns="0" bIns="0">
            <a:no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p:txBody>
      </p:sp>
      <p:sp>
        <p:nvSpPr>
          <p:cNvPr id="14" name="Textplatzhalter 3">
            <a:extLst>
              <a:ext uri="{FF2B5EF4-FFF2-40B4-BE49-F238E27FC236}">
                <a16:creationId xmlns:a16="http://schemas.microsoft.com/office/drawing/2014/main" id="{9EAF3989-AA9F-14D1-E613-D708839E4120}"/>
              </a:ext>
            </a:extLst>
          </p:cNvPr>
          <p:cNvSpPr>
            <a:spLocks noGrp="1"/>
          </p:cNvSpPr>
          <p:nvPr>
            <p:ph type="body" sz="quarter" idx="21" hasCustomPrompt="1"/>
          </p:nvPr>
        </p:nvSpPr>
        <p:spPr>
          <a:xfrm>
            <a:off x="8280687" y="1449388"/>
            <a:ext cx="3680753" cy="601573"/>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15" name="Textplatzhalter 11">
            <a:extLst>
              <a:ext uri="{FF2B5EF4-FFF2-40B4-BE49-F238E27FC236}">
                <a16:creationId xmlns:a16="http://schemas.microsoft.com/office/drawing/2014/main" id="{68843DE5-6A2C-49F7-DEF6-0F24229E0F6B}"/>
              </a:ext>
            </a:extLst>
          </p:cNvPr>
          <p:cNvSpPr>
            <a:spLocks noGrp="1"/>
          </p:cNvSpPr>
          <p:nvPr>
            <p:ph type="body" sz="quarter" idx="22" hasCustomPrompt="1"/>
          </p:nvPr>
        </p:nvSpPr>
        <p:spPr>
          <a:xfrm>
            <a:off x="8280688" y="2347480"/>
            <a:ext cx="3680752" cy="3781858"/>
          </a:xfrm>
          <a:prstGeom prst="rect">
            <a:avLst/>
          </a:prstGeom>
        </p:spPr>
        <p:txBody>
          <a:bodyPr lIns="0" tIns="0" rIns="0" bIns="0">
            <a:no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p:txBody>
      </p:sp>
    </p:spTree>
    <p:extLst>
      <p:ext uri="{BB962C8B-B14F-4D97-AF65-F5344CB8AC3E}">
        <p14:creationId xmlns:p14="http://schemas.microsoft.com/office/powerpoint/2010/main" val="467858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er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AFA0-E28B-060E-1020-8C14FFA9B392}"/>
              </a:ext>
            </a:extLst>
          </p:cNvPr>
          <p:cNvSpPr>
            <a:spLocks noGrp="1"/>
          </p:cNvSpPr>
          <p:nvPr>
            <p:ph type="title"/>
          </p:nvPr>
        </p:nvSpPr>
        <p:spPr/>
        <p:txBody>
          <a:bodyPr/>
          <a:lstStyle/>
          <a:p>
            <a:r>
              <a:rPr lang="de-DE"/>
              <a:t>Mastertitelformat bearbeiten</a:t>
            </a:r>
          </a:p>
        </p:txBody>
      </p:sp>
      <p:sp>
        <p:nvSpPr>
          <p:cNvPr id="6" name="Fußzeilenplatzhalter 5">
            <a:extLst>
              <a:ext uri="{FF2B5EF4-FFF2-40B4-BE49-F238E27FC236}">
                <a16:creationId xmlns:a16="http://schemas.microsoft.com/office/drawing/2014/main" id="{E62B6834-4605-9DDC-A548-A0215A76CB0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73DA430-1A74-5473-E0D9-36B6BB302395}"/>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C18BE6D7-0BEE-9B4E-5336-E3E77C6F8202}"/>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a:t>Mastertextformat bearbeiten</a:t>
            </a:r>
          </a:p>
        </p:txBody>
      </p:sp>
      <p:sp>
        <p:nvSpPr>
          <p:cNvPr id="9" name="Textplatzhalter 11">
            <a:extLst>
              <a:ext uri="{FF2B5EF4-FFF2-40B4-BE49-F238E27FC236}">
                <a16:creationId xmlns:a16="http://schemas.microsoft.com/office/drawing/2014/main" id="{5526904B-B494-7598-7127-B4A6EF4543C8}"/>
              </a:ext>
            </a:extLst>
          </p:cNvPr>
          <p:cNvSpPr>
            <a:spLocks noGrp="1"/>
          </p:cNvSpPr>
          <p:nvPr>
            <p:ph type="body" sz="quarter" idx="14" hasCustomPrompt="1"/>
          </p:nvPr>
        </p:nvSpPr>
        <p:spPr>
          <a:xfrm>
            <a:off x="227012"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10" name="Textplatzhalter 3">
            <a:extLst>
              <a:ext uri="{FF2B5EF4-FFF2-40B4-BE49-F238E27FC236}">
                <a16:creationId xmlns:a16="http://schemas.microsoft.com/office/drawing/2014/main" id="{C0FB0153-7865-22D4-B453-FD083F90E53B}"/>
              </a:ext>
            </a:extLst>
          </p:cNvPr>
          <p:cNvSpPr>
            <a:spLocks noGrp="1"/>
          </p:cNvSpPr>
          <p:nvPr>
            <p:ph type="body" sz="quarter" idx="23" hasCustomPrompt="1"/>
          </p:nvPr>
        </p:nvSpPr>
        <p:spPr>
          <a:xfrm>
            <a:off x="242118" y="1449388"/>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7" name="Textplatzhalter 11">
            <a:extLst>
              <a:ext uri="{FF2B5EF4-FFF2-40B4-BE49-F238E27FC236}">
                <a16:creationId xmlns:a16="http://schemas.microsoft.com/office/drawing/2014/main" id="{8BF95F14-617A-C2BA-00A6-6FB6390B866E}"/>
              </a:ext>
            </a:extLst>
          </p:cNvPr>
          <p:cNvSpPr>
            <a:spLocks noGrp="1"/>
          </p:cNvSpPr>
          <p:nvPr>
            <p:ph type="body" sz="quarter" idx="24" hasCustomPrompt="1"/>
          </p:nvPr>
        </p:nvSpPr>
        <p:spPr>
          <a:xfrm>
            <a:off x="9235287"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18" name="Textplatzhalter 3">
            <a:extLst>
              <a:ext uri="{FF2B5EF4-FFF2-40B4-BE49-F238E27FC236}">
                <a16:creationId xmlns:a16="http://schemas.microsoft.com/office/drawing/2014/main" id="{C3BF6EF9-B285-BFD4-5E9C-E8557F39D2E8}"/>
              </a:ext>
            </a:extLst>
          </p:cNvPr>
          <p:cNvSpPr>
            <a:spLocks noGrp="1"/>
          </p:cNvSpPr>
          <p:nvPr>
            <p:ph type="body" sz="quarter" idx="25" hasCustomPrompt="1"/>
          </p:nvPr>
        </p:nvSpPr>
        <p:spPr>
          <a:xfrm>
            <a:off x="9250393" y="1449388"/>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9" name="Textplatzhalter 11">
            <a:extLst>
              <a:ext uri="{FF2B5EF4-FFF2-40B4-BE49-F238E27FC236}">
                <a16:creationId xmlns:a16="http://schemas.microsoft.com/office/drawing/2014/main" id="{549D50E1-22C0-D13B-143A-7FAA56D95405}"/>
              </a:ext>
            </a:extLst>
          </p:cNvPr>
          <p:cNvSpPr>
            <a:spLocks noGrp="1"/>
          </p:cNvSpPr>
          <p:nvPr>
            <p:ph type="body" sz="quarter" idx="26" hasCustomPrompt="1"/>
          </p:nvPr>
        </p:nvSpPr>
        <p:spPr>
          <a:xfrm>
            <a:off x="3229770"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20" name="Textplatzhalter 3">
            <a:extLst>
              <a:ext uri="{FF2B5EF4-FFF2-40B4-BE49-F238E27FC236}">
                <a16:creationId xmlns:a16="http://schemas.microsoft.com/office/drawing/2014/main" id="{AC1FCAC6-C972-AC44-A3F4-BD84B6E5477E}"/>
              </a:ext>
            </a:extLst>
          </p:cNvPr>
          <p:cNvSpPr>
            <a:spLocks noGrp="1"/>
          </p:cNvSpPr>
          <p:nvPr>
            <p:ph type="body" sz="quarter" idx="27" hasCustomPrompt="1"/>
          </p:nvPr>
        </p:nvSpPr>
        <p:spPr>
          <a:xfrm>
            <a:off x="3244876" y="1458013"/>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21" name="Textplatzhalter 11">
            <a:extLst>
              <a:ext uri="{FF2B5EF4-FFF2-40B4-BE49-F238E27FC236}">
                <a16:creationId xmlns:a16="http://schemas.microsoft.com/office/drawing/2014/main" id="{84853DB9-7F39-B850-BDE5-4E4D4BA99EF2}"/>
              </a:ext>
            </a:extLst>
          </p:cNvPr>
          <p:cNvSpPr>
            <a:spLocks noGrp="1"/>
          </p:cNvSpPr>
          <p:nvPr>
            <p:ph type="body" sz="quarter" idx="28" hasCustomPrompt="1"/>
          </p:nvPr>
        </p:nvSpPr>
        <p:spPr>
          <a:xfrm>
            <a:off x="6232528"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22" name="Textplatzhalter 3">
            <a:extLst>
              <a:ext uri="{FF2B5EF4-FFF2-40B4-BE49-F238E27FC236}">
                <a16:creationId xmlns:a16="http://schemas.microsoft.com/office/drawing/2014/main" id="{35C025DC-F175-9616-F05F-DEAD06CB8E1D}"/>
              </a:ext>
            </a:extLst>
          </p:cNvPr>
          <p:cNvSpPr>
            <a:spLocks noGrp="1"/>
          </p:cNvSpPr>
          <p:nvPr>
            <p:ph type="body" sz="quarter" idx="29" hasCustomPrompt="1"/>
          </p:nvPr>
        </p:nvSpPr>
        <p:spPr>
          <a:xfrm>
            <a:off x="6247634" y="1458013"/>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Tree>
    <p:extLst>
      <p:ext uri="{BB962C8B-B14F-4D97-AF65-F5344CB8AC3E}">
        <p14:creationId xmlns:p14="http://schemas.microsoft.com/office/powerpoint/2010/main" val="24776157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F066FD02-BA92-C11B-9EC9-1E41D287504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C8C3E6D-A86C-7E9B-9CE7-6312C15EF398}"/>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10" name="Titel 1">
            <a:extLst>
              <a:ext uri="{FF2B5EF4-FFF2-40B4-BE49-F238E27FC236}">
                <a16:creationId xmlns:a16="http://schemas.microsoft.com/office/drawing/2014/main" id="{252AD4BF-503E-8423-CCA3-003E31BD242F}"/>
              </a:ext>
            </a:extLst>
          </p:cNvPr>
          <p:cNvSpPr>
            <a:spLocks noGrp="1"/>
          </p:cNvSpPr>
          <p:nvPr>
            <p:ph type="title"/>
          </p:nvPr>
        </p:nvSpPr>
        <p:spPr>
          <a:xfrm>
            <a:off x="227013" y="234000"/>
            <a:ext cx="9821960" cy="447037"/>
          </a:xfrm>
        </p:spPr>
        <p:txBody>
          <a:bodyPr/>
          <a:lstStyle/>
          <a:p>
            <a:r>
              <a:rPr lang="de-DE"/>
              <a:t>Mastertitelformat bearbeiten</a:t>
            </a:r>
          </a:p>
        </p:txBody>
      </p:sp>
      <p:sp>
        <p:nvSpPr>
          <p:cNvPr id="11" name="Textplatzhalter 7">
            <a:extLst>
              <a:ext uri="{FF2B5EF4-FFF2-40B4-BE49-F238E27FC236}">
                <a16:creationId xmlns:a16="http://schemas.microsoft.com/office/drawing/2014/main" id="{49736CD1-F8B1-00CD-61D2-298CF7C889F7}"/>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a:t>Mastertextformat bearbeiten</a:t>
            </a:r>
          </a:p>
        </p:txBody>
      </p:sp>
      <p:sp>
        <p:nvSpPr>
          <p:cNvPr id="14" name="Textplatzhalter 13">
            <a:extLst>
              <a:ext uri="{FF2B5EF4-FFF2-40B4-BE49-F238E27FC236}">
                <a16:creationId xmlns:a16="http://schemas.microsoft.com/office/drawing/2014/main" id="{74F99EFD-4122-85A2-3207-3EA12E6067A4}"/>
              </a:ext>
            </a:extLst>
          </p:cNvPr>
          <p:cNvSpPr>
            <a:spLocks noGrp="1"/>
          </p:cNvSpPr>
          <p:nvPr>
            <p:ph type="body" sz="quarter" idx="14"/>
          </p:nvPr>
        </p:nvSpPr>
        <p:spPr>
          <a:xfrm>
            <a:off x="227012" y="1449388"/>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18" name="Textplatzhalter 17">
            <a:extLst>
              <a:ext uri="{FF2B5EF4-FFF2-40B4-BE49-F238E27FC236}">
                <a16:creationId xmlns:a16="http://schemas.microsoft.com/office/drawing/2014/main" id="{9FEC82D4-6EEB-8B14-580F-99F0DD71DA68}"/>
              </a:ext>
            </a:extLst>
          </p:cNvPr>
          <p:cNvSpPr>
            <a:spLocks noGrp="1"/>
          </p:cNvSpPr>
          <p:nvPr>
            <p:ph type="body" sz="quarter" idx="17" hasCustomPrompt="1"/>
          </p:nvPr>
        </p:nvSpPr>
        <p:spPr>
          <a:xfrm>
            <a:off x="227012" y="2881313"/>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
        <p:nvSpPr>
          <p:cNvPr id="13" name="Textplatzhalter 13">
            <a:extLst>
              <a:ext uri="{FF2B5EF4-FFF2-40B4-BE49-F238E27FC236}">
                <a16:creationId xmlns:a16="http://schemas.microsoft.com/office/drawing/2014/main" id="{E45DF99E-01CF-3A4E-643F-7972C691D3C1}"/>
              </a:ext>
            </a:extLst>
          </p:cNvPr>
          <p:cNvSpPr>
            <a:spLocks noGrp="1"/>
          </p:cNvSpPr>
          <p:nvPr>
            <p:ph type="body" sz="quarter" idx="18"/>
          </p:nvPr>
        </p:nvSpPr>
        <p:spPr>
          <a:xfrm>
            <a:off x="8280687" y="1455229"/>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17" name="Textplatzhalter 17">
            <a:extLst>
              <a:ext uri="{FF2B5EF4-FFF2-40B4-BE49-F238E27FC236}">
                <a16:creationId xmlns:a16="http://schemas.microsoft.com/office/drawing/2014/main" id="{2FDC950A-E888-7811-C26B-1F4DAB4C416D}"/>
              </a:ext>
            </a:extLst>
          </p:cNvPr>
          <p:cNvSpPr>
            <a:spLocks noGrp="1"/>
          </p:cNvSpPr>
          <p:nvPr>
            <p:ph type="body" sz="quarter" idx="19" hasCustomPrompt="1"/>
          </p:nvPr>
        </p:nvSpPr>
        <p:spPr>
          <a:xfrm>
            <a:off x="8280687" y="2887154"/>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
        <p:nvSpPr>
          <p:cNvPr id="21" name="Textplatzhalter 13">
            <a:extLst>
              <a:ext uri="{FF2B5EF4-FFF2-40B4-BE49-F238E27FC236}">
                <a16:creationId xmlns:a16="http://schemas.microsoft.com/office/drawing/2014/main" id="{AE8B4507-6C39-6614-B620-37BE00349D9B}"/>
              </a:ext>
            </a:extLst>
          </p:cNvPr>
          <p:cNvSpPr>
            <a:spLocks noGrp="1"/>
          </p:cNvSpPr>
          <p:nvPr>
            <p:ph type="body" sz="quarter" idx="20"/>
          </p:nvPr>
        </p:nvSpPr>
        <p:spPr>
          <a:xfrm>
            <a:off x="4253849" y="1449388"/>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22" name="Textplatzhalter 17">
            <a:extLst>
              <a:ext uri="{FF2B5EF4-FFF2-40B4-BE49-F238E27FC236}">
                <a16:creationId xmlns:a16="http://schemas.microsoft.com/office/drawing/2014/main" id="{93F0CC4C-A3DB-6A67-FE78-1F637474DFA2}"/>
              </a:ext>
            </a:extLst>
          </p:cNvPr>
          <p:cNvSpPr>
            <a:spLocks noGrp="1"/>
          </p:cNvSpPr>
          <p:nvPr>
            <p:ph type="body" sz="quarter" idx="21" hasCustomPrompt="1"/>
          </p:nvPr>
        </p:nvSpPr>
        <p:spPr>
          <a:xfrm>
            <a:off x="4253849" y="2881313"/>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Tree>
    <p:extLst>
      <p:ext uri="{BB962C8B-B14F-4D97-AF65-F5344CB8AC3E}">
        <p14:creationId xmlns:p14="http://schemas.microsoft.com/office/powerpoint/2010/main" val="40196200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64303C-4BCD-4E90-0955-BBEF61D170F4}"/>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301B18CA-5983-1BEA-D592-4F5B0EF019E6}"/>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9039FFAC-982C-959F-DF54-B8B7C4D536B8}"/>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3">
            <a:extLst>
              <a:ext uri="{FF2B5EF4-FFF2-40B4-BE49-F238E27FC236}">
                <a16:creationId xmlns:a16="http://schemas.microsoft.com/office/drawing/2014/main" id="{3D18772D-3E2E-2BE8-6E7B-7835DE418148}"/>
              </a:ext>
            </a:extLst>
          </p:cNvPr>
          <p:cNvSpPr>
            <a:spLocks noGrp="1"/>
          </p:cNvSpPr>
          <p:nvPr>
            <p:ph type="body" sz="quarter" idx="12" hasCustomPrompt="1"/>
          </p:nvPr>
        </p:nvSpPr>
        <p:spPr>
          <a:xfrm>
            <a:off x="227012" y="3188584"/>
            <a:ext cx="3680751"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6" name="Textplatzhalter 11">
            <a:extLst>
              <a:ext uri="{FF2B5EF4-FFF2-40B4-BE49-F238E27FC236}">
                <a16:creationId xmlns:a16="http://schemas.microsoft.com/office/drawing/2014/main" id="{FE4D4431-1BE6-DBE0-2E8E-CD43462DDEBE}"/>
              </a:ext>
            </a:extLst>
          </p:cNvPr>
          <p:cNvSpPr>
            <a:spLocks noGrp="1"/>
          </p:cNvSpPr>
          <p:nvPr>
            <p:ph type="body" sz="quarter" idx="13" hasCustomPrompt="1"/>
          </p:nvPr>
        </p:nvSpPr>
        <p:spPr>
          <a:xfrm>
            <a:off x="227013" y="4001589"/>
            <a:ext cx="3680750" cy="2127749"/>
          </a:xfrm>
          <a:prstGeom prst="rect">
            <a:avLst/>
          </a:prstGeom>
        </p:spPr>
        <p:txBody>
          <a:bodyPr lIns="0" tIns="0" rIns="0" bIns="0"/>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p:txBody>
      </p:sp>
      <p:sp>
        <p:nvSpPr>
          <p:cNvPr id="9" name="Bildplatzhalter 2">
            <a:extLst>
              <a:ext uri="{FF2B5EF4-FFF2-40B4-BE49-F238E27FC236}">
                <a16:creationId xmlns:a16="http://schemas.microsoft.com/office/drawing/2014/main" id="{90428853-24C5-3396-0D63-51887B51B29B}"/>
              </a:ext>
            </a:extLst>
          </p:cNvPr>
          <p:cNvSpPr>
            <a:spLocks noGrp="1"/>
          </p:cNvSpPr>
          <p:nvPr>
            <p:ph type="pic" sz="quarter" idx="16" hasCustomPrompt="1"/>
          </p:nvPr>
        </p:nvSpPr>
        <p:spPr>
          <a:xfrm>
            <a:off x="227013" y="1449388"/>
            <a:ext cx="3531436" cy="1615466"/>
          </a:xfrm>
          <a:prstGeom prst="rect">
            <a:avLst/>
          </a:prstGeom>
          <a:solidFill>
            <a:schemeClr val="bg1"/>
          </a:solidFill>
        </p:spPr>
        <p:txBody>
          <a:bodyPr/>
          <a:lstStyle>
            <a:lvl1pPr>
              <a:defRPr b="0" i="0">
                <a:latin typeface="+mj-lt"/>
              </a:defRPr>
            </a:lvl1pPr>
          </a:lstStyle>
          <a:p>
            <a:r>
              <a:rPr lang="de-DE"/>
              <a:t>Icon ohne Rahmen</a:t>
            </a:r>
          </a:p>
        </p:txBody>
      </p:sp>
      <p:sp>
        <p:nvSpPr>
          <p:cNvPr id="14" name="Textplatzhalter 7">
            <a:extLst>
              <a:ext uri="{FF2B5EF4-FFF2-40B4-BE49-F238E27FC236}">
                <a16:creationId xmlns:a16="http://schemas.microsoft.com/office/drawing/2014/main" id="{0B06994B-0ACE-4A86-9D04-5FFA087C6B63}"/>
              </a:ext>
            </a:extLst>
          </p:cNvPr>
          <p:cNvSpPr>
            <a:spLocks noGrp="1"/>
          </p:cNvSpPr>
          <p:nvPr>
            <p:ph type="body" sz="quarter" idx="2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18" name="Bildplatzhalter 2_Copy_0">
            <a:extLst>
              <a:ext uri="{FF2B5EF4-FFF2-40B4-BE49-F238E27FC236}">
                <a16:creationId xmlns:a16="http://schemas.microsoft.com/office/drawing/2014/main" id="{5E4335BE-4BD6-A052-6AF5-9097934E170E}"/>
              </a:ext>
            </a:extLst>
          </p:cNvPr>
          <p:cNvSpPr>
            <a:spLocks noGrp="1"/>
          </p:cNvSpPr>
          <p:nvPr>
            <p:ph type="pic" sz="quarter" idx="24" hasCustomPrompt="1"/>
          </p:nvPr>
        </p:nvSpPr>
        <p:spPr>
          <a:xfrm>
            <a:off x="227013" y="1449388"/>
            <a:ext cx="3680752" cy="1615466"/>
          </a:xfrm>
          <a:prstGeom prst="rect">
            <a:avLst/>
          </a:prstGeom>
          <a:solidFill>
            <a:schemeClr val="bg1"/>
          </a:solidFill>
        </p:spPr>
        <p:txBody>
          <a:bodyPr/>
          <a:lstStyle>
            <a:lvl1pPr>
              <a:defRPr b="0" i="0">
                <a:latin typeface="+mj-lt"/>
              </a:defRPr>
            </a:lvl1pPr>
          </a:lstStyle>
          <a:p>
            <a:r>
              <a:rPr lang="de-DE"/>
              <a:t>Icon ohne Rahmen</a:t>
            </a:r>
          </a:p>
        </p:txBody>
      </p:sp>
      <p:sp>
        <p:nvSpPr>
          <p:cNvPr id="23" name="Textplatzhalter 3">
            <a:extLst>
              <a:ext uri="{FF2B5EF4-FFF2-40B4-BE49-F238E27FC236}">
                <a16:creationId xmlns:a16="http://schemas.microsoft.com/office/drawing/2014/main" id="{18275120-D6A0-2869-4A64-7558E05BD9EE}"/>
              </a:ext>
            </a:extLst>
          </p:cNvPr>
          <p:cNvSpPr>
            <a:spLocks noGrp="1"/>
          </p:cNvSpPr>
          <p:nvPr>
            <p:ph type="body" sz="quarter" idx="25" hasCustomPrompt="1"/>
          </p:nvPr>
        </p:nvSpPr>
        <p:spPr>
          <a:xfrm>
            <a:off x="8280689" y="3157152"/>
            <a:ext cx="3680751"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24" name="Textplatzhalter 11">
            <a:extLst>
              <a:ext uri="{FF2B5EF4-FFF2-40B4-BE49-F238E27FC236}">
                <a16:creationId xmlns:a16="http://schemas.microsoft.com/office/drawing/2014/main" id="{D402267C-E59D-09A3-5AD2-A2BE64E375E7}"/>
              </a:ext>
            </a:extLst>
          </p:cNvPr>
          <p:cNvSpPr>
            <a:spLocks noGrp="1"/>
          </p:cNvSpPr>
          <p:nvPr>
            <p:ph type="body" sz="quarter" idx="26" hasCustomPrompt="1"/>
          </p:nvPr>
        </p:nvSpPr>
        <p:spPr>
          <a:xfrm>
            <a:off x="8280690" y="3970157"/>
            <a:ext cx="3680750" cy="2127749"/>
          </a:xfrm>
          <a:prstGeom prst="rect">
            <a:avLst/>
          </a:prstGeom>
        </p:spPr>
        <p:txBody>
          <a:bodyPr lIns="0" tIns="0" rIns="0" bIns="0"/>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p:txBody>
      </p:sp>
      <p:sp>
        <p:nvSpPr>
          <p:cNvPr id="25" name="Bildplatzhalter 2_Copy_0">
            <a:extLst>
              <a:ext uri="{FF2B5EF4-FFF2-40B4-BE49-F238E27FC236}">
                <a16:creationId xmlns:a16="http://schemas.microsoft.com/office/drawing/2014/main" id="{7AA5EEB0-FCF7-C566-A3E1-2838F4AF18C7}"/>
              </a:ext>
            </a:extLst>
          </p:cNvPr>
          <p:cNvSpPr>
            <a:spLocks noGrp="1"/>
          </p:cNvSpPr>
          <p:nvPr>
            <p:ph type="pic" sz="quarter" idx="27" hasCustomPrompt="1"/>
          </p:nvPr>
        </p:nvSpPr>
        <p:spPr>
          <a:xfrm>
            <a:off x="8280690" y="1417956"/>
            <a:ext cx="3680752" cy="1615466"/>
          </a:xfrm>
          <a:prstGeom prst="rect">
            <a:avLst/>
          </a:prstGeom>
          <a:solidFill>
            <a:schemeClr val="bg1"/>
          </a:solidFill>
        </p:spPr>
        <p:txBody>
          <a:bodyPr/>
          <a:lstStyle>
            <a:lvl1pPr>
              <a:defRPr b="0" i="0">
                <a:latin typeface="+mj-lt"/>
              </a:defRPr>
            </a:lvl1pPr>
          </a:lstStyle>
          <a:p>
            <a:r>
              <a:rPr lang="de-DE"/>
              <a:t>Icon ohne Rahmen</a:t>
            </a:r>
          </a:p>
        </p:txBody>
      </p:sp>
      <p:sp>
        <p:nvSpPr>
          <p:cNvPr id="26" name="Textplatzhalter 3">
            <a:extLst>
              <a:ext uri="{FF2B5EF4-FFF2-40B4-BE49-F238E27FC236}">
                <a16:creationId xmlns:a16="http://schemas.microsoft.com/office/drawing/2014/main" id="{5BED6362-712F-7A6E-F2A1-4A6483E41FE0}"/>
              </a:ext>
            </a:extLst>
          </p:cNvPr>
          <p:cNvSpPr>
            <a:spLocks noGrp="1"/>
          </p:cNvSpPr>
          <p:nvPr>
            <p:ph type="body" sz="quarter" idx="28" hasCustomPrompt="1"/>
          </p:nvPr>
        </p:nvSpPr>
        <p:spPr>
          <a:xfrm>
            <a:off x="4253848" y="3188584"/>
            <a:ext cx="3680751"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27" name="Textplatzhalter 11">
            <a:extLst>
              <a:ext uri="{FF2B5EF4-FFF2-40B4-BE49-F238E27FC236}">
                <a16:creationId xmlns:a16="http://schemas.microsoft.com/office/drawing/2014/main" id="{F6C8BA23-B03E-FC9E-8B58-B6A14D1D12F4}"/>
              </a:ext>
            </a:extLst>
          </p:cNvPr>
          <p:cNvSpPr>
            <a:spLocks noGrp="1"/>
          </p:cNvSpPr>
          <p:nvPr>
            <p:ph type="body" sz="quarter" idx="29" hasCustomPrompt="1"/>
          </p:nvPr>
        </p:nvSpPr>
        <p:spPr>
          <a:xfrm>
            <a:off x="4253849" y="4001589"/>
            <a:ext cx="3680750" cy="2127749"/>
          </a:xfrm>
          <a:prstGeom prst="rect">
            <a:avLst/>
          </a:prstGeom>
        </p:spPr>
        <p:txBody>
          <a:bodyPr lIns="0" tIns="0" rIns="0" bIns="0"/>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p:txBody>
      </p:sp>
      <p:sp>
        <p:nvSpPr>
          <p:cNvPr id="28" name="Bildplatzhalter 2_Copy_0">
            <a:extLst>
              <a:ext uri="{FF2B5EF4-FFF2-40B4-BE49-F238E27FC236}">
                <a16:creationId xmlns:a16="http://schemas.microsoft.com/office/drawing/2014/main" id="{0CBBBD66-4251-626B-6BCD-FBA5B5DE5F1C}"/>
              </a:ext>
            </a:extLst>
          </p:cNvPr>
          <p:cNvSpPr>
            <a:spLocks noGrp="1"/>
          </p:cNvSpPr>
          <p:nvPr>
            <p:ph type="pic" sz="quarter" idx="30" hasCustomPrompt="1"/>
          </p:nvPr>
        </p:nvSpPr>
        <p:spPr>
          <a:xfrm>
            <a:off x="4253849" y="1449388"/>
            <a:ext cx="3680752" cy="1615466"/>
          </a:xfrm>
          <a:prstGeom prst="rect">
            <a:avLst/>
          </a:prstGeom>
          <a:solidFill>
            <a:schemeClr val="bg1"/>
          </a:solidFill>
        </p:spPr>
        <p:txBody>
          <a:bodyPr/>
          <a:lstStyle>
            <a:lvl1pPr>
              <a:defRPr b="0" i="0">
                <a:latin typeface="+mj-lt"/>
              </a:defRPr>
            </a:lvl1pPr>
          </a:lstStyle>
          <a:p>
            <a:r>
              <a:rPr lang="de-DE"/>
              <a:t>Icon ohne Rahmen</a:t>
            </a:r>
          </a:p>
        </p:txBody>
      </p:sp>
    </p:spTree>
    <p:extLst>
      <p:ext uri="{BB962C8B-B14F-4D97-AF65-F5344CB8AC3E}">
        <p14:creationId xmlns:p14="http://schemas.microsoft.com/office/powerpoint/2010/main" val="1307976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CEA1FC56-FF97-AE99-0D56-F1D3A84A923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7C6429C-5D09-C544-F57C-0A6CAC66E467}"/>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Rechteck 7">
            <a:extLst>
              <a:ext uri="{FF2B5EF4-FFF2-40B4-BE49-F238E27FC236}">
                <a16:creationId xmlns:a16="http://schemas.microsoft.com/office/drawing/2014/main" id="{446A04C3-B821-5ED6-AFCB-D9C03F604F04}"/>
              </a:ext>
            </a:extLst>
          </p:cNvPr>
          <p:cNvSpPr/>
          <p:nvPr userDrawn="1"/>
        </p:nvSpPr>
        <p:spPr>
          <a:xfrm>
            <a:off x="227013" y="741872"/>
            <a:ext cx="11734427" cy="58907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sp>
        <p:nvSpPr>
          <p:cNvPr id="9" name="Titel 1">
            <a:extLst>
              <a:ext uri="{FF2B5EF4-FFF2-40B4-BE49-F238E27FC236}">
                <a16:creationId xmlns:a16="http://schemas.microsoft.com/office/drawing/2014/main" id="{1E22F644-EE38-1F93-4651-30264FB9A13B}"/>
              </a:ext>
            </a:extLst>
          </p:cNvPr>
          <p:cNvSpPr>
            <a:spLocks noGrp="1"/>
          </p:cNvSpPr>
          <p:nvPr>
            <p:ph type="title"/>
          </p:nvPr>
        </p:nvSpPr>
        <p:spPr>
          <a:xfrm>
            <a:off x="227013" y="902019"/>
            <a:ext cx="9821960" cy="447037"/>
          </a:xfrm>
        </p:spPr>
        <p:txBody>
          <a:bodyPr>
            <a:noAutofit/>
          </a:bodyPr>
          <a:lstStyle>
            <a:lvl1pPr>
              <a:defRPr sz="3600">
                <a:solidFill>
                  <a:schemeClr val="bg1"/>
                </a:solidFill>
              </a:defRPr>
            </a:lvl1pPr>
          </a:lstStyle>
          <a:p>
            <a:r>
              <a:rPr lang="de-DE" dirty="0"/>
              <a:t>Mastertitelformat bearbeiten</a:t>
            </a:r>
          </a:p>
        </p:txBody>
      </p:sp>
      <p:sp>
        <p:nvSpPr>
          <p:cNvPr id="10" name="Textplatzhalter 7">
            <a:extLst>
              <a:ext uri="{FF2B5EF4-FFF2-40B4-BE49-F238E27FC236}">
                <a16:creationId xmlns:a16="http://schemas.microsoft.com/office/drawing/2014/main" id="{F2A0F379-1824-D4E3-CE51-5DF75128171F}"/>
              </a:ext>
            </a:extLst>
          </p:cNvPr>
          <p:cNvSpPr>
            <a:spLocks noGrp="1"/>
          </p:cNvSpPr>
          <p:nvPr>
            <p:ph type="body" sz="quarter" idx="13"/>
          </p:nvPr>
        </p:nvSpPr>
        <p:spPr>
          <a:xfrm>
            <a:off x="227013" y="1346749"/>
            <a:ext cx="9821960" cy="446807"/>
          </a:xfrm>
        </p:spPr>
        <p:txBody>
          <a:bodyPr anchor="t">
            <a:noAutofit/>
          </a:bodyPr>
          <a:lstStyle>
            <a:lvl1pPr marL="0" indent="0">
              <a:buNone/>
              <a:defRPr sz="2800">
                <a:solidFill>
                  <a:schemeClr val="bg1"/>
                </a:solidFill>
                <a:latin typeface="+mj-lt"/>
              </a:defRPr>
            </a:lvl1pPr>
            <a:lvl2pPr marL="457200" indent="0">
              <a:buNone/>
              <a:defRPr/>
            </a:lvl2pPr>
          </a:lstStyle>
          <a:p>
            <a:pPr lvl="0"/>
            <a:r>
              <a:rPr lang="de-DE" dirty="0"/>
              <a:t>Mastertextformat bearbeiten</a:t>
            </a:r>
          </a:p>
        </p:txBody>
      </p:sp>
      <p:sp>
        <p:nvSpPr>
          <p:cNvPr id="11" name="Untertitel 2">
            <a:extLst>
              <a:ext uri="{FF2B5EF4-FFF2-40B4-BE49-F238E27FC236}">
                <a16:creationId xmlns:a16="http://schemas.microsoft.com/office/drawing/2014/main" id="{65665DEC-776B-00DF-01DB-E396B150BB80}"/>
              </a:ext>
            </a:extLst>
          </p:cNvPr>
          <p:cNvSpPr>
            <a:spLocks noGrp="1"/>
          </p:cNvSpPr>
          <p:nvPr>
            <p:ph type="subTitle" idx="1"/>
          </p:nvPr>
        </p:nvSpPr>
        <p:spPr>
          <a:xfrm>
            <a:off x="227013" y="4848045"/>
            <a:ext cx="5868987" cy="1268083"/>
          </a:xfrm>
        </p:spPr>
        <p:txBody>
          <a:bodyPr>
            <a:normAutofit/>
          </a:bodyPr>
          <a:lstStyle>
            <a:lvl1pPr marL="0" indent="0" algn="l">
              <a:buNone/>
              <a:defRPr sz="1800">
                <a:solidFill>
                  <a:schemeClr val="bg1"/>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Tree>
    <p:extLst>
      <p:ext uri="{BB962C8B-B14F-4D97-AF65-F5344CB8AC3E}">
        <p14:creationId xmlns:p14="http://schemas.microsoft.com/office/powerpoint/2010/main" val="3227545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7297947" y="2053087"/>
            <a:ext cx="4667040" cy="4328662"/>
          </a:xfrm>
        </p:spPr>
        <p:txBody>
          <a:bodyPr>
            <a:normAutofit/>
          </a:bodyPr>
          <a:lstStyle>
            <a:lvl1pPr marL="0" indent="0" algn="l">
              <a:buNone/>
              <a:defRPr sz="1800">
                <a:solidFill>
                  <a:schemeClr val="tx1"/>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6" name="Rechteck 5">
            <a:extLst>
              <a:ext uri="{FF2B5EF4-FFF2-40B4-BE49-F238E27FC236}">
                <a16:creationId xmlns:a16="http://schemas.microsoft.com/office/drawing/2014/main" id="{1D405718-7108-455F-6C46-95FB723E03E1}"/>
              </a:ext>
            </a:extLst>
          </p:cNvPr>
          <p:cNvSpPr/>
          <p:nvPr userDrawn="1"/>
        </p:nvSpPr>
        <p:spPr>
          <a:xfrm>
            <a:off x="227013" y="225425"/>
            <a:ext cx="6865936" cy="6408000"/>
          </a:xfrm>
          <a:prstGeom prst="rect">
            <a:avLst/>
          </a:prstGeom>
          <a:solidFill>
            <a:schemeClr val="accent2"/>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4" name="Textplatzhalter 3">
            <a:extLst>
              <a:ext uri="{FF2B5EF4-FFF2-40B4-BE49-F238E27FC236}">
                <a16:creationId xmlns:a16="http://schemas.microsoft.com/office/drawing/2014/main" id="{88877DA7-88A1-A50D-7AEB-248C6589FE13}"/>
              </a:ext>
            </a:extLst>
          </p:cNvPr>
          <p:cNvSpPr>
            <a:spLocks noGrp="1"/>
          </p:cNvSpPr>
          <p:nvPr>
            <p:ph type="body" sz="quarter" idx="10"/>
          </p:nvPr>
        </p:nvSpPr>
        <p:spPr>
          <a:xfrm>
            <a:off x="7297738" y="1125538"/>
            <a:ext cx="4667250" cy="927100"/>
          </a:xfrm>
        </p:spPr>
        <p:txBody>
          <a:bodyPr>
            <a:noAutofit/>
          </a:bodyPr>
          <a:lstStyle>
            <a:lvl1pPr marL="0" indent="0">
              <a:buNone/>
              <a:defRPr sz="25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3431175475"/>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7297947" y="2053087"/>
            <a:ext cx="4667040" cy="4328662"/>
          </a:xfrm>
        </p:spPr>
        <p:txBody>
          <a:bodyPr>
            <a:normAutofit/>
          </a:bodyPr>
          <a:lstStyle>
            <a:lvl1pPr marL="0" indent="0" algn="l">
              <a:buNone/>
              <a:defRPr sz="1800">
                <a:solidFill>
                  <a:schemeClr val="tx1"/>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6" name="Rechteck 5">
            <a:extLst>
              <a:ext uri="{FF2B5EF4-FFF2-40B4-BE49-F238E27FC236}">
                <a16:creationId xmlns:a16="http://schemas.microsoft.com/office/drawing/2014/main" id="{1D405718-7108-455F-6C46-95FB723E03E1}"/>
              </a:ext>
            </a:extLst>
          </p:cNvPr>
          <p:cNvSpPr/>
          <p:nvPr userDrawn="1"/>
        </p:nvSpPr>
        <p:spPr>
          <a:xfrm>
            <a:off x="227013" y="225425"/>
            <a:ext cx="6865936" cy="6408000"/>
          </a:xfrm>
          <a:prstGeom prst="rect">
            <a:avLst/>
          </a:prstGeom>
          <a:solidFill>
            <a:schemeClr val="accent1"/>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5" name="Textplatzhalter 3">
            <a:extLst>
              <a:ext uri="{FF2B5EF4-FFF2-40B4-BE49-F238E27FC236}">
                <a16:creationId xmlns:a16="http://schemas.microsoft.com/office/drawing/2014/main" id="{F90B5615-114C-30A2-32F8-8908ED408636}"/>
              </a:ext>
            </a:extLst>
          </p:cNvPr>
          <p:cNvSpPr>
            <a:spLocks noGrp="1"/>
          </p:cNvSpPr>
          <p:nvPr>
            <p:ph type="body" sz="quarter" idx="10"/>
          </p:nvPr>
        </p:nvSpPr>
        <p:spPr>
          <a:xfrm>
            <a:off x="7297738" y="1125538"/>
            <a:ext cx="4667250" cy="927100"/>
          </a:xfrm>
        </p:spPr>
        <p:txBody>
          <a:bodyPr>
            <a:noAutofit/>
          </a:bodyPr>
          <a:lstStyle>
            <a:lvl1pPr marL="0" indent="0">
              <a:buNone/>
              <a:defRPr sz="25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3078809906"/>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5" name="Textplatzhalter 3">
            <a:extLst>
              <a:ext uri="{FF2B5EF4-FFF2-40B4-BE49-F238E27FC236}">
                <a16:creationId xmlns:a16="http://schemas.microsoft.com/office/drawing/2014/main" id="{369D5B8A-A5A4-BD44-8DE3-C2A8B64851A5}"/>
              </a:ext>
            </a:extLst>
          </p:cNvPr>
          <p:cNvSpPr>
            <a:spLocks noGrp="1"/>
          </p:cNvSpPr>
          <p:nvPr>
            <p:ph type="body" sz="quarter" idx="10" hasCustomPrompt="1"/>
          </p:nvPr>
        </p:nvSpPr>
        <p:spPr>
          <a:xfrm>
            <a:off x="4562475"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6" name="Textplatzhalter 3">
            <a:extLst>
              <a:ext uri="{FF2B5EF4-FFF2-40B4-BE49-F238E27FC236}">
                <a16:creationId xmlns:a16="http://schemas.microsoft.com/office/drawing/2014/main" id="{9ADD8535-0B30-ED46-B0AD-63905F3260C1}"/>
              </a:ext>
            </a:extLst>
          </p:cNvPr>
          <p:cNvSpPr>
            <a:spLocks noGrp="1"/>
          </p:cNvSpPr>
          <p:nvPr>
            <p:ph type="body" sz="quarter" idx="14" hasCustomPrompt="1"/>
          </p:nvPr>
        </p:nvSpPr>
        <p:spPr>
          <a:xfrm>
            <a:off x="8489016"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9" name="Textplatzhalter 12">
            <a:extLst>
              <a:ext uri="{FF2B5EF4-FFF2-40B4-BE49-F238E27FC236}">
                <a16:creationId xmlns:a16="http://schemas.microsoft.com/office/drawing/2014/main" id="{6D07D873-20E7-5E43-A41B-1501FCFCF73E}"/>
              </a:ext>
            </a:extLst>
          </p:cNvPr>
          <p:cNvSpPr>
            <a:spLocks noGrp="1"/>
          </p:cNvSpPr>
          <p:nvPr>
            <p:ph type="body" sz="quarter" idx="15" hasCustomPrompt="1"/>
          </p:nvPr>
        </p:nvSpPr>
        <p:spPr>
          <a:xfrm>
            <a:off x="8601697"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10" name="Textplatzhalter 3">
            <a:extLst>
              <a:ext uri="{FF2B5EF4-FFF2-40B4-BE49-F238E27FC236}">
                <a16:creationId xmlns:a16="http://schemas.microsoft.com/office/drawing/2014/main" id="{C230D7C3-9C95-BB45-8DEA-122225A60721}"/>
              </a:ext>
            </a:extLst>
          </p:cNvPr>
          <p:cNvSpPr>
            <a:spLocks noGrp="1"/>
          </p:cNvSpPr>
          <p:nvPr>
            <p:ph type="body" sz="quarter" idx="16" hasCustomPrompt="1"/>
          </p:nvPr>
        </p:nvSpPr>
        <p:spPr>
          <a:xfrm>
            <a:off x="4562475"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1" name="Textplatzhalter 3">
            <a:extLst>
              <a:ext uri="{FF2B5EF4-FFF2-40B4-BE49-F238E27FC236}">
                <a16:creationId xmlns:a16="http://schemas.microsoft.com/office/drawing/2014/main" id="{E881E556-DAEA-FB47-80D4-C9EBC31C3C0D}"/>
              </a:ext>
            </a:extLst>
          </p:cNvPr>
          <p:cNvSpPr>
            <a:spLocks noGrp="1"/>
          </p:cNvSpPr>
          <p:nvPr>
            <p:ph type="body" sz="quarter" idx="17" hasCustomPrompt="1"/>
          </p:nvPr>
        </p:nvSpPr>
        <p:spPr>
          <a:xfrm>
            <a:off x="8489016"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5" name="Textplatzhalter 3">
            <a:extLst>
              <a:ext uri="{FF2B5EF4-FFF2-40B4-BE49-F238E27FC236}">
                <a16:creationId xmlns:a16="http://schemas.microsoft.com/office/drawing/2014/main" id="{5941F3B6-4BBE-EC45-A697-4C4BB1843E67}"/>
              </a:ext>
            </a:extLst>
          </p:cNvPr>
          <p:cNvSpPr>
            <a:spLocks noGrp="1"/>
          </p:cNvSpPr>
          <p:nvPr>
            <p:ph type="body" sz="quarter" idx="20" hasCustomPrompt="1"/>
          </p:nvPr>
        </p:nvSpPr>
        <p:spPr>
          <a:xfrm>
            <a:off x="4562475"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6" name="Textplatzhalter 3">
            <a:extLst>
              <a:ext uri="{FF2B5EF4-FFF2-40B4-BE49-F238E27FC236}">
                <a16:creationId xmlns:a16="http://schemas.microsoft.com/office/drawing/2014/main" id="{0AAE236A-256A-7642-8FA6-83FC911117C6}"/>
              </a:ext>
            </a:extLst>
          </p:cNvPr>
          <p:cNvSpPr>
            <a:spLocks noGrp="1"/>
          </p:cNvSpPr>
          <p:nvPr>
            <p:ph type="body" sz="quarter" idx="21" hasCustomPrompt="1"/>
          </p:nvPr>
        </p:nvSpPr>
        <p:spPr>
          <a:xfrm>
            <a:off x="8489016"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24" name="Textplatzhalter 12">
            <a:extLst>
              <a:ext uri="{FF2B5EF4-FFF2-40B4-BE49-F238E27FC236}">
                <a16:creationId xmlns:a16="http://schemas.microsoft.com/office/drawing/2014/main" id="{17A6F38E-4830-1649-B9FE-90D4661BAED8}"/>
              </a:ext>
            </a:extLst>
          </p:cNvPr>
          <p:cNvSpPr>
            <a:spLocks noGrp="1"/>
          </p:cNvSpPr>
          <p:nvPr>
            <p:ph type="body" sz="quarter" idx="25" hasCustomPrompt="1"/>
          </p:nvPr>
        </p:nvSpPr>
        <p:spPr>
          <a:xfrm>
            <a:off x="8601697"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6" name="Textplatzhalter 12">
            <a:extLst>
              <a:ext uri="{FF2B5EF4-FFF2-40B4-BE49-F238E27FC236}">
                <a16:creationId xmlns:a16="http://schemas.microsoft.com/office/drawing/2014/main" id="{B87F455B-6780-9147-8423-26C75ABC4AFA}"/>
              </a:ext>
            </a:extLst>
          </p:cNvPr>
          <p:cNvSpPr>
            <a:spLocks noGrp="1"/>
          </p:cNvSpPr>
          <p:nvPr>
            <p:ph type="body" sz="quarter" idx="26" hasCustomPrompt="1"/>
          </p:nvPr>
        </p:nvSpPr>
        <p:spPr>
          <a:xfrm>
            <a:off x="8601697"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8" name="Textplatzhalter 12">
            <a:extLst>
              <a:ext uri="{FF2B5EF4-FFF2-40B4-BE49-F238E27FC236}">
                <a16:creationId xmlns:a16="http://schemas.microsoft.com/office/drawing/2014/main" id="{433EF014-7CE1-BE41-B032-06EF436801FB}"/>
              </a:ext>
            </a:extLst>
          </p:cNvPr>
          <p:cNvSpPr>
            <a:spLocks noGrp="1"/>
          </p:cNvSpPr>
          <p:nvPr>
            <p:ph type="body" sz="quarter" idx="27" hasCustomPrompt="1"/>
          </p:nvPr>
        </p:nvSpPr>
        <p:spPr>
          <a:xfrm>
            <a:off x="4676678"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0" name="Textplatzhalter 12">
            <a:extLst>
              <a:ext uri="{FF2B5EF4-FFF2-40B4-BE49-F238E27FC236}">
                <a16:creationId xmlns:a16="http://schemas.microsoft.com/office/drawing/2014/main" id="{C7C083F0-2F77-EB48-B637-47A98F80D77A}"/>
              </a:ext>
            </a:extLst>
          </p:cNvPr>
          <p:cNvSpPr>
            <a:spLocks noGrp="1"/>
          </p:cNvSpPr>
          <p:nvPr>
            <p:ph type="body" sz="quarter" idx="28" hasCustomPrompt="1"/>
          </p:nvPr>
        </p:nvSpPr>
        <p:spPr>
          <a:xfrm>
            <a:off x="4676678"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2" name="Textplatzhalter 12">
            <a:extLst>
              <a:ext uri="{FF2B5EF4-FFF2-40B4-BE49-F238E27FC236}">
                <a16:creationId xmlns:a16="http://schemas.microsoft.com/office/drawing/2014/main" id="{3091862A-9B67-4D42-89E1-A56D9C74204C}"/>
              </a:ext>
            </a:extLst>
          </p:cNvPr>
          <p:cNvSpPr>
            <a:spLocks noGrp="1"/>
          </p:cNvSpPr>
          <p:nvPr>
            <p:ph type="body" sz="quarter" idx="29" hasCustomPrompt="1"/>
          </p:nvPr>
        </p:nvSpPr>
        <p:spPr>
          <a:xfrm>
            <a:off x="4676678"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4" name="Textplatzhalter 3">
            <a:extLst>
              <a:ext uri="{FF2B5EF4-FFF2-40B4-BE49-F238E27FC236}">
                <a16:creationId xmlns:a16="http://schemas.microsoft.com/office/drawing/2014/main" id="{D72C3F45-C62A-42A2-A9CF-0605E4AE01D4}"/>
              </a:ext>
            </a:extLst>
          </p:cNvPr>
          <p:cNvSpPr>
            <a:spLocks noGrp="1"/>
          </p:cNvSpPr>
          <p:nvPr>
            <p:ph type="body" sz="quarter" idx="30" hasCustomPrompt="1"/>
          </p:nvPr>
        </p:nvSpPr>
        <p:spPr>
          <a:xfrm>
            <a:off x="4563997"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0" name="Textplatzhalter 3">
            <a:extLst>
              <a:ext uri="{FF2B5EF4-FFF2-40B4-BE49-F238E27FC236}">
                <a16:creationId xmlns:a16="http://schemas.microsoft.com/office/drawing/2014/main" id="{587D0A6F-C295-4F7E-917F-9D92D5292608}"/>
              </a:ext>
            </a:extLst>
          </p:cNvPr>
          <p:cNvSpPr>
            <a:spLocks noGrp="1"/>
          </p:cNvSpPr>
          <p:nvPr>
            <p:ph type="body" sz="quarter" idx="31" hasCustomPrompt="1"/>
          </p:nvPr>
        </p:nvSpPr>
        <p:spPr>
          <a:xfrm>
            <a:off x="4563997"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1" name="Textplatzhalter 3">
            <a:extLst>
              <a:ext uri="{FF2B5EF4-FFF2-40B4-BE49-F238E27FC236}">
                <a16:creationId xmlns:a16="http://schemas.microsoft.com/office/drawing/2014/main" id="{57B732D1-00AB-49FC-B802-8FA7C543D57D}"/>
              </a:ext>
            </a:extLst>
          </p:cNvPr>
          <p:cNvSpPr>
            <a:spLocks noGrp="1"/>
          </p:cNvSpPr>
          <p:nvPr>
            <p:ph type="body" sz="quarter" idx="32" hasCustomPrompt="1"/>
          </p:nvPr>
        </p:nvSpPr>
        <p:spPr>
          <a:xfrm>
            <a:off x="4563997"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2" name="Textplatzhalter 3">
            <a:extLst>
              <a:ext uri="{FF2B5EF4-FFF2-40B4-BE49-F238E27FC236}">
                <a16:creationId xmlns:a16="http://schemas.microsoft.com/office/drawing/2014/main" id="{FD28FF84-EE90-413F-8635-01EEE1CAFB4D}"/>
              </a:ext>
            </a:extLst>
          </p:cNvPr>
          <p:cNvSpPr>
            <a:spLocks noGrp="1"/>
          </p:cNvSpPr>
          <p:nvPr>
            <p:ph type="body" sz="quarter" idx="33" hasCustomPrompt="1"/>
          </p:nvPr>
        </p:nvSpPr>
        <p:spPr>
          <a:xfrm>
            <a:off x="8489016"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3" name="Textplatzhalter 3">
            <a:extLst>
              <a:ext uri="{FF2B5EF4-FFF2-40B4-BE49-F238E27FC236}">
                <a16:creationId xmlns:a16="http://schemas.microsoft.com/office/drawing/2014/main" id="{25225B41-8A21-47E2-A0D3-41DF2DC8DBCD}"/>
              </a:ext>
            </a:extLst>
          </p:cNvPr>
          <p:cNvSpPr>
            <a:spLocks noGrp="1"/>
          </p:cNvSpPr>
          <p:nvPr>
            <p:ph type="body" sz="quarter" idx="34" hasCustomPrompt="1"/>
          </p:nvPr>
        </p:nvSpPr>
        <p:spPr>
          <a:xfrm>
            <a:off x="8489016"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4" name="Textplatzhalter 3">
            <a:extLst>
              <a:ext uri="{FF2B5EF4-FFF2-40B4-BE49-F238E27FC236}">
                <a16:creationId xmlns:a16="http://schemas.microsoft.com/office/drawing/2014/main" id="{84EC5C61-6135-4172-87E8-92032AC5E0F5}"/>
              </a:ext>
            </a:extLst>
          </p:cNvPr>
          <p:cNvSpPr>
            <a:spLocks noGrp="1"/>
          </p:cNvSpPr>
          <p:nvPr>
            <p:ph type="body" sz="quarter" idx="35" hasCustomPrompt="1"/>
          </p:nvPr>
        </p:nvSpPr>
        <p:spPr>
          <a:xfrm>
            <a:off x="8489016"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5" name="Rechteck 54">
            <a:extLst>
              <a:ext uri="{FF2B5EF4-FFF2-40B4-BE49-F238E27FC236}">
                <a16:creationId xmlns:a16="http://schemas.microsoft.com/office/drawing/2014/main" id="{CAD0E8AC-8B72-48CB-B790-ED1B657475BE}"/>
              </a:ext>
            </a:extLst>
          </p:cNvPr>
          <p:cNvSpPr/>
          <p:nvPr userDrawn="1"/>
        </p:nvSpPr>
        <p:spPr>
          <a:xfrm>
            <a:off x="227013" y="225425"/>
            <a:ext cx="3816000" cy="6408000"/>
          </a:xfrm>
          <a:prstGeom prst="rect">
            <a:avLst/>
          </a:prstGeom>
          <a:solidFill>
            <a:schemeClr val="accent2"/>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8" name="Titel 7">
            <a:extLst>
              <a:ext uri="{FF2B5EF4-FFF2-40B4-BE49-F238E27FC236}">
                <a16:creationId xmlns:a16="http://schemas.microsoft.com/office/drawing/2014/main" id="{9EC0EE4F-B8EB-47B1-AD6C-CB8C2D713C68}"/>
              </a:ext>
            </a:extLst>
          </p:cNvPr>
          <p:cNvSpPr>
            <a:spLocks noGrp="1"/>
          </p:cNvSpPr>
          <p:nvPr>
            <p:ph type="title" hasCustomPrompt="1"/>
          </p:nvPr>
        </p:nvSpPr>
        <p:spPr>
          <a:xfrm>
            <a:off x="4562475" y="1128988"/>
            <a:ext cx="2343600" cy="640800"/>
          </a:xfrm>
          <a:prstGeom prst="rect">
            <a:avLst/>
          </a:prstGeom>
        </p:spPr>
        <p:txBody>
          <a:bodyPr lIns="0" tIns="0" rIns="0" bIns="0" anchor="t" anchorCtr="0"/>
          <a:lstStyle>
            <a:lvl1pPr>
              <a:defRPr lang="de-DE" b="1">
                <a:ln>
                  <a:noFill/>
                </a:ln>
                <a:latin typeface="Verdana Pro Semibold" panose="020B0704030504040204" pitchFamily="34" charset="0"/>
                <a:ea typeface="+mn-ea"/>
                <a:cs typeface="+mn-cs"/>
              </a:defRPr>
            </a:lvl1pPr>
          </a:lstStyle>
          <a:p>
            <a:pPr marL="0" lvl="0" indent="0">
              <a:lnSpc>
                <a:spcPct val="100000"/>
              </a:lnSpc>
              <a:spcBef>
                <a:spcPts val="1000"/>
              </a:spcBef>
              <a:buFont typeface="Arial" panose="020B0604020202020204" pitchFamily="34" charset="0"/>
            </a:pPr>
            <a:r>
              <a:rPr lang="de-DE" dirty="0"/>
              <a:t>Inhalt</a:t>
            </a:r>
          </a:p>
        </p:txBody>
      </p:sp>
    </p:spTree>
    <p:extLst>
      <p:ext uri="{BB962C8B-B14F-4D97-AF65-F5344CB8AC3E}">
        <p14:creationId xmlns:p14="http://schemas.microsoft.com/office/powerpoint/2010/main" val="256508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halt">
    <p:spTree>
      <p:nvGrpSpPr>
        <p:cNvPr id="1" name=""/>
        <p:cNvGrpSpPr/>
        <p:nvPr/>
      </p:nvGrpSpPr>
      <p:grpSpPr>
        <a:xfrm>
          <a:off x="0" y="0"/>
          <a:ext cx="0" cy="0"/>
          <a:chOff x="0" y="0"/>
          <a:chExt cx="0" cy="0"/>
        </a:xfrm>
      </p:grpSpPr>
      <p:sp>
        <p:nvSpPr>
          <p:cNvPr id="5" name="Textplatzhalter 3">
            <a:extLst>
              <a:ext uri="{FF2B5EF4-FFF2-40B4-BE49-F238E27FC236}">
                <a16:creationId xmlns:a16="http://schemas.microsoft.com/office/drawing/2014/main" id="{369D5B8A-A5A4-BD44-8DE3-C2A8B64851A5}"/>
              </a:ext>
            </a:extLst>
          </p:cNvPr>
          <p:cNvSpPr>
            <a:spLocks noGrp="1"/>
          </p:cNvSpPr>
          <p:nvPr>
            <p:ph type="body" sz="quarter" idx="10" hasCustomPrompt="1"/>
          </p:nvPr>
        </p:nvSpPr>
        <p:spPr>
          <a:xfrm>
            <a:off x="4562475"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6" name="Textplatzhalter 3">
            <a:extLst>
              <a:ext uri="{FF2B5EF4-FFF2-40B4-BE49-F238E27FC236}">
                <a16:creationId xmlns:a16="http://schemas.microsoft.com/office/drawing/2014/main" id="{9ADD8535-0B30-ED46-B0AD-63905F3260C1}"/>
              </a:ext>
            </a:extLst>
          </p:cNvPr>
          <p:cNvSpPr>
            <a:spLocks noGrp="1"/>
          </p:cNvSpPr>
          <p:nvPr>
            <p:ph type="body" sz="quarter" idx="14" hasCustomPrompt="1"/>
          </p:nvPr>
        </p:nvSpPr>
        <p:spPr>
          <a:xfrm>
            <a:off x="8489016"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9" name="Textplatzhalter 12">
            <a:extLst>
              <a:ext uri="{FF2B5EF4-FFF2-40B4-BE49-F238E27FC236}">
                <a16:creationId xmlns:a16="http://schemas.microsoft.com/office/drawing/2014/main" id="{6D07D873-20E7-5E43-A41B-1501FCFCF73E}"/>
              </a:ext>
            </a:extLst>
          </p:cNvPr>
          <p:cNvSpPr>
            <a:spLocks noGrp="1"/>
          </p:cNvSpPr>
          <p:nvPr>
            <p:ph type="body" sz="quarter" idx="15" hasCustomPrompt="1"/>
          </p:nvPr>
        </p:nvSpPr>
        <p:spPr>
          <a:xfrm>
            <a:off x="8601697"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10" name="Textplatzhalter 3">
            <a:extLst>
              <a:ext uri="{FF2B5EF4-FFF2-40B4-BE49-F238E27FC236}">
                <a16:creationId xmlns:a16="http://schemas.microsoft.com/office/drawing/2014/main" id="{C230D7C3-9C95-BB45-8DEA-122225A60721}"/>
              </a:ext>
            </a:extLst>
          </p:cNvPr>
          <p:cNvSpPr>
            <a:spLocks noGrp="1"/>
          </p:cNvSpPr>
          <p:nvPr>
            <p:ph type="body" sz="quarter" idx="16" hasCustomPrompt="1"/>
          </p:nvPr>
        </p:nvSpPr>
        <p:spPr>
          <a:xfrm>
            <a:off x="4562475"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1" name="Textplatzhalter 3">
            <a:extLst>
              <a:ext uri="{FF2B5EF4-FFF2-40B4-BE49-F238E27FC236}">
                <a16:creationId xmlns:a16="http://schemas.microsoft.com/office/drawing/2014/main" id="{E881E556-DAEA-FB47-80D4-C9EBC31C3C0D}"/>
              </a:ext>
            </a:extLst>
          </p:cNvPr>
          <p:cNvSpPr>
            <a:spLocks noGrp="1"/>
          </p:cNvSpPr>
          <p:nvPr>
            <p:ph type="body" sz="quarter" idx="17" hasCustomPrompt="1"/>
          </p:nvPr>
        </p:nvSpPr>
        <p:spPr>
          <a:xfrm>
            <a:off x="8489016"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5" name="Textplatzhalter 3">
            <a:extLst>
              <a:ext uri="{FF2B5EF4-FFF2-40B4-BE49-F238E27FC236}">
                <a16:creationId xmlns:a16="http://schemas.microsoft.com/office/drawing/2014/main" id="{5941F3B6-4BBE-EC45-A697-4C4BB1843E67}"/>
              </a:ext>
            </a:extLst>
          </p:cNvPr>
          <p:cNvSpPr>
            <a:spLocks noGrp="1"/>
          </p:cNvSpPr>
          <p:nvPr>
            <p:ph type="body" sz="quarter" idx="20" hasCustomPrompt="1"/>
          </p:nvPr>
        </p:nvSpPr>
        <p:spPr>
          <a:xfrm>
            <a:off x="4562475"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6" name="Textplatzhalter 3">
            <a:extLst>
              <a:ext uri="{FF2B5EF4-FFF2-40B4-BE49-F238E27FC236}">
                <a16:creationId xmlns:a16="http://schemas.microsoft.com/office/drawing/2014/main" id="{0AAE236A-256A-7642-8FA6-83FC911117C6}"/>
              </a:ext>
            </a:extLst>
          </p:cNvPr>
          <p:cNvSpPr>
            <a:spLocks noGrp="1"/>
          </p:cNvSpPr>
          <p:nvPr>
            <p:ph type="body" sz="quarter" idx="21" hasCustomPrompt="1"/>
          </p:nvPr>
        </p:nvSpPr>
        <p:spPr>
          <a:xfrm>
            <a:off x="8489016"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24" name="Textplatzhalter 12">
            <a:extLst>
              <a:ext uri="{FF2B5EF4-FFF2-40B4-BE49-F238E27FC236}">
                <a16:creationId xmlns:a16="http://schemas.microsoft.com/office/drawing/2014/main" id="{17A6F38E-4830-1649-B9FE-90D4661BAED8}"/>
              </a:ext>
            </a:extLst>
          </p:cNvPr>
          <p:cNvSpPr>
            <a:spLocks noGrp="1"/>
          </p:cNvSpPr>
          <p:nvPr>
            <p:ph type="body" sz="quarter" idx="25" hasCustomPrompt="1"/>
          </p:nvPr>
        </p:nvSpPr>
        <p:spPr>
          <a:xfrm>
            <a:off x="8601697"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6" name="Textplatzhalter 12">
            <a:extLst>
              <a:ext uri="{FF2B5EF4-FFF2-40B4-BE49-F238E27FC236}">
                <a16:creationId xmlns:a16="http://schemas.microsoft.com/office/drawing/2014/main" id="{B87F455B-6780-9147-8423-26C75ABC4AFA}"/>
              </a:ext>
            </a:extLst>
          </p:cNvPr>
          <p:cNvSpPr>
            <a:spLocks noGrp="1"/>
          </p:cNvSpPr>
          <p:nvPr>
            <p:ph type="body" sz="quarter" idx="26" hasCustomPrompt="1"/>
          </p:nvPr>
        </p:nvSpPr>
        <p:spPr>
          <a:xfrm>
            <a:off x="8601697"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8" name="Textplatzhalter 12">
            <a:extLst>
              <a:ext uri="{FF2B5EF4-FFF2-40B4-BE49-F238E27FC236}">
                <a16:creationId xmlns:a16="http://schemas.microsoft.com/office/drawing/2014/main" id="{433EF014-7CE1-BE41-B032-06EF436801FB}"/>
              </a:ext>
            </a:extLst>
          </p:cNvPr>
          <p:cNvSpPr>
            <a:spLocks noGrp="1"/>
          </p:cNvSpPr>
          <p:nvPr>
            <p:ph type="body" sz="quarter" idx="27" hasCustomPrompt="1"/>
          </p:nvPr>
        </p:nvSpPr>
        <p:spPr>
          <a:xfrm>
            <a:off x="4676678"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0" name="Textplatzhalter 12">
            <a:extLst>
              <a:ext uri="{FF2B5EF4-FFF2-40B4-BE49-F238E27FC236}">
                <a16:creationId xmlns:a16="http://schemas.microsoft.com/office/drawing/2014/main" id="{C7C083F0-2F77-EB48-B637-47A98F80D77A}"/>
              </a:ext>
            </a:extLst>
          </p:cNvPr>
          <p:cNvSpPr>
            <a:spLocks noGrp="1"/>
          </p:cNvSpPr>
          <p:nvPr>
            <p:ph type="body" sz="quarter" idx="28" hasCustomPrompt="1"/>
          </p:nvPr>
        </p:nvSpPr>
        <p:spPr>
          <a:xfrm>
            <a:off x="4676678"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2" name="Textplatzhalter 12">
            <a:extLst>
              <a:ext uri="{FF2B5EF4-FFF2-40B4-BE49-F238E27FC236}">
                <a16:creationId xmlns:a16="http://schemas.microsoft.com/office/drawing/2014/main" id="{3091862A-9B67-4D42-89E1-A56D9C74204C}"/>
              </a:ext>
            </a:extLst>
          </p:cNvPr>
          <p:cNvSpPr>
            <a:spLocks noGrp="1"/>
          </p:cNvSpPr>
          <p:nvPr>
            <p:ph type="body" sz="quarter" idx="29" hasCustomPrompt="1"/>
          </p:nvPr>
        </p:nvSpPr>
        <p:spPr>
          <a:xfrm>
            <a:off x="4676678"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4" name="Textplatzhalter 3">
            <a:extLst>
              <a:ext uri="{FF2B5EF4-FFF2-40B4-BE49-F238E27FC236}">
                <a16:creationId xmlns:a16="http://schemas.microsoft.com/office/drawing/2014/main" id="{D72C3F45-C62A-42A2-A9CF-0605E4AE01D4}"/>
              </a:ext>
            </a:extLst>
          </p:cNvPr>
          <p:cNvSpPr>
            <a:spLocks noGrp="1"/>
          </p:cNvSpPr>
          <p:nvPr>
            <p:ph type="body" sz="quarter" idx="30" hasCustomPrompt="1"/>
          </p:nvPr>
        </p:nvSpPr>
        <p:spPr>
          <a:xfrm>
            <a:off x="4563997"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0" name="Textplatzhalter 3">
            <a:extLst>
              <a:ext uri="{FF2B5EF4-FFF2-40B4-BE49-F238E27FC236}">
                <a16:creationId xmlns:a16="http://schemas.microsoft.com/office/drawing/2014/main" id="{587D0A6F-C295-4F7E-917F-9D92D5292608}"/>
              </a:ext>
            </a:extLst>
          </p:cNvPr>
          <p:cNvSpPr>
            <a:spLocks noGrp="1"/>
          </p:cNvSpPr>
          <p:nvPr>
            <p:ph type="body" sz="quarter" idx="31" hasCustomPrompt="1"/>
          </p:nvPr>
        </p:nvSpPr>
        <p:spPr>
          <a:xfrm>
            <a:off x="4563997"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1" name="Textplatzhalter 3">
            <a:extLst>
              <a:ext uri="{FF2B5EF4-FFF2-40B4-BE49-F238E27FC236}">
                <a16:creationId xmlns:a16="http://schemas.microsoft.com/office/drawing/2014/main" id="{57B732D1-00AB-49FC-B802-8FA7C543D57D}"/>
              </a:ext>
            </a:extLst>
          </p:cNvPr>
          <p:cNvSpPr>
            <a:spLocks noGrp="1"/>
          </p:cNvSpPr>
          <p:nvPr>
            <p:ph type="body" sz="quarter" idx="32" hasCustomPrompt="1"/>
          </p:nvPr>
        </p:nvSpPr>
        <p:spPr>
          <a:xfrm>
            <a:off x="4563997"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2" name="Textplatzhalter 3">
            <a:extLst>
              <a:ext uri="{FF2B5EF4-FFF2-40B4-BE49-F238E27FC236}">
                <a16:creationId xmlns:a16="http://schemas.microsoft.com/office/drawing/2014/main" id="{FD28FF84-EE90-413F-8635-01EEE1CAFB4D}"/>
              </a:ext>
            </a:extLst>
          </p:cNvPr>
          <p:cNvSpPr>
            <a:spLocks noGrp="1"/>
          </p:cNvSpPr>
          <p:nvPr>
            <p:ph type="body" sz="quarter" idx="33" hasCustomPrompt="1"/>
          </p:nvPr>
        </p:nvSpPr>
        <p:spPr>
          <a:xfrm>
            <a:off x="8489016"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3" name="Textplatzhalter 3">
            <a:extLst>
              <a:ext uri="{FF2B5EF4-FFF2-40B4-BE49-F238E27FC236}">
                <a16:creationId xmlns:a16="http://schemas.microsoft.com/office/drawing/2014/main" id="{25225B41-8A21-47E2-A0D3-41DF2DC8DBCD}"/>
              </a:ext>
            </a:extLst>
          </p:cNvPr>
          <p:cNvSpPr>
            <a:spLocks noGrp="1"/>
          </p:cNvSpPr>
          <p:nvPr>
            <p:ph type="body" sz="quarter" idx="34" hasCustomPrompt="1"/>
          </p:nvPr>
        </p:nvSpPr>
        <p:spPr>
          <a:xfrm>
            <a:off x="8489016"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4" name="Textplatzhalter 3">
            <a:extLst>
              <a:ext uri="{FF2B5EF4-FFF2-40B4-BE49-F238E27FC236}">
                <a16:creationId xmlns:a16="http://schemas.microsoft.com/office/drawing/2014/main" id="{84EC5C61-6135-4172-87E8-92032AC5E0F5}"/>
              </a:ext>
            </a:extLst>
          </p:cNvPr>
          <p:cNvSpPr>
            <a:spLocks noGrp="1"/>
          </p:cNvSpPr>
          <p:nvPr>
            <p:ph type="body" sz="quarter" idx="35" hasCustomPrompt="1"/>
          </p:nvPr>
        </p:nvSpPr>
        <p:spPr>
          <a:xfrm>
            <a:off x="8489016"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5" name="Rechteck 54">
            <a:extLst>
              <a:ext uri="{FF2B5EF4-FFF2-40B4-BE49-F238E27FC236}">
                <a16:creationId xmlns:a16="http://schemas.microsoft.com/office/drawing/2014/main" id="{CAD0E8AC-8B72-48CB-B790-ED1B657475BE}"/>
              </a:ext>
            </a:extLst>
          </p:cNvPr>
          <p:cNvSpPr/>
          <p:nvPr userDrawn="1"/>
        </p:nvSpPr>
        <p:spPr>
          <a:xfrm>
            <a:off x="227013" y="225425"/>
            <a:ext cx="3816000" cy="6408000"/>
          </a:xfrm>
          <a:prstGeom prst="rect">
            <a:avLst/>
          </a:prstGeom>
          <a:solidFill>
            <a:schemeClr val="accent1"/>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8" name="Titel 7">
            <a:extLst>
              <a:ext uri="{FF2B5EF4-FFF2-40B4-BE49-F238E27FC236}">
                <a16:creationId xmlns:a16="http://schemas.microsoft.com/office/drawing/2014/main" id="{9EC0EE4F-B8EB-47B1-AD6C-CB8C2D713C68}"/>
              </a:ext>
            </a:extLst>
          </p:cNvPr>
          <p:cNvSpPr>
            <a:spLocks noGrp="1"/>
          </p:cNvSpPr>
          <p:nvPr>
            <p:ph type="title" hasCustomPrompt="1"/>
          </p:nvPr>
        </p:nvSpPr>
        <p:spPr>
          <a:xfrm>
            <a:off x="4562475" y="1128988"/>
            <a:ext cx="2343600" cy="640800"/>
          </a:xfrm>
          <a:prstGeom prst="rect">
            <a:avLst/>
          </a:prstGeom>
        </p:spPr>
        <p:txBody>
          <a:bodyPr lIns="0" tIns="0" rIns="0" bIns="0" anchor="t" anchorCtr="0"/>
          <a:lstStyle>
            <a:lvl1pPr>
              <a:defRPr lang="de-DE" b="1">
                <a:ln>
                  <a:noFill/>
                </a:ln>
                <a:latin typeface="Verdana Pro Semibold" panose="020B0704030504040204" pitchFamily="34" charset="0"/>
                <a:ea typeface="+mn-ea"/>
                <a:cs typeface="+mn-cs"/>
              </a:defRPr>
            </a:lvl1pPr>
          </a:lstStyle>
          <a:p>
            <a:pPr marL="0" lvl="0" indent="0">
              <a:lnSpc>
                <a:spcPct val="100000"/>
              </a:lnSpc>
              <a:spcBef>
                <a:spcPts val="1000"/>
              </a:spcBef>
              <a:buFont typeface="Arial" panose="020B0604020202020204" pitchFamily="34" charset="0"/>
            </a:pPr>
            <a:r>
              <a:rPr lang="de-DE" dirty="0"/>
              <a:t>Inhalt</a:t>
            </a:r>
          </a:p>
        </p:txBody>
      </p:sp>
    </p:spTree>
    <p:extLst>
      <p:ext uri="{BB962C8B-B14F-4D97-AF65-F5344CB8AC3E}">
        <p14:creationId xmlns:p14="http://schemas.microsoft.com/office/powerpoint/2010/main" val="626559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3AA17-C21E-0FFE-37FE-DDA4EB330463}"/>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6E3279B0-0681-3165-95FE-C5224F331BB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B2FC532-3767-87DE-464C-4DF9A22AE2DD}"/>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6" name="Textplatzhalter 7">
            <a:extLst>
              <a:ext uri="{FF2B5EF4-FFF2-40B4-BE49-F238E27FC236}">
                <a16:creationId xmlns:a16="http://schemas.microsoft.com/office/drawing/2014/main" id="{852737E0-16FA-D260-B57A-F184B34BDD63}"/>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285356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Vergleich">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F066FD02-BA92-C11B-9EC9-1E41D287504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C8C3E6D-A86C-7E9B-9CE7-6312C15EF398}"/>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10" name="Titel 1">
            <a:extLst>
              <a:ext uri="{FF2B5EF4-FFF2-40B4-BE49-F238E27FC236}">
                <a16:creationId xmlns:a16="http://schemas.microsoft.com/office/drawing/2014/main" id="{252AD4BF-503E-8423-CCA3-003E31BD242F}"/>
              </a:ext>
            </a:extLst>
          </p:cNvPr>
          <p:cNvSpPr>
            <a:spLocks noGrp="1"/>
          </p:cNvSpPr>
          <p:nvPr>
            <p:ph type="title"/>
          </p:nvPr>
        </p:nvSpPr>
        <p:spPr>
          <a:xfrm>
            <a:off x="227013" y="234000"/>
            <a:ext cx="9821960" cy="447037"/>
          </a:xfrm>
        </p:spPr>
        <p:txBody>
          <a:bodyPr/>
          <a:lstStyle/>
          <a:p>
            <a:r>
              <a:rPr lang="de-DE"/>
              <a:t>Mastertitelformat bearbeiten</a:t>
            </a:r>
          </a:p>
        </p:txBody>
      </p:sp>
      <p:sp>
        <p:nvSpPr>
          <p:cNvPr id="11" name="Textplatzhalter 7">
            <a:extLst>
              <a:ext uri="{FF2B5EF4-FFF2-40B4-BE49-F238E27FC236}">
                <a16:creationId xmlns:a16="http://schemas.microsoft.com/office/drawing/2014/main" id="{49736CD1-F8B1-00CD-61D2-298CF7C889F7}"/>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a:t>Mastertextformat bearbeiten</a:t>
            </a:r>
          </a:p>
        </p:txBody>
      </p:sp>
      <p:sp>
        <p:nvSpPr>
          <p:cNvPr id="14" name="Textplatzhalter 13">
            <a:extLst>
              <a:ext uri="{FF2B5EF4-FFF2-40B4-BE49-F238E27FC236}">
                <a16:creationId xmlns:a16="http://schemas.microsoft.com/office/drawing/2014/main" id="{74F99EFD-4122-85A2-3207-3EA12E6067A4}"/>
              </a:ext>
            </a:extLst>
          </p:cNvPr>
          <p:cNvSpPr>
            <a:spLocks noGrp="1"/>
          </p:cNvSpPr>
          <p:nvPr>
            <p:ph type="body" sz="quarter" idx="14"/>
          </p:nvPr>
        </p:nvSpPr>
        <p:spPr>
          <a:xfrm>
            <a:off x="227012" y="1449388"/>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18" name="Textplatzhalter 17">
            <a:extLst>
              <a:ext uri="{FF2B5EF4-FFF2-40B4-BE49-F238E27FC236}">
                <a16:creationId xmlns:a16="http://schemas.microsoft.com/office/drawing/2014/main" id="{9FEC82D4-6EEB-8B14-580F-99F0DD71DA68}"/>
              </a:ext>
            </a:extLst>
          </p:cNvPr>
          <p:cNvSpPr>
            <a:spLocks noGrp="1"/>
          </p:cNvSpPr>
          <p:nvPr>
            <p:ph type="body" sz="quarter" idx="17" hasCustomPrompt="1"/>
          </p:nvPr>
        </p:nvSpPr>
        <p:spPr>
          <a:xfrm>
            <a:off x="227012" y="2881313"/>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
        <p:nvSpPr>
          <p:cNvPr id="13" name="Textplatzhalter 13">
            <a:extLst>
              <a:ext uri="{FF2B5EF4-FFF2-40B4-BE49-F238E27FC236}">
                <a16:creationId xmlns:a16="http://schemas.microsoft.com/office/drawing/2014/main" id="{E45DF99E-01CF-3A4E-643F-7972C691D3C1}"/>
              </a:ext>
            </a:extLst>
          </p:cNvPr>
          <p:cNvSpPr>
            <a:spLocks noGrp="1"/>
          </p:cNvSpPr>
          <p:nvPr>
            <p:ph type="body" sz="quarter" idx="18"/>
          </p:nvPr>
        </p:nvSpPr>
        <p:spPr>
          <a:xfrm>
            <a:off x="8280687" y="1455229"/>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17" name="Textplatzhalter 17">
            <a:extLst>
              <a:ext uri="{FF2B5EF4-FFF2-40B4-BE49-F238E27FC236}">
                <a16:creationId xmlns:a16="http://schemas.microsoft.com/office/drawing/2014/main" id="{2FDC950A-E888-7811-C26B-1F4DAB4C416D}"/>
              </a:ext>
            </a:extLst>
          </p:cNvPr>
          <p:cNvSpPr>
            <a:spLocks noGrp="1"/>
          </p:cNvSpPr>
          <p:nvPr>
            <p:ph type="body" sz="quarter" idx="19" hasCustomPrompt="1"/>
          </p:nvPr>
        </p:nvSpPr>
        <p:spPr>
          <a:xfrm>
            <a:off x="8280687" y="2887154"/>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
        <p:nvSpPr>
          <p:cNvPr id="21" name="Textplatzhalter 13">
            <a:extLst>
              <a:ext uri="{FF2B5EF4-FFF2-40B4-BE49-F238E27FC236}">
                <a16:creationId xmlns:a16="http://schemas.microsoft.com/office/drawing/2014/main" id="{AE8B4507-6C39-6614-B620-37BE00349D9B}"/>
              </a:ext>
            </a:extLst>
          </p:cNvPr>
          <p:cNvSpPr>
            <a:spLocks noGrp="1"/>
          </p:cNvSpPr>
          <p:nvPr>
            <p:ph type="body" sz="quarter" idx="20"/>
          </p:nvPr>
        </p:nvSpPr>
        <p:spPr>
          <a:xfrm>
            <a:off x="4253849" y="1449388"/>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22" name="Textplatzhalter 17">
            <a:extLst>
              <a:ext uri="{FF2B5EF4-FFF2-40B4-BE49-F238E27FC236}">
                <a16:creationId xmlns:a16="http://schemas.microsoft.com/office/drawing/2014/main" id="{93F0CC4C-A3DB-6A67-FE78-1F637474DFA2}"/>
              </a:ext>
            </a:extLst>
          </p:cNvPr>
          <p:cNvSpPr>
            <a:spLocks noGrp="1"/>
          </p:cNvSpPr>
          <p:nvPr>
            <p:ph type="body" sz="quarter" idx="21" hasCustomPrompt="1"/>
          </p:nvPr>
        </p:nvSpPr>
        <p:spPr>
          <a:xfrm>
            <a:off x="4253849" y="2881313"/>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Tree>
    <p:extLst>
      <p:ext uri="{BB962C8B-B14F-4D97-AF65-F5344CB8AC3E}">
        <p14:creationId xmlns:p14="http://schemas.microsoft.com/office/powerpoint/2010/main" val="3706580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2.sv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image" Target="../media/image1.png"/><Relationship Id="rId2" Type="http://schemas.openxmlformats.org/officeDocument/2006/relationships/slideLayout" Target="../slideLayouts/slideLayout11.xml"/><Relationship Id="rId16"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2.sv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3E1E18-B10F-EB30-B845-4287AA53B02E}"/>
              </a:ext>
            </a:extLst>
          </p:cNvPr>
          <p:cNvSpPr>
            <a:spLocks noGrp="1"/>
          </p:cNvSpPr>
          <p:nvPr>
            <p:ph type="title"/>
          </p:nvPr>
        </p:nvSpPr>
        <p:spPr>
          <a:xfrm>
            <a:off x="227013" y="234000"/>
            <a:ext cx="9821960" cy="447037"/>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B0F70DE0-FEEF-03FB-D024-513D75E3BB2B}"/>
              </a:ext>
            </a:extLst>
          </p:cNvPr>
          <p:cNvSpPr>
            <a:spLocks noGrp="1"/>
          </p:cNvSpPr>
          <p:nvPr>
            <p:ph type="body" idx="1"/>
          </p:nvPr>
        </p:nvSpPr>
        <p:spPr>
          <a:xfrm>
            <a:off x="227013" y="1449388"/>
            <a:ext cx="11737975" cy="467803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A93F722D-FBE4-731F-913F-6E69464AD6FC}"/>
              </a:ext>
            </a:extLst>
          </p:cNvPr>
          <p:cNvSpPr>
            <a:spLocks noGrp="1"/>
          </p:cNvSpPr>
          <p:nvPr>
            <p:ph type="ftr" sz="quarter" idx="3"/>
          </p:nvPr>
        </p:nvSpPr>
        <p:spPr>
          <a:xfrm>
            <a:off x="227013" y="6390325"/>
            <a:ext cx="4114800" cy="242250"/>
          </a:xfrm>
          <a:prstGeom prst="rect">
            <a:avLst/>
          </a:prstGeom>
        </p:spPr>
        <p:txBody>
          <a:bodyPr vert="horz" lIns="91440" tIns="45720" rIns="91440" bIns="45720" rtlCol="0" anchor="b"/>
          <a:lstStyle>
            <a:lvl1pPr algn="l">
              <a:defRPr sz="1050">
                <a:solidFill>
                  <a:schemeClr val="tx2"/>
                </a:solidFill>
                <a:latin typeface="Verdana" panose="020B0604030504040204" pitchFamily="34" charset="0"/>
                <a:ea typeface="Verdana" panose="020B0604030504040204" pitchFamily="34" charset="0"/>
              </a:defRPr>
            </a:lvl1pPr>
          </a:lstStyle>
          <a:p>
            <a:endParaRPr lang="de-DE"/>
          </a:p>
        </p:txBody>
      </p:sp>
      <p:sp>
        <p:nvSpPr>
          <p:cNvPr id="6" name="Foliennummernplatzhalter 5">
            <a:extLst>
              <a:ext uri="{FF2B5EF4-FFF2-40B4-BE49-F238E27FC236}">
                <a16:creationId xmlns:a16="http://schemas.microsoft.com/office/drawing/2014/main" id="{7ADF707F-FBE5-8C84-044C-5F392F02D629}"/>
              </a:ext>
            </a:extLst>
          </p:cNvPr>
          <p:cNvSpPr>
            <a:spLocks noGrp="1"/>
          </p:cNvSpPr>
          <p:nvPr>
            <p:ph type="sldNum" sz="quarter" idx="4"/>
          </p:nvPr>
        </p:nvSpPr>
        <p:spPr>
          <a:xfrm>
            <a:off x="11353800" y="6381750"/>
            <a:ext cx="607640" cy="250825"/>
          </a:xfrm>
          <a:prstGeom prst="rect">
            <a:avLst/>
          </a:prstGeom>
        </p:spPr>
        <p:txBody>
          <a:bodyPr vert="horz" lIns="91440" tIns="45720" rIns="91440" bIns="45720" rtlCol="0" anchor="b"/>
          <a:lstStyle>
            <a:lvl1pPr algn="r">
              <a:defRPr sz="1000">
                <a:solidFill>
                  <a:schemeClr val="tx2"/>
                </a:solidFill>
                <a:latin typeface="Verdana" panose="020B0604030504040204" pitchFamily="34" charset="0"/>
                <a:ea typeface="Verdana" panose="020B0604030504040204" pitchFamily="34" charset="0"/>
              </a:defRPr>
            </a:lvl1pPr>
          </a:lstStyle>
          <a:p>
            <a:fld id="{D2497DF5-A2E6-4A0F-AF9A-3241C4C751F7}" type="slidenum">
              <a:rPr lang="de-DE" smtClean="0"/>
              <a:pPr/>
              <a:t>‹Nr.›</a:t>
            </a:fld>
            <a:endParaRPr lang="de-DE"/>
          </a:p>
        </p:txBody>
      </p:sp>
      <p:pic>
        <p:nvPicPr>
          <p:cNvPr id="8" name="Grafik 7">
            <a:extLst>
              <a:ext uri="{FF2B5EF4-FFF2-40B4-BE49-F238E27FC236}">
                <a16:creationId xmlns:a16="http://schemas.microsoft.com/office/drawing/2014/main" id="{2048FA50-C46C-EFD8-1130-5A4353199EDE}"/>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206000" y="234000"/>
            <a:ext cx="1755440" cy="266400"/>
          </a:xfrm>
          <a:prstGeom prst="rect">
            <a:avLst/>
          </a:prstGeom>
        </p:spPr>
      </p:pic>
      <p:sp>
        <p:nvSpPr>
          <p:cNvPr id="9" name="Rechteck 8">
            <a:extLst>
              <a:ext uri="{FF2B5EF4-FFF2-40B4-BE49-F238E27FC236}">
                <a16:creationId xmlns:a16="http://schemas.microsoft.com/office/drawing/2014/main" id="{7FD8EFC8-C251-0241-9B44-8FF629F84458}"/>
              </a:ext>
            </a:extLst>
          </p:cNvPr>
          <p:cNvSpPr/>
          <p:nvPr userDrawn="1"/>
        </p:nvSpPr>
        <p:spPr>
          <a:xfrm>
            <a:off x="-685800" y="1628160"/>
            <a:ext cx="350520" cy="32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600" dirty="0">
                <a:solidFill>
                  <a:schemeClr val="tx1"/>
                </a:solidFill>
              </a:rPr>
              <a:t>FFFFFF</a:t>
            </a:r>
          </a:p>
        </p:txBody>
      </p:sp>
      <p:sp>
        <p:nvSpPr>
          <p:cNvPr id="10" name="Rechteck 9">
            <a:extLst>
              <a:ext uri="{FF2B5EF4-FFF2-40B4-BE49-F238E27FC236}">
                <a16:creationId xmlns:a16="http://schemas.microsoft.com/office/drawing/2014/main" id="{4E766143-1904-5ABE-BDE9-AEBDCC29B55D}"/>
              </a:ext>
            </a:extLst>
          </p:cNvPr>
          <p:cNvSpPr/>
          <p:nvPr userDrawn="1"/>
        </p:nvSpPr>
        <p:spPr>
          <a:xfrm>
            <a:off x="-685800" y="2115840"/>
            <a:ext cx="350520" cy="322560"/>
          </a:xfrm>
          <a:prstGeom prst="rect">
            <a:avLst/>
          </a:prstGeom>
          <a:solidFill>
            <a:srgbClr val="1F455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1F455D</a:t>
            </a:r>
          </a:p>
        </p:txBody>
      </p:sp>
      <p:sp>
        <p:nvSpPr>
          <p:cNvPr id="11" name="Rechteck 10">
            <a:extLst>
              <a:ext uri="{FF2B5EF4-FFF2-40B4-BE49-F238E27FC236}">
                <a16:creationId xmlns:a16="http://schemas.microsoft.com/office/drawing/2014/main" id="{D3687E0E-E9CB-ADD4-6011-80EA4B163464}"/>
              </a:ext>
            </a:extLst>
          </p:cNvPr>
          <p:cNvSpPr/>
          <p:nvPr userDrawn="1"/>
        </p:nvSpPr>
        <p:spPr>
          <a:xfrm>
            <a:off x="-685800" y="2603520"/>
            <a:ext cx="350520" cy="322560"/>
          </a:xfrm>
          <a:prstGeom prst="rect">
            <a:avLst/>
          </a:prstGeom>
          <a:solidFill>
            <a:srgbClr val="0056A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0056A4</a:t>
            </a:r>
          </a:p>
        </p:txBody>
      </p:sp>
      <p:sp>
        <p:nvSpPr>
          <p:cNvPr id="12" name="Rechteck 11">
            <a:extLst>
              <a:ext uri="{FF2B5EF4-FFF2-40B4-BE49-F238E27FC236}">
                <a16:creationId xmlns:a16="http://schemas.microsoft.com/office/drawing/2014/main" id="{439CCDC6-6932-3890-463E-8C8503950912}"/>
              </a:ext>
            </a:extLst>
          </p:cNvPr>
          <p:cNvSpPr/>
          <p:nvPr userDrawn="1"/>
        </p:nvSpPr>
        <p:spPr>
          <a:xfrm>
            <a:off x="-685800" y="3085803"/>
            <a:ext cx="350520" cy="322560"/>
          </a:xfrm>
          <a:prstGeom prst="rect">
            <a:avLst/>
          </a:prstGeom>
          <a:solidFill>
            <a:srgbClr val="79C6C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dirty="0">
                <a:solidFill>
                  <a:schemeClr val="tx1"/>
                </a:solidFill>
              </a:rPr>
              <a:t>79C6C0</a:t>
            </a:r>
          </a:p>
        </p:txBody>
      </p:sp>
      <p:sp>
        <p:nvSpPr>
          <p:cNvPr id="13" name="Rechteck 12">
            <a:extLst>
              <a:ext uri="{FF2B5EF4-FFF2-40B4-BE49-F238E27FC236}">
                <a16:creationId xmlns:a16="http://schemas.microsoft.com/office/drawing/2014/main" id="{619632CE-F0DE-13D8-7AC7-3A8CEA44B286}"/>
              </a:ext>
            </a:extLst>
          </p:cNvPr>
          <p:cNvSpPr/>
          <p:nvPr userDrawn="1"/>
        </p:nvSpPr>
        <p:spPr>
          <a:xfrm>
            <a:off x="-685800" y="3628083"/>
            <a:ext cx="350520" cy="322560"/>
          </a:xfrm>
          <a:prstGeom prst="rect">
            <a:avLst/>
          </a:prstGeom>
          <a:solidFill>
            <a:srgbClr val="3A8C8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3A8C84</a:t>
            </a:r>
          </a:p>
        </p:txBody>
      </p:sp>
      <p:sp>
        <p:nvSpPr>
          <p:cNvPr id="14" name="Rechteck 13">
            <a:extLst>
              <a:ext uri="{FF2B5EF4-FFF2-40B4-BE49-F238E27FC236}">
                <a16:creationId xmlns:a16="http://schemas.microsoft.com/office/drawing/2014/main" id="{49A1BF0C-EEBC-A231-8433-2FE36A1B4678}"/>
              </a:ext>
            </a:extLst>
          </p:cNvPr>
          <p:cNvSpPr/>
          <p:nvPr userDrawn="1"/>
        </p:nvSpPr>
        <p:spPr>
          <a:xfrm>
            <a:off x="-685800" y="4097041"/>
            <a:ext cx="350520" cy="322560"/>
          </a:xfrm>
          <a:prstGeom prst="rect">
            <a:avLst/>
          </a:prstGeom>
          <a:solidFill>
            <a:srgbClr val="F2B36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tx1"/>
                </a:solidFill>
              </a:rPr>
              <a:t>F2B361</a:t>
            </a:r>
          </a:p>
        </p:txBody>
      </p:sp>
      <p:sp>
        <p:nvSpPr>
          <p:cNvPr id="15" name="Rechteck 14">
            <a:extLst>
              <a:ext uri="{FF2B5EF4-FFF2-40B4-BE49-F238E27FC236}">
                <a16:creationId xmlns:a16="http://schemas.microsoft.com/office/drawing/2014/main" id="{185BF93B-CFFA-3E9A-FFF9-C6165D8F6868}"/>
              </a:ext>
            </a:extLst>
          </p:cNvPr>
          <p:cNvSpPr/>
          <p:nvPr userDrawn="1"/>
        </p:nvSpPr>
        <p:spPr>
          <a:xfrm>
            <a:off x="-685800" y="4584721"/>
            <a:ext cx="350520" cy="322560"/>
          </a:xfrm>
          <a:prstGeom prst="rect">
            <a:avLst/>
          </a:prstGeom>
          <a:solidFill>
            <a:srgbClr val="F2911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F29111</a:t>
            </a:r>
          </a:p>
        </p:txBody>
      </p:sp>
      <p:sp>
        <p:nvSpPr>
          <p:cNvPr id="16" name="Rechteck 15">
            <a:extLst>
              <a:ext uri="{FF2B5EF4-FFF2-40B4-BE49-F238E27FC236}">
                <a16:creationId xmlns:a16="http://schemas.microsoft.com/office/drawing/2014/main" id="{0F2550CA-4A8D-C9F9-6324-C036C874543B}"/>
              </a:ext>
            </a:extLst>
          </p:cNvPr>
          <p:cNvSpPr/>
          <p:nvPr userDrawn="1"/>
        </p:nvSpPr>
        <p:spPr>
          <a:xfrm>
            <a:off x="-685800" y="5072401"/>
            <a:ext cx="350520" cy="322560"/>
          </a:xfrm>
          <a:prstGeom prst="rect">
            <a:avLst/>
          </a:prstGeom>
          <a:solidFill>
            <a:srgbClr val="922D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922D50</a:t>
            </a:r>
          </a:p>
        </p:txBody>
      </p:sp>
    </p:spTree>
    <p:extLst>
      <p:ext uri="{BB962C8B-B14F-4D97-AF65-F5344CB8AC3E}">
        <p14:creationId xmlns:p14="http://schemas.microsoft.com/office/powerpoint/2010/main" val="269156078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9" r:id="rId4"/>
    <p:sldLayoutId id="2147483670" r:id="rId5"/>
    <p:sldLayoutId id="2147483671" r:id="rId6"/>
    <p:sldLayoutId id="2147483672" r:id="rId7"/>
    <p:sldLayoutId id="2147483654" r:id="rId8"/>
    <p:sldLayoutId id="2147483749" r:id="rId9"/>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userDrawn="1">
          <p15:clr>
            <a:srgbClr val="F26B43"/>
          </p15:clr>
        </p15:guide>
        <p15:guide id="2" pos="7537" userDrawn="1">
          <p15:clr>
            <a:srgbClr val="F26B43"/>
          </p15:clr>
        </p15:guide>
        <p15:guide id="3" orient="horz" pos="4178" userDrawn="1">
          <p15:clr>
            <a:srgbClr val="F26B43"/>
          </p15:clr>
        </p15:guide>
        <p15:guide id="4" orient="horz" pos="142" userDrawn="1">
          <p15:clr>
            <a:srgbClr val="F26B43"/>
          </p15:clr>
        </p15:guide>
        <p15:guide id="5" orient="horz" pos="709" userDrawn="1">
          <p15:clr>
            <a:srgbClr val="F26B43"/>
          </p15:clr>
        </p15:guide>
        <p15:guide id="6" orient="horz" pos="913" userDrawn="1">
          <p15:clr>
            <a:srgbClr val="F26B43"/>
          </p15:clr>
        </p15:guide>
        <p15:guide id="7" orient="horz" pos="3861" userDrawn="1">
          <p15:clr>
            <a:srgbClr val="F26B43"/>
          </p15:clr>
        </p15:guide>
        <p15:guide id="8" pos="3840" userDrawn="1">
          <p15:clr>
            <a:srgbClr val="F26B43"/>
          </p15:clr>
        </p15:guide>
        <p15:guide id="9" orient="horz" pos="23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3E1E18-B10F-EB30-B845-4287AA53B02E}"/>
              </a:ext>
            </a:extLst>
          </p:cNvPr>
          <p:cNvSpPr>
            <a:spLocks noGrp="1"/>
          </p:cNvSpPr>
          <p:nvPr>
            <p:ph type="title"/>
          </p:nvPr>
        </p:nvSpPr>
        <p:spPr>
          <a:xfrm>
            <a:off x="227013" y="234000"/>
            <a:ext cx="9821960" cy="447037"/>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B0F70DE0-FEEF-03FB-D024-513D75E3BB2B}"/>
              </a:ext>
            </a:extLst>
          </p:cNvPr>
          <p:cNvSpPr>
            <a:spLocks noGrp="1"/>
          </p:cNvSpPr>
          <p:nvPr>
            <p:ph type="body" idx="1"/>
          </p:nvPr>
        </p:nvSpPr>
        <p:spPr>
          <a:xfrm>
            <a:off x="227013" y="1449388"/>
            <a:ext cx="11737975" cy="467803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A93F722D-FBE4-731F-913F-6E69464AD6FC}"/>
              </a:ext>
            </a:extLst>
          </p:cNvPr>
          <p:cNvSpPr>
            <a:spLocks noGrp="1"/>
          </p:cNvSpPr>
          <p:nvPr>
            <p:ph type="ftr" sz="quarter" idx="3"/>
          </p:nvPr>
        </p:nvSpPr>
        <p:spPr>
          <a:xfrm>
            <a:off x="227013" y="6390325"/>
            <a:ext cx="4114800" cy="242250"/>
          </a:xfrm>
          <a:prstGeom prst="rect">
            <a:avLst/>
          </a:prstGeom>
        </p:spPr>
        <p:txBody>
          <a:bodyPr vert="horz" lIns="91440" tIns="45720" rIns="91440" bIns="45720" rtlCol="0" anchor="b"/>
          <a:lstStyle>
            <a:lvl1pPr algn="l">
              <a:defRPr sz="1050">
                <a:solidFill>
                  <a:schemeClr val="tx2"/>
                </a:solidFill>
                <a:latin typeface="Verdana" panose="020B0604030504040204" pitchFamily="34" charset="0"/>
                <a:ea typeface="Verdana" panose="020B0604030504040204" pitchFamily="34" charset="0"/>
              </a:defRPr>
            </a:lvl1pPr>
          </a:lstStyle>
          <a:p>
            <a:endParaRPr lang="de-DE"/>
          </a:p>
        </p:txBody>
      </p:sp>
      <p:sp>
        <p:nvSpPr>
          <p:cNvPr id="6" name="Foliennummernplatzhalter 5">
            <a:extLst>
              <a:ext uri="{FF2B5EF4-FFF2-40B4-BE49-F238E27FC236}">
                <a16:creationId xmlns:a16="http://schemas.microsoft.com/office/drawing/2014/main" id="{7ADF707F-FBE5-8C84-044C-5F392F02D629}"/>
              </a:ext>
            </a:extLst>
          </p:cNvPr>
          <p:cNvSpPr>
            <a:spLocks noGrp="1"/>
          </p:cNvSpPr>
          <p:nvPr>
            <p:ph type="sldNum" sz="quarter" idx="4"/>
          </p:nvPr>
        </p:nvSpPr>
        <p:spPr>
          <a:xfrm>
            <a:off x="11353800" y="6381750"/>
            <a:ext cx="607640" cy="250825"/>
          </a:xfrm>
          <a:prstGeom prst="rect">
            <a:avLst/>
          </a:prstGeom>
        </p:spPr>
        <p:txBody>
          <a:bodyPr vert="horz" lIns="91440" tIns="45720" rIns="91440" bIns="45720" rtlCol="0" anchor="b"/>
          <a:lstStyle>
            <a:lvl1pPr algn="r">
              <a:defRPr sz="1000">
                <a:solidFill>
                  <a:schemeClr val="tx2"/>
                </a:solidFill>
                <a:latin typeface="Verdana" panose="020B0604030504040204" pitchFamily="34" charset="0"/>
                <a:ea typeface="Verdana" panose="020B0604030504040204" pitchFamily="34" charset="0"/>
              </a:defRPr>
            </a:lvl1pPr>
          </a:lstStyle>
          <a:p>
            <a:fld id="{D2497DF5-A2E6-4A0F-AF9A-3241C4C751F7}" type="slidenum">
              <a:rPr lang="de-DE" smtClean="0"/>
              <a:pPr/>
              <a:t>‹Nr.›</a:t>
            </a:fld>
            <a:endParaRPr lang="de-DE"/>
          </a:p>
        </p:txBody>
      </p:sp>
      <p:pic>
        <p:nvPicPr>
          <p:cNvPr id="8" name="Grafik 7">
            <a:extLst>
              <a:ext uri="{FF2B5EF4-FFF2-40B4-BE49-F238E27FC236}">
                <a16:creationId xmlns:a16="http://schemas.microsoft.com/office/drawing/2014/main" id="{2048FA50-C46C-EFD8-1130-5A4353199EDE}"/>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206000" y="234000"/>
            <a:ext cx="1755440" cy="266400"/>
          </a:xfrm>
          <a:prstGeom prst="rect">
            <a:avLst/>
          </a:prstGeom>
        </p:spPr>
      </p:pic>
      <p:sp>
        <p:nvSpPr>
          <p:cNvPr id="17" name="Rechteck 16">
            <a:extLst>
              <a:ext uri="{FF2B5EF4-FFF2-40B4-BE49-F238E27FC236}">
                <a16:creationId xmlns:a16="http://schemas.microsoft.com/office/drawing/2014/main" id="{E785F8E2-0D88-0973-1002-C4F82B6413A2}"/>
              </a:ext>
            </a:extLst>
          </p:cNvPr>
          <p:cNvSpPr/>
          <p:nvPr userDrawn="1"/>
        </p:nvSpPr>
        <p:spPr>
          <a:xfrm>
            <a:off x="-685800" y="1628160"/>
            <a:ext cx="350520" cy="32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600" dirty="0">
                <a:solidFill>
                  <a:schemeClr val="tx1"/>
                </a:solidFill>
              </a:rPr>
              <a:t>FFFFFF</a:t>
            </a:r>
          </a:p>
        </p:txBody>
      </p:sp>
      <p:sp>
        <p:nvSpPr>
          <p:cNvPr id="18" name="Rechteck 17">
            <a:extLst>
              <a:ext uri="{FF2B5EF4-FFF2-40B4-BE49-F238E27FC236}">
                <a16:creationId xmlns:a16="http://schemas.microsoft.com/office/drawing/2014/main" id="{F11E5934-DEE4-A798-915C-4A7A00634842}"/>
              </a:ext>
            </a:extLst>
          </p:cNvPr>
          <p:cNvSpPr/>
          <p:nvPr userDrawn="1"/>
        </p:nvSpPr>
        <p:spPr>
          <a:xfrm>
            <a:off x="-685800" y="2115840"/>
            <a:ext cx="350520" cy="322560"/>
          </a:xfrm>
          <a:prstGeom prst="rect">
            <a:avLst/>
          </a:prstGeom>
          <a:solidFill>
            <a:srgbClr val="1F455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1F455D</a:t>
            </a:r>
          </a:p>
        </p:txBody>
      </p:sp>
      <p:sp>
        <p:nvSpPr>
          <p:cNvPr id="19" name="Rechteck 18">
            <a:extLst>
              <a:ext uri="{FF2B5EF4-FFF2-40B4-BE49-F238E27FC236}">
                <a16:creationId xmlns:a16="http://schemas.microsoft.com/office/drawing/2014/main" id="{209D1B31-6579-220B-FAD8-B78C012EC292}"/>
              </a:ext>
            </a:extLst>
          </p:cNvPr>
          <p:cNvSpPr/>
          <p:nvPr userDrawn="1"/>
        </p:nvSpPr>
        <p:spPr>
          <a:xfrm>
            <a:off x="-685800" y="2603520"/>
            <a:ext cx="350520" cy="322560"/>
          </a:xfrm>
          <a:prstGeom prst="rect">
            <a:avLst/>
          </a:prstGeom>
          <a:solidFill>
            <a:srgbClr val="0056A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0056A4</a:t>
            </a:r>
          </a:p>
        </p:txBody>
      </p:sp>
      <p:sp>
        <p:nvSpPr>
          <p:cNvPr id="20" name="Rechteck 19">
            <a:extLst>
              <a:ext uri="{FF2B5EF4-FFF2-40B4-BE49-F238E27FC236}">
                <a16:creationId xmlns:a16="http://schemas.microsoft.com/office/drawing/2014/main" id="{2A677A57-3BBC-7E9E-EEF6-D7969725AF2B}"/>
              </a:ext>
            </a:extLst>
          </p:cNvPr>
          <p:cNvSpPr/>
          <p:nvPr userDrawn="1"/>
        </p:nvSpPr>
        <p:spPr>
          <a:xfrm>
            <a:off x="-685800" y="3085803"/>
            <a:ext cx="350520" cy="322560"/>
          </a:xfrm>
          <a:prstGeom prst="rect">
            <a:avLst/>
          </a:prstGeom>
          <a:solidFill>
            <a:srgbClr val="79C6C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dirty="0">
                <a:solidFill>
                  <a:schemeClr val="tx1"/>
                </a:solidFill>
              </a:rPr>
              <a:t>79C6C0</a:t>
            </a:r>
          </a:p>
        </p:txBody>
      </p:sp>
      <p:sp>
        <p:nvSpPr>
          <p:cNvPr id="21" name="Rechteck 20">
            <a:extLst>
              <a:ext uri="{FF2B5EF4-FFF2-40B4-BE49-F238E27FC236}">
                <a16:creationId xmlns:a16="http://schemas.microsoft.com/office/drawing/2014/main" id="{EA07FE8D-69F3-BCB6-B51F-092B829001F9}"/>
              </a:ext>
            </a:extLst>
          </p:cNvPr>
          <p:cNvSpPr/>
          <p:nvPr userDrawn="1"/>
        </p:nvSpPr>
        <p:spPr>
          <a:xfrm>
            <a:off x="-685800" y="3628083"/>
            <a:ext cx="350520" cy="322560"/>
          </a:xfrm>
          <a:prstGeom prst="rect">
            <a:avLst/>
          </a:prstGeom>
          <a:solidFill>
            <a:srgbClr val="3A8C8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3A8C84</a:t>
            </a:r>
          </a:p>
        </p:txBody>
      </p:sp>
      <p:sp>
        <p:nvSpPr>
          <p:cNvPr id="22" name="Rechteck 21">
            <a:extLst>
              <a:ext uri="{FF2B5EF4-FFF2-40B4-BE49-F238E27FC236}">
                <a16:creationId xmlns:a16="http://schemas.microsoft.com/office/drawing/2014/main" id="{2716D468-DAC9-51A5-F086-EB3A7D3385A0}"/>
              </a:ext>
            </a:extLst>
          </p:cNvPr>
          <p:cNvSpPr/>
          <p:nvPr userDrawn="1"/>
        </p:nvSpPr>
        <p:spPr>
          <a:xfrm>
            <a:off x="-685800" y="4097041"/>
            <a:ext cx="350520" cy="322560"/>
          </a:xfrm>
          <a:prstGeom prst="rect">
            <a:avLst/>
          </a:prstGeom>
          <a:solidFill>
            <a:srgbClr val="F2B36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tx1"/>
                </a:solidFill>
              </a:rPr>
              <a:t>F2B361</a:t>
            </a:r>
          </a:p>
        </p:txBody>
      </p:sp>
      <p:sp>
        <p:nvSpPr>
          <p:cNvPr id="23" name="Rechteck 22">
            <a:extLst>
              <a:ext uri="{FF2B5EF4-FFF2-40B4-BE49-F238E27FC236}">
                <a16:creationId xmlns:a16="http://schemas.microsoft.com/office/drawing/2014/main" id="{4D2A9BD0-5316-1D25-8387-16D5A2E9A804}"/>
              </a:ext>
            </a:extLst>
          </p:cNvPr>
          <p:cNvSpPr/>
          <p:nvPr userDrawn="1"/>
        </p:nvSpPr>
        <p:spPr>
          <a:xfrm>
            <a:off x="-685800" y="4584721"/>
            <a:ext cx="350520" cy="322560"/>
          </a:xfrm>
          <a:prstGeom prst="rect">
            <a:avLst/>
          </a:prstGeom>
          <a:solidFill>
            <a:srgbClr val="F2911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F29111</a:t>
            </a:r>
          </a:p>
        </p:txBody>
      </p:sp>
      <p:sp>
        <p:nvSpPr>
          <p:cNvPr id="24" name="Rechteck 23">
            <a:extLst>
              <a:ext uri="{FF2B5EF4-FFF2-40B4-BE49-F238E27FC236}">
                <a16:creationId xmlns:a16="http://schemas.microsoft.com/office/drawing/2014/main" id="{4E27FF5D-28DD-256E-A55E-75C7743617D9}"/>
              </a:ext>
            </a:extLst>
          </p:cNvPr>
          <p:cNvSpPr/>
          <p:nvPr userDrawn="1"/>
        </p:nvSpPr>
        <p:spPr>
          <a:xfrm>
            <a:off x="-685800" y="5072401"/>
            <a:ext cx="350520" cy="322560"/>
          </a:xfrm>
          <a:prstGeom prst="rect">
            <a:avLst/>
          </a:prstGeom>
          <a:solidFill>
            <a:srgbClr val="922D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922D50</a:t>
            </a:r>
          </a:p>
        </p:txBody>
      </p:sp>
    </p:spTree>
    <p:extLst>
      <p:ext uri="{BB962C8B-B14F-4D97-AF65-F5344CB8AC3E}">
        <p14:creationId xmlns:p14="http://schemas.microsoft.com/office/powerpoint/2010/main" val="120328023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27" r:id="rId14"/>
    <p:sldLayoutId id="2147483728" r:id="rId15"/>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p15:clr>
            <a:srgbClr val="F26B43"/>
          </p15:clr>
        </p15:guide>
        <p15:guide id="2" pos="7537">
          <p15:clr>
            <a:srgbClr val="F26B43"/>
          </p15:clr>
        </p15:guide>
        <p15:guide id="3" orient="horz" pos="4178">
          <p15:clr>
            <a:srgbClr val="F26B43"/>
          </p15:clr>
        </p15:guide>
        <p15:guide id="4" orient="horz" pos="142">
          <p15:clr>
            <a:srgbClr val="F26B43"/>
          </p15:clr>
        </p15:guide>
        <p15:guide id="5" orient="horz" pos="709">
          <p15:clr>
            <a:srgbClr val="F26B43"/>
          </p15:clr>
        </p15:guide>
        <p15:guide id="6" orient="horz" pos="913">
          <p15:clr>
            <a:srgbClr val="F26B43"/>
          </p15:clr>
        </p15:guide>
        <p15:guide id="7" orient="horz" pos="3861">
          <p15:clr>
            <a:srgbClr val="F26B43"/>
          </p15:clr>
        </p15:guide>
        <p15:guide id="8" pos="3840">
          <p15:clr>
            <a:srgbClr val="F26B43"/>
          </p15:clr>
        </p15:guide>
        <p15:guide id="9" orient="horz" pos="238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3E1E18-B10F-EB30-B845-4287AA53B02E}"/>
              </a:ext>
            </a:extLst>
          </p:cNvPr>
          <p:cNvSpPr>
            <a:spLocks noGrp="1"/>
          </p:cNvSpPr>
          <p:nvPr>
            <p:ph type="title"/>
          </p:nvPr>
        </p:nvSpPr>
        <p:spPr>
          <a:xfrm>
            <a:off x="227013" y="234000"/>
            <a:ext cx="9821960" cy="447037"/>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B0F70DE0-FEEF-03FB-D024-513D75E3BB2B}"/>
              </a:ext>
            </a:extLst>
          </p:cNvPr>
          <p:cNvSpPr>
            <a:spLocks noGrp="1"/>
          </p:cNvSpPr>
          <p:nvPr>
            <p:ph type="body" idx="1"/>
          </p:nvPr>
        </p:nvSpPr>
        <p:spPr>
          <a:xfrm>
            <a:off x="227013" y="1449388"/>
            <a:ext cx="11737975" cy="467803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A93F722D-FBE4-731F-913F-6E69464AD6FC}"/>
              </a:ext>
            </a:extLst>
          </p:cNvPr>
          <p:cNvSpPr>
            <a:spLocks noGrp="1"/>
          </p:cNvSpPr>
          <p:nvPr>
            <p:ph type="ftr" sz="quarter" idx="3"/>
          </p:nvPr>
        </p:nvSpPr>
        <p:spPr>
          <a:xfrm>
            <a:off x="227013" y="6390325"/>
            <a:ext cx="4114800" cy="242250"/>
          </a:xfrm>
          <a:prstGeom prst="rect">
            <a:avLst/>
          </a:prstGeom>
        </p:spPr>
        <p:txBody>
          <a:bodyPr vert="horz" lIns="91440" tIns="45720" rIns="91440" bIns="45720" rtlCol="0" anchor="b"/>
          <a:lstStyle>
            <a:lvl1pPr algn="l">
              <a:defRPr sz="1050">
                <a:solidFill>
                  <a:schemeClr val="tx2"/>
                </a:solidFill>
                <a:latin typeface="Verdana" panose="020B0604030504040204" pitchFamily="34" charset="0"/>
                <a:ea typeface="Verdana" panose="020B0604030504040204" pitchFamily="34" charset="0"/>
              </a:defRPr>
            </a:lvl1pPr>
          </a:lstStyle>
          <a:p>
            <a:endParaRPr lang="de-DE"/>
          </a:p>
        </p:txBody>
      </p:sp>
      <p:sp>
        <p:nvSpPr>
          <p:cNvPr id="6" name="Foliennummernplatzhalter 5">
            <a:extLst>
              <a:ext uri="{FF2B5EF4-FFF2-40B4-BE49-F238E27FC236}">
                <a16:creationId xmlns:a16="http://schemas.microsoft.com/office/drawing/2014/main" id="{7ADF707F-FBE5-8C84-044C-5F392F02D629}"/>
              </a:ext>
            </a:extLst>
          </p:cNvPr>
          <p:cNvSpPr>
            <a:spLocks noGrp="1"/>
          </p:cNvSpPr>
          <p:nvPr>
            <p:ph type="sldNum" sz="quarter" idx="4"/>
          </p:nvPr>
        </p:nvSpPr>
        <p:spPr>
          <a:xfrm>
            <a:off x="11353800" y="6381750"/>
            <a:ext cx="607640" cy="250825"/>
          </a:xfrm>
          <a:prstGeom prst="rect">
            <a:avLst/>
          </a:prstGeom>
        </p:spPr>
        <p:txBody>
          <a:bodyPr vert="horz" lIns="91440" tIns="45720" rIns="91440" bIns="45720" rtlCol="0" anchor="b"/>
          <a:lstStyle>
            <a:lvl1pPr algn="r">
              <a:defRPr sz="1000">
                <a:solidFill>
                  <a:schemeClr val="tx2"/>
                </a:solidFill>
                <a:latin typeface="Verdana" panose="020B0604030504040204" pitchFamily="34" charset="0"/>
                <a:ea typeface="Verdana" panose="020B0604030504040204" pitchFamily="34" charset="0"/>
              </a:defRPr>
            </a:lvl1pPr>
          </a:lstStyle>
          <a:p>
            <a:fld id="{D2497DF5-A2E6-4A0F-AF9A-3241C4C751F7}" type="slidenum">
              <a:rPr lang="de-DE" smtClean="0"/>
              <a:pPr/>
              <a:t>‹Nr.›</a:t>
            </a:fld>
            <a:endParaRPr lang="de-DE"/>
          </a:p>
        </p:txBody>
      </p:sp>
      <p:pic>
        <p:nvPicPr>
          <p:cNvPr id="8" name="Grafik 7">
            <a:extLst>
              <a:ext uri="{FF2B5EF4-FFF2-40B4-BE49-F238E27FC236}">
                <a16:creationId xmlns:a16="http://schemas.microsoft.com/office/drawing/2014/main" id="{2048FA50-C46C-EFD8-1130-5A4353199ED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206000" y="234000"/>
            <a:ext cx="1755440" cy="266400"/>
          </a:xfrm>
          <a:prstGeom prst="rect">
            <a:avLst/>
          </a:prstGeom>
        </p:spPr>
      </p:pic>
      <p:sp>
        <p:nvSpPr>
          <p:cNvPr id="17" name="Rechteck 16">
            <a:extLst>
              <a:ext uri="{FF2B5EF4-FFF2-40B4-BE49-F238E27FC236}">
                <a16:creationId xmlns:a16="http://schemas.microsoft.com/office/drawing/2014/main" id="{45758D76-EA79-D23C-3A18-D6D5DB2ACBCA}"/>
              </a:ext>
            </a:extLst>
          </p:cNvPr>
          <p:cNvSpPr/>
          <p:nvPr userDrawn="1"/>
        </p:nvSpPr>
        <p:spPr>
          <a:xfrm>
            <a:off x="-685800" y="1628160"/>
            <a:ext cx="350520" cy="32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600" dirty="0">
                <a:solidFill>
                  <a:schemeClr val="tx1"/>
                </a:solidFill>
              </a:rPr>
              <a:t>FFFFFF</a:t>
            </a:r>
          </a:p>
        </p:txBody>
      </p:sp>
      <p:sp>
        <p:nvSpPr>
          <p:cNvPr id="18" name="Rechteck 17">
            <a:extLst>
              <a:ext uri="{FF2B5EF4-FFF2-40B4-BE49-F238E27FC236}">
                <a16:creationId xmlns:a16="http://schemas.microsoft.com/office/drawing/2014/main" id="{32B15219-7224-EB53-D9E8-07550D971989}"/>
              </a:ext>
            </a:extLst>
          </p:cNvPr>
          <p:cNvSpPr/>
          <p:nvPr userDrawn="1"/>
        </p:nvSpPr>
        <p:spPr>
          <a:xfrm>
            <a:off x="-685800" y="2115840"/>
            <a:ext cx="350520" cy="322560"/>
          </a:xfrm>
          <a:prstGeom prst="rect">
            <a:avLst/>
          </a:prstGeom>
          <a:solidFill>
            <a:srgbClr val="1F455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1F455D</a:t>
            </a:r>
          </a:p>
        </p:txBody>
      </p:sp>
      <p:sp>
        <p:nvSpPr>
          <p:cNvPr id="19" name="Rechteck 18">
            <a:extLst>
              <a:ext uri="{FF2B5EF4-FFF2-40B4-BE49-F238E27FC236}">
                <a16:creationId xmlns:a16="http://schemas.microsoft.com/office/drawing/2014/main" id="{3B5A1487-A83F-0CA4-0BA7-0DB5B195F5E3}"/>
              </a:ext>
            </a:extLst>
          </p:cNvPr>
          <p:cNvSpPr/>
          <p:nvPr userDrawn="1"/>
        </p:nvSpPr>
        <p:spPr>
          <a:xfrm>
            <a:off x="-685800" y="2603520"/>
            <a:ext cx="350520" cy="322560"/>
          </a:xfrm>
          <a:prstGeom prst="rect">
            <a:avLst/>
          </a:prstGeom>
          <a:solidFill>
            <a:srgbClr val="0056A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0056A4</a:t>
            </a:r>
          </a:p>
        </p:txBody>
      </p:sp>
      <p:sp>
        <p:nvSpPr>
          <p:cNvPr id="20" name="Rechteck 19">
            <a:extLst>
              <a:ext uri="{FF2B5EF4-FFF2-40B4-BE49-F238E27FC236}">
                <a16:creationId xmlns:a16="http://schemas.microsoft.com/office/drawing/2014/main" id="{B5AC29DC-3E51-FE5E-8DAC-DA184E03A71D}"/>
              </a:ext>
            </a:extLst>
          </p:cNvPr>
          <p:cNvSpPr/>
          <p:nvPr userDrawn="1"/>
        </p:nvSpPr>
        <p:spPr>
          <a:xfrm>
            <a:off x="-685800" y="3085803"/>
            <a:ext cx="350520" cy="322560"/>
          </a:xfrm>
          <a:prstGeom prst="rect">
            <a:avLst/>
          </a:prstGeom>
          <a:solidFill>
            <a:srgbClr val="79C6C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dirty="0">
                <a:solidFill>
                  <a:schemeClr val="tx1"/>
                </a:solidFill>
              </a:rPr>
              <a:t>79C6C0</a:t>
            </a:r>
          </a:p>
        </p:txBody>
      </p:sp>
      <p:sp>
        <p:nvSpPr>
          <p:cNvPr id="21" name="Rechteck 20">
            <a:extLst>
              <a:ext uri="{FF2B5EF4-FFF2-40B4-BE49-F238E27FC236}">
                <a16:creationId xmlns:a16="http://schemas.microsoft.com/office/drawing/2014/main" id="{78BE9FF3-9BC6-5FB6-1E6C-973892C9C6F8}"/>
              </a:ext>
            </a:extLst>
          </p:cNvPr>
          <p:cNvSpPr/>
          <p:nvPr userDrawn="1"/>
        </p:nvSpPr>
        <p:spPr>
          <a:xfrm>
            <a:off x="-685800" y="3628083"/>
            <a:ext cx="350520" cy="322560"/>
          </a:xfrm>
          <a:prstGeom prst="rect">
            <a:avLst/>
          </a:prstGeom>
          <a:solidFill>
            <a:srgbClr val="3A8C8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3A8C84</a:t>
            </a:r>
          </a:p>
        </p:txBody>
      </p:sp>
      <p:sp>
        <p:nvSpPr>
          <p:cNvPr id="22" name="Rechteck 21">
            <a:extLst>
              <a:ext uri="{FF2B5EF4-FFF2-40B4-BE49-F238E27FC236}">
                <a16:creationId xmlns:a16="http://schemas.microsoft.com/office/drawing/2014/main" id="{13FECC7B-56E1-E606-CF56-E6687CB6A089}"/>
              </a:ext>
            </a:extLst>
          </p:cNvPr>
          <p:cNvSpPr/>
          <p:nvPr userDrawn="1"/>
        </p:nvSpPr>
        <p:spPr>
          <a:xfrm>
            <a:off x="-685800" y="4097041"/>
            <a:ext cx="350520" cy="322560"/>
          </a:xfrm>
          <a:prstGeom prst="rect">
            <a:avLst/>
          </a:prstGeom>
          <a:solidFill>
            <a:srgbClr val="F2B36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tx1"/>
                </a:solidFill>
              </a:rPr>
              <a:t>F2B361</a:t>
            </a:r>
          </a:p>
        </p:txBody>
      </p:sp>
      <p:sp>
        <p:nvSpPr>
          <p:cNvPr id="23" name="Rechteck 22">
            <a:extLst>
              <a:ext uri="{FF2B5EF4-FFF2-40B4-BE49-F238E27FC236}">
                <a16:creationId xmlns:a16="http://schemas.microsoft.com/office/drawing/2014/main" id="{6CF37169-783D-177E-705A-9CC47C2A6B38}"/>
              </a:ext>
            </a:extLst>
          </p:cNvPr>
          <p:cNvSpPr/>
          <p:nvPr userDrawn="1"/>
        </p:nvSpPr>
        <p:spPr>
          <a:xfrm>
            <a:off x="-685800" y="4584721"/>
            <a:ext cx="350520" cy="322560"/>
          </a:xfrm>
          <a:prstGeom prst="rect">
            <a:avLst/>
          </a:prstGeom>
          <a:solidFill>
            <a:srgbClr val="F2911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F29111</a:t>
            </a:r>
          </a:p>
        </p:txBody>
      </p:sp>
      <p:sp>
        <p:nvSpPr>
          <p:cNvPr id="24" name="Rechteck 23">
            <a:extLst>
              <a:ext uri="{FF2B5EF4-FFF2-40B4-BE49-F238E27FC236}">
                <a16:creationId xmlns:a16="http://schemas.microsoft.com/office/drawing/2014/main" id="{9879952B-4C1D-2AD8-A04F-AF2A96565A7B}"/>
              </a:ext>
            </a:extLst>
          </p:cNvPr>
          <p:cNvSpPr/>
          <p:nvPr userDrawn="1"/>
        </p:nvSpPr>
        <p:spPr>
          <a:xfrm>
            <a:off x="-685800" y="5072401"/>
            <a:ext cx="350520" cy="322560"/>
          </a:xfrm>
          <a:prstGeom prst="rect">
            <a:avLst/>
          </a:prstGeom>
          <a:solidFill>
            <a:srgbClr val="922D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922D50</a:t>
            </a:r>
          </a:p>
        </p:txBody>
      </p:sp>
    </p:spTree>
    <p:extLst>
      <p:ext uri="{BB962C8B-B14F-4D97-AF65-F5344CB8AC3E}">
        <p14:creationId xmlns:p14="http://schemas.microsoft.com/office/powerpoint/2010/main" val="4080231405"/>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7" r:id="rId3"/>
    <p:sldLayoutId id="2147483748"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p15:clr>
            <a:srgbClr val="F26B43"/>
          </p15:clr>
        </p15:guide>
        <p15:guide id="2" pos="7537">
          <p15:clr>
            <a:srgbClr val="F26B43"/>
          </p15:clr>
        </p15:guide>
        <p15:guide id="3" orient="horz" pos="4178">
          <p15:clr>
            <a:srgbClr val="F26B43"/>
          </p15:clr>
        </p15:guide>
        <p15:guide id="4" orient="horz" pos="142">
          <p15:clr>
            <a:srgbClr val="F26B43"/>
          </p15:clr>
        </p15:guide>
        <p15:guide id="5" orient="horz" pos="709">
          <p15:clr>
            <a:srgbClr val="F26B43"/>
          </p15:clr>
        </p15:guide>
        <p15:guide id="6" orient="horz" pos="913">
          <p15:clr>
            <a:srgbClr val="F26B43"/>
          </p15:clr>
        </p15:guide>
        <p15:guide id="7" orient="horz" pos="3861">
          <p15:clr>
            <a:srgbClr val="F26B43"/>
          </p15:clr>
        </p15:guide>
        <p15:guide id="8" pos="3840">
          <p15:clr>
            <a:srgbClr val="F26B43"/>
          </p15:clr>
        </p15:guide>
        <p15:guide id="9" orient="horz" pos="238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FD7B21-5829-ED4B-4FB9-24BAB890D8A4}"/>
              </a:ext>
            </a:extLst>
          </p:cNvPr>
          <p:cNvSpPr>
            <a:spLocks noGrp="1"/>
          </p:cNvSpPr>
          <p:nvPr>
            <p:ph type="ctrTitle"/>
          </p:nvPr>
        </p:nvSpPr>
        <p:spPr/>
        <p:txBody>
          <a:bodyPr/>
          <a:lstStyle/>
          <a:p>
            <a:r>
              <a:rPr lang="de-DE" dirty="0"/>
              <a:t>Datenschutz –</a:t>
            </a:r>
            <a:br>
              <a:rPr lang="de-DE" dirty="0"/>
            </a:br>
            <a:r>
              <a:rPr lang="de-DE" dirty="0"/>
              <a:t>Pseudonymisierung/</a:t>
            </a:r>
            <a:br>
              <a:rPr lang="de-DE" dirty="0"/>
            </a:br>
            <a:r>
              <a:rPr lang="de-DE" dirty="0"/>
              <a:t>Anonymisierung</a:t>
            </a:r>
          </a:p>
        </p:txBody>
      </p:sp>
      <p:sp>
        <p:nvSpPr>
          <p:cNvPr id="3" name="Untertitel 2">
            <a:extLst>
              <a:ext uri="{FF2B5EF4-FFF2-40B4-BE49-F238E27FC236}">
                <a16:creationId xmlns:a16="http://schemas.microsoft.com/office/drawing/2014/main" id="{839FA819-83DB-B5EF-0826-FF462E65F454}"/>
              </a:ext>
            </a:extLst>
          </p:cNvPr>
          <p:cNvSpPr>
            <a:spLocks noGrp="1"/>
          </p:cNvSpPr>
          <p:nvPr>
            <p:ph type="subTitle" idx="1"/>
          </p:nvPr>
        </p:nvSpPr>
        <p:spPr/>
        <p:txBody>
          <a:bodyPr/>
          <a:lstStyle/>
          <a:p>
            <a:endParaRPr lang="de-DE"/>
          </a:p>
        </p:txBody>
      </p:sp>
      <p:sp>
        <p:nvSpPr>
          <p:cNvPr id="4" name="Bildplatzhalter 3">
            <a:extLst>
              <a:ext uri="{FF2B5EF4-FFF2-40B4-BE49-F238E27FC236}">
                <a16:creationId xmlns:a16="http://schemas.microsoft.com/office/drawing/2014/main" id="{6E62A4FF-E13B-E3DD-369F-5A6D0ED2A9E9}"/>
              </a:ext>
            </a:extLst>
          </p:cNvPr>
          <p:cNvSpPr>
            <a:spLocks noGrp="1"/>
          </p:cNvSpPr>
          <p:nvPr>
            <p:ph type="pic" sz="quarter" idx="10"/>
          </p:nvPr>
        </p:nvSpPr>
        <p:spPr/>
      </p:sp>
      <p:pic>
        <p:nvPicPr>
          <p:cNvPr id="5" name="Grafik 4">
            <a:extLst>
              <a:ext uri="{FF2B5EF4-FFF2-40B4-BE49-F238E27FC236}">
                <a16:creationId xmlns:a16="http://schemas.microsoft.com/office/drawing/2014/main" id="{D355E4F5-00A0-396A-70A7-6B893ECFCC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6914" y="3481088"/>
            <a:ext cx="3657648" cy="3148897"/>
          </a:xfrm>
          <a:prstGeom prst="rect">
            <a:avLst/>
          </a:prstGeom>
        </p:spPr>
      </p:pic>
    </p:spTree>
    <p:extLst>
      <p:ext uri="{BB962C8B-B14F-4D97-AF65-F5344CB8AC3E}">
        <p14:creationId xmlns:p14="http://schemas.microsoft.com/office/powerpoint/2010/main" val="4121633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043CBC-6115-405C-EA07-91957F5D7B37}"/>
              </a:ext>
            </a:extLst>
          </p:cNvPr>
          <p:cNvSpPr>
            <a:spLocks noGrp="1"/>
          </p:cNvSpPr>
          <p:nvPr>
            <p:ph type="ctrTitle"/>
          </p:nvPr>
        </p:nvSpPr>
        <p:spPr/>
        <p:txBody>
          <a:bodyPr/>
          <a:lstStyle/>
          <a:p>
            <a:r>
              <a:rPr lang="de-DE" dirty="0"/>
              <a:t>Anonymisierung und Pseudonymisierung</a:t>
            </a:r>
          </a:p>
        </p:txBody>
      </p:sp>
      <p:sp>
        <p:nvSpPr>
          <p:cNvPr id="3" name="Untertitel 2">
            <a:extLst>
              <a:ext uri="{FF2B5EF4-FFF2-40B4-BE49-F238E27FC236}">
                <a16:creationId xmlns:a16="http://schemas.microsoft.com/office/drawing/2014/main" id="{7CB757B1-1699-75F1-AB5D-5F4A5DBFDF73}"/>
              </a:ext>
            </a:extLst>
          </p:cNvPr>
          <p:cNvSpPr>
            <a:spLocks noGrp="1"/>
          </p:cNvSpPr>
          <p:nvPr>
            <p:ph type="subTitle" idx="1"/>
          </p:nvPr>
        </p:nvSpPr>
        <p:spPr/>
        <p:txBody>
          <a:bodyPr/>
          <a:lstStyle/>
          <a:p>
            <a:endParaRPr lang="de-DE"/>
          </a:p>
        </p:txBody>
      </p:sp>
      <p:sp>
        <p:nvSpPr>
          <p:cNvPr id="4" name="Bildplatzhalter 3">
            <a:extLst>
              <a:ext uri="{FF2B5EF4-FFF2-40B4-BE49-F238E27FC236}">
                <a16:creationId xmlns:a16="http://schemas.microsoft.com/office/drawing/2014/main" id="{965D697A-A20C-01A9-2DF2-EE39BD1C7B02}"/>
              </a:ext>
            </a:extLst>
          </p:cNvPr>
          <p:cNvSpPr>
            <a:spLocks noGrp="1"/>
          </p:cNvSpPr>
          <p:nvPr>
            <p:ph type="pic" sz="quarter" idx="10"/>
          </p:nvPr>
        </p:nvSpPr>
        <p:spPr/>
      </p:sp>
      <p:grpSp>
        <p:nvGrpSpPr>
          <p:cNvPr id="5" name="Grafik 10">
            <a:extLst>
              <a:ext uri="{FF2B5EF4-FFF2-40B4-BE49-F238E27FC236}">
                <a16:creationId xmlns:a16="http://schemas.microsoft.com/office/drawing/2014/main" id="{82B50C27-A392-46AE-676C-EB65FBFF1472}"/>
              </a:ext>
            </a:extLst>
          </p:cNvPr>
          <p:cNvGrpSpPr/>
          <p:nvPr/>
        </p:nvGrpSpPr>
        <p:grpSpPr>
          <a:xfrm>
            <a:off x="446852" y="2941545"/>
            <a:ext cx="2572340" cy="1579199"/>
            <a:chOff x="14639103" y="1616481"/>
            <a:chExt cx="4263710" cy="2617557"/>
          </a:xfrm>
        </p:grpSpPr>
        <p:sp>
          <p:nvSpPr>
            <p:cNvPr id="6" name="Freihandform: Form 5">
              <a:extLst>
                <a:ext uri="{FF2B5EF4-FFF2-40B4-BE49-F238E27FC236}">
                  <a16:creationId xmlns:a16="http://schemas.microsoft.com/office/drawing/2014/main" id="{4F4ACB8F-2C81-A89F-5C41-CC2A110BBA8F}"/>
                </a:ext>
              </a:extLst>
            </p:cNvPr>
            <p:cNvSpPr/>
            <p:nvPr/>
          </p:nvSpPr>
          <p:spPr>
            <a:xfrm>
              <a:off x="14639103" y="1616481"/>
              <a:ext cx="4263710" cy="2617557"/>
            </a:xfrm>
            <a:custGeom>
              <a:avLst/>
              <a:gdLst>
                <a:gd name="connsiteX0" fmla="*/ 438 w 4263710"/>
                <a:gd name="connsiteY0" fmla="*/ 114 h 2617557"/>
                <a:gd name="connsiteX1" fmla="*/ 4264148 w 4263710"/>
                <a:gd name="connsiteY1" fmla="*/ 114 h 2617557"/>
                <a:gd name="connsiteX2" fmla="*/ 4264148 w 4263710"/>
                <a:gd name="connsiteY2" fmla="*/ 2617671 h 2617557"/>
                <a:gd name="connsiteX3" fmla="*/ 438 w 4263710"/>
                <a:gd name="connsiteY3" fmla="*/ 2617671 h 2617557"/>
              </a:gdLst>
              <a:ahLst/>
              <a:cxnLst>
                <a:cxn ang="0">
                  <a:pos x="connsiteX0" y="connsiteY0"/>
                </a:cxn>
                <a:cxn ang="0">
                  <a:pos x="connsiteX1" y="connsiteY1"/>
                </a:cxn>
                <a:cxn ang="0">
                  <a:pos x="connsiteX2" y="connsiteY2"/>
                </a:cxn>
                <a:cxn ang="0">
                  <a:pos x="connsiteX3" y="connsiteY3"/>
                </a:cxn>
              </a:cxnLst>
              <a:rect l="l" t="t" r="r" b="b"/>
              <a:pathLst>
                <a:path w="4263710" h="2617557">
                  <a:moveTo>
                    <a:pt x="438" y="114"/>
                  </a:moveTo>
                  <a:lnTo>
                    <a:pt x="4264148" y="114"/>
                  </a:lnTo>
                  <a:lnTo>
                    <a:pt x="4264148" y="2617671"/>
                  </a:lnTo>
                  <a:lnTo>
                    <a:pt x="438" y="2617671"/>
                  </a:lnTo>
                  <a:close/>
                </a:path>
              </a:pathLst>
            </a:custGeom>
            <a:solidFill>
              <a:srgbClr val="CDE1F6"/>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 name="Freihandform: Form 6">
              <a:extLst>
                <a:ext uri="{FF2B5EF4-FFF2-40B4-BE49-F238E27FC236}">
                  <a16:creationId xmlns:a16="http://schemas.microsoft.com/office/drawing/2014/main" id="{BAA3F439-654D-8F68-B0DB-BC1723C11135}"/>
                </a:ext>
              </a:extLst>
            </p:cNvPr>
            <p:cNvSpPr/>
            <p:nvPr/>
          </p:nvSpPr>
          <p:spPr>
            <a:xfrm>
              <a:off x="14650355" y="1625106"/>
              <a:ext cx="4163891" cy="2595996"/>
            </a:xfrm>
            <a:custGeom>
              <a:avLst/>
              <a:gdLst>
                <a:gd name="connsiteX0" fmla="*/ 438 w 4163891"/>
                <a:gd name="connsiteY0" fmla="*/ 114 h 2595996"/>
                <a:gd name="connsiteX1" fmla="*/ 4164330 w 4163891"/>
                <a:gd name="connsiteY1" fmla="*/ 114 h 2595996"/>
                <a:gd name="connsiteX2" fmla="*/ 4164330 w 4163891"/>
                <a:gd name="connsiteY2" fmla="*/ 2596110 h 2595996"/>
                <a:gd name="connsiteX3" fmla="*/ 438 w 4163891"/>
                <a:gd name="connsiteY3" fmla="*/ 2596110 h 2595996"/>
              </a:gdLst>
              <a:ahLst/>
              <a:cxnLst>
                <a:cxn ang="0">
                  <a:pos x="connsiteX0" y="connsiteY0"/>
                </a:cxn>
                <a:cxn ang="0">
                  <a:pos x="connsiteX1" y="connsiteY1"/>
                </a:cxn>
                <a:cxn ang="0">
                  <a:pos x="connsiteX2" y="connsiteY2"/>
                </a:cxn>
                <a:cxn ang="0">
                  <a:pos x="connsiteX3" y="connsiteY3"/>
                </a:cxn>
              </a:cxnLst>
              <a:rect l="l" t="t" r="r" b="b"/>
              <a:pathLst>
                <a:path w="4163891" h="2595996">
                  <a:moveTo>
                    <a:pt x="438" y="114"/>
                  </a:moveTo>
                  <a:lnTo>
                    <a:pt x="4164330" y="114"/>
                  </a:lnTo>
                  <a:lnTo>
                    <a:pt x="4164330" y="2596110"/>
                  </a:lnTo>
                  <a:lnTo>
                    <a:pt x="438" y="2596110"/>
                  </a:lnTo>
                  <a:close/>
                </a:path>
              </a:pathLst>
            </a:custGeom>
            <a:solidFill>
              <a:srgbClr val="ECF5FD"/>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8" name="Grafik 10">
              <a:extLst>
                <a:ext uri="{FF2B5EF4-FFF2-40B4-BE49-F238E27FC236}">
                  <a16:creationId xmlns:a16="http://schemas.microsoft.com/office/drawing/2014/main" id="{53D26476-A32F-51F2-0A59-3B52A49B5136}"/>
                </a:ext>
              </a:extLst>
            </p:cNvPr>
            <p:cNvGrpSpPr/>
            <p:nvPr/>
          </p:nvGrpSpPr>
          <p:grpSpPr>
            <a:xfrm>
              <a:off x="14833100" y="1944215"/>
              <a:ext cx="1655465" cy="1116060"/>
              <a:chOff x="14833100" y="1944215"/>
              <a:chExt cx="1655465" cy="1116060"/>
            </a:xfrm>
          </p:grpSpPr>
          <p:grpSp>
            <p:nvGrpSpPr>
              <p:cNvPr id="43" name="Grafik 10">
                <a:extLst>
                  <a:ext uri="{FF2B5EF4-FFF2-40B4-BE49-F238E27FC236}">
                    <a16:creationId xmlns:a16="http://schemas.microsoft.com/office/drawing/2014/main" id="{3325CA64-DB59-403D-F5C3-DC4825C53DBB}"/>
                  </a:ext>
                </a:extLst>
              </p:cNvPr>
              <p:cNvGrpSpPr/>
              <p:nvPr/>
            </p:nvGrpSpPr>
            <p:grpSpPr>
              <a:xfrm>
                <a:off x="14833100" y="1944215"/>
                <a:ext cx="1655465" cy="309664"/>
                <a:chOff x="14833100" y="1944215"/>
                <a:chExt cx="1655465" cy="309664"/>
              </a:xfrm>
            </p:grpSpPr>
            <p:sp>
              <p:nvSpPr>
                <p:cNvPr id="56" name="Freihandform: Form 55">
                  <a:extLst>
                    <a:ext uri="{FF2B5EF4-FFF2-40B4-BE49-F238E27FC236}">
                      <a16:creationId xmlns:a16="http://schemas.microsoft.com/office/drawing/2014/main" id="{C91754A3-ACC3-898D-A372-309F3EBF5E63}"/>
                    </a:ext>
                  </a:extLst>
                </p:cNvPr>
                <p:cNvSpPr/>
                <p:nvPr/>
              </p:nvSpPr>
              <p:spPr>
                <a:xfrm>
                  <a:off x="14833100" y="1944215"/>
                  <a:ext cx="1655465" cy="309664"/>
                </a:xfrm>
                <a:custGeom>
                  <a:avLst/>
                  <a:gdLst>
                    <a:gd name="connsiteX0" fmla="*/ 1615219 w 1655465"/>
                    <a:gd name="connsiteY0" fmla="*/ 170 h 309664"/>
                    <a:gd name="connsiteX1" fmla="*/ 1655937 w 1655465"/>
                    <a:gd name="connsiteY1" fmla="*/ 170 h 309664"/>
                    <a:gd name="connsiteX2" fmla="*/ 1655937 w 1655465"/>
                    <a:gd name="connsiteY2" fmla="*/ 309834 h 309664"/>
                    <a:gd name="connsiteX3" fmla="*/ 1615219 w 1655465"/>
                    <a:gd name="connsiteY3" fmla="*/ 309834 h 309664"/>
                    <a:gd name="connsiteX4" fmla="*/ 41189 w 1655465"/>
                    <a:gd name="connsiteY4" fmla="*/ 309834 h 309664"/>
                    <a:gd name="connsiteX5" fmla="*/ 471 w 1655465"/>
                    <a:gd name="connsiteY5" fmla="*/ 309834 h 309664"/>
                    <a:gd name="connsiteX6" fmla="*/ 471 w 1655465"/>
                    <a:gd name="connsiteY6" fmla="*/ 170 h 309664"/>
                    <a:gd name="connsiteX7" fmla="*/ 41189 w 1655465"/>
                    <a:gd name="connsiteY7" fmla="*/ 170 h 30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5465" h="309664">
                      <a:moveTo>
                        <a:pt x="1615219" y="170"/>
                      </a:moveTo>
                      <a:cubicBezTo>
                        <a:pt x="1637707" y="170"/>
                        <a:pt x="1655937" y="170"/>
                        <a:pt x="1655937" y="170"/>
                      </a:cubicBezTo>
                      <a:lnTo>
                        <a:pt x="1655937" y="309834"/>
                      </a:lnTo>
                      <a:cubicBezTo>
                        <a:pt x="1655937" y="309834"/>
                        <a:pt x="1637707" y="309834"/>
                        <a:pt x="1615219" y="309834"/>
                      </a:cubicBezTo>
                      <a:lnTo>
                        <a:pt x="41189" y="309834"/>
                      </a:lnTo>
                      <a:cubicBezTo>
                        <a:pt x="18701" y="309834"/>
                        <a:pt x="471" y="309834"/>
                        <a:pt x="471" y="309834"/>
                      </a:cubicBezTo>
                      <a:lnTo>
                        <a:pt x="471" y="170"/>
                      </a:lnTo>
                      <a:cubicBezTo>
                        <a:pt x="471" y="170"/>
                        <a:pt x="18701" y="170"/>
                        <a:pt x="41189" y="170"/>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57" name="Grafik 10">
                  <a:extLst>
                    <a:ext uri="{FF2B5EF4-FFF2-40B4-BE49-F238E27FC236}">
                      <a16:creationId xmlns:a16="http://schemas.microsoft.com/office/drawing/2014/main" id="{F3B17EB3-F364-21E7-4859-90574F691F27}"/>
                    </a:ext>
                  </a:extLst>
                </p:cNvPr>
                <p:cNvGrpSpPr/>
                <p:nvPr/>
              </p:nvGrpSpPr>
              <p:grpSpPr>
                <a:xfrm>
                  <a:off x="15374062" y="2034318"/>
                  <a:ext cx="999871" cy="159110"/>
                  <a:chOff x="15374062" y="2034318"/>
                  <a:chExt cx="999871" cy="159110"/>
                </a:xfrm>
                <a:solidFill>
                  <a:srgbClr val="E0EEFA"/>
                </a:solidFill>
              </p:grpSpPr>
              <p:sp>
                <p:nvSpPr>
                  <p:cNvPr id="59" name="Freihandform: Form 58">
                    <a:extLst>
                      <a:ext uri="{FF2B5EF4-FFF2-40B4-BE49-F238E27FC236}">
                        <a16:creationId xmlns:a16="http://schemas.microsoft.com/office/drawing/2014/main" id="{65DC598C-9D1C-D19B-733A-04CF83EF114A}"/>
                      </a:ext>
                    </a:extLst>
                  </p:cNvPr>
                  <p:cNvSpPr/>
                  <p:nvPr/>
                </p:nvSpPr>
                <p:spPr>
                  <a:xfrm>
                    <a:off x="15374062" y="2034318"/>
                    <a:ext cx="999871" cy="51041"/>
                  </a:xfrm>
                  <a:custGeom>
                    <a:avLst/>
                    <a:gdLst>
                      <a:gd name="connsiteX0" fmla="*/ 974915 w 999871"/>
                      <a:gd name="connsiteY0" fmla="*/ 186 h 51041"/>
                      <a:gd name="connsiteX1" fmla="*/ 1000436 w 999871"/>
                      <a:gd name="connsiteY1" fmla="*/ 186 h 51041"/>
                      <a:gd name="connsiteX2" fmla="*/ 1000436 w 999871"/>
                      <a:gd name="connsiteY2" fmla="*/ 51228 h 51041"/>
                      <a:gd name="connsiteX3" fmla="*/ 974915 w 999871"/>
                      <a:gd name="connsiteY3" fmla="*/ 51228 h 51041"/>
                      <a:gd name="connsiteX4" fmla="*/ 26085 w 999871"/>
                      <a:gd name="connsiteY4" fmla="*/ 51228 h 51041"/>
                      <a:gd name="connsiteX5" fmla="*/ 564 w 999871"/>
                      <a:gd name="connsiteY5" fmla="*/ 51228 h 51041"/>
                      <a:gd name="connsiteX6" fmla="*/ 564 w 999871"/>
                      <a:gd name="connsiteY6" fmla="*/ 186 h 51041"/>
                      <a:gd name="connsiteX7" fmla="*/ 26085 w 999871"/>
                      <a:gd name="connsiteY7" fmla="*/ 186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9871" h="51041">
                        <a:moveTo>
                          <a:pt x="974915" y="186"/>
                        </a:moveTo>
                        <a:cubicBezTo>
                          <a:pt x="989010" y="186"/>
                          <a:pt x="1000436" y="186"/>
                          <a:pt x="1000436" y="186"/>
                        </a:cubicBezTo>
                        <a:lnTo>
                          <a:pt x="1000436" y="51228"/>
                        </a:lnTo>
                        <a:cubicBezTo>
                          <a:pt x="1000436" y="51228"/>
                          <a:pt x="989010" y="51228"/>
                          <a:pt x="974915" y="51228"/>
                        </a:cubicBezTo>
                        <a:lnTo>
                          <a:pt x="26085" y="51228"/>
                        </a:lnTo>
                        <a:cubicBezTo>
                          <a:pt x="11991" y="51228"/>
                          <a:pt x="564" y="51228"/>
                          <a:pt x="564" y="51228"/>
                        </a:cubicBezTo>
                        <a:lnTo>
                          <a:pt x="564" y="186"/>
                        </a:lnTo>
                        <a:cubicBezTo>
                          <a:pt x="564" y="186"/>
                          <a:pt x="11991" y="186"/>
                          <a:pt x="26085" y="18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60" name="Freihandform: Form 59">
                    <a:extLst>
                      <a:ext uri="{FF2B5EF4-FFF2-40B4-BE49-F238E27FC236}">
                        <a16:creationId xmlns:a16="http://schemas.microsoft.com/office/drawing/2014/main" id="{57CE8723-0D99-9337-2D67-196815E4D73F}"/>
                      </a:ext>
                    </a:extLst>
                  </p:cNvPr>
                  <p:cNvSpPr/>
                  <p:nvPr/>
                </p:nvSpPr>
                <p:spPr>
                  <a:xfrm>
                    <a:off x="15374062" y="2142387"/>
                    <a:ext cx="359686" cy="51041"/>
                  </a:xfrm>
                  <a:custGeom>
                    <a:avLst/>
                    <a:gdLst>
                      <a:gd name="connsiteX0" fmla="*/ 334730 w 359686"/>
                      <a:gd name="connsiteY0" fmla="*/ 186 h 51041"/>
                      <a:gd name="connsiteX1" fmla="*/ 360250 w 359686"/>
                      <a:gd name="connsiteY1" fmla="*/ 186 h 51041"/>
                      <a:gd name="connsiteX2" fmla="*/ 360250 w 359686"/>
                      <a:gd name="connsiteY2" fmla="*/ 51228 h 51041"/>
                      <a:gd name="connsiteX3" fmla="*/ 334730 w 359686"/>
                      <a:gd name="connsiteY3" fmla="*/ 51228 h 51041"/>
                      <a:gd name="connsiteX4" fmla="*/ 26085 w 359686"/>
                      <a:gd name="connsiteY4" fmla="*/ 51228 h 51041"/>
                      <a:gd name="connsiteX5" fmla="*/ 564 w 359686"/>
                      <a:gd name="connsiteY5" fmla="*/ 51228 h 51041"/>
                      <a:gd name="connsiteX6" fmla="*/ 564 w 359686"/>
                      <a:gd name="connsiteY6" fmla="*/ 186 h 51041"/>
                      <a:gd name="connsiteX7" fmla="*/ 26085 w 359686"/>
                      <a:gd name="connsiteY7" fmla="*/ 186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686" h="51041">
                        <a:moveTo>
                          <a:pt x="334730" y="186"/>
                        </a:moveTo>
                        <a:cubicBezTo>
                          <a:pt x="348824" y="186"/>
                          <a:pt x="360250" y="186"/>
                          <a:pt x="360250" y="186"/>
                        </a:cubicBezTo>
                        <a:lnTo>
                          <a:pt x="360250" y="51228"/>
                        </a:lnTo>
                        <a:cubicBezTo>
                          <a:pt x="360250" y="51228"/>
                          <a:pt x="348824" y="51228"/>
                          <a:pt x="334730" y="51228"/>
                        </a:cubicBezTo>
                        <a:lnTo>
                          <a:pt x="26085" y="51228"/>
                        </a:lnTo>
                        <a:cubicBezTo>
                          <a:pt x="11990" y="51228"/>
                          <a:pt x="564" y="51228"/>
                          <a:pt x="564" y="51228"/>
                        </a:cubicBezTo>
                        <a:lnTo>
                          <a:pt x="564" y="186"/>
                        </a:lnTo>
                        <a:cubicBezTo>
                          <a:pt x="564" y="186"/>
                          <a:pt x="11990" y="186"/>
                          <a:pt x="26085" y="18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58" name="Freihandform: Form 57">
                  <a:extLst>
                    <a:ext uri="{FF2B5EF4-FFF2-40B4-BE49-F238E27FC236}">
                      <a16:creationId xmlns:a16="http://schemas.microsoft.com/office/drawing/2014/main" id="{C0C72C9A-03A1-7342-9908-6A0BEDC5909B}"/>
                    </a:ext>
                  </a:extLst>
                </p:cNvPr>
                <p:cNvSpPr/>
                <p:nvPr/>
              </p:nvSpPr>
              <p:spPr>
                <a:xfrm>
                  <a:off x="14950423" y="2023182"/>
                  <a:ext cx="174312" cy="177419"/>
                </a:xfrm>
                <a:custGeom>
                  <a:avLst/>
                  <a:gdLst>
                    <a:gd name="connsiteX0" fmla="*/ 87648 w 174312"/>
                    <a:gd name="connsiteY0" fmla="*/ 184 h 177419"/>
                    <a:gd name="connsiteX1" fmla="*/ 174804 w 174312"/>
                    <a:gd name="connsiteY1" fmla="*/ 88893 h 177419"/>
                    <a:gd name="connsiteX2" fmla="*/ 87648 w 174312"/>
                    <a:gd name="connsiteY2" fmla="*/ 177604 h 177419"/>
                    <a:gd name="connsiteX3" fmla="*/ 491 w 174312"/>
                    <a:gd name="connsiteY3" fmla="*/ 88893 h 177419"/>
                    <a:gd name="connsiteX4" fmla="*/ 87648 w 174312"/>
                    <a:gd name="connsiteY4" fmla="*/ 184 h 177419"/>
                    <a:gd name="connsiteX5" fmla="*/ 87648 w 174312"/>
                    <a:gd name="connsiteY5" fmla="*/ 50875 h 177419"/>
                    <a:gd name="connsiteX6" fmla="*/ 50295 w 174312"/>
                    <a:gd name="connsiteY6" fmla="*/ 88893 h 177419"/>
                    <a:gd name="connsiteX7" fmla="*/ 87648 w 174312"/>
                    <a:gd name="connsiteY7" fmla="*/ 126912 h 177419"/>
                    <a:gd name="connsiteX8" fmla="*/ 125000 w 174312"/>
                    <a:gd name="connsiteY8" fmla="*/ 88893 h 177419"/>
                    <a:gd name="connsiteX9" fmla="*/ 87648 w 174312"/>
                    <a:gd name="connsiteY9" fmla="*/ 50875 h 1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312" h="177419">
                      <a:moveTo>
                        <a:pt x="87648" y="184"/>
                      </a:moveTo>
                      <a:cubicBezTo>
                        <a:pt x="135782" y="184"/>
                        <a:pt x="174804" y="39901"/>
                        <a:pt x="174804" y="88893"/>
                      </a:cubicBezTo>
                      <a:cubicBezTo>
                        <a:pt x="174804" y="137887"/>
                        <a:pt x="135782" y="177604"/>
                        <a:pt x="87648" y="177604"/>
                      </a:cubicBezTo>
                      <a:cubicBezTo>
                        <a:pt x="39512" y="177604"/>
                        <a:pt x="491" y="137887"/>
                        <a:pt x="491" y="88893"/>
                      </a:cubicBezTo>
                      <a:cubicBezTo>
                        <a:pt x="491" y="39901"/>
                        <a:pt x="39512" y="184"/>
                        <a:pt x="87648" y="184"/>
                      </a:cubicBezTo>
                      <a:close/>
                      <a:moveTo>
                        <a:pt x="87648" y="50875"/>
                      </a:moveTo>
                      <a:cubicBezTo>
                        <a:pt x="67018" y="50875"/>
                        <a:pt x="50295" y="67897"/>
                        <a:pt x="50295" y="88893"/>
                      </a:cubicBezTo>
                      <a:cubicBezTo>
                        <a:pt x="50295" y="109891"/>
                        <a:pt x="67018" y="126912"/>
                        <a:pt x="87648" y="126912"/>
                      </a:cubicBezTo>
                      <a:cubicBezTo>
                        <a:pt x="108277" y="126912"/>
                        <a:pt x="125000" y="109891"/>
                        <a:pt x="125000" y="88893"/>
                      </a:cubicBezTo>
                      <a:cubicBezTo>
                        <a:pt x="125000" y="67897"/>
                        <a:pt x="108277" y="50875"/>
                        <a:pt x="87648" y="5087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44" name="Grafik 10">
                <a:extLst>
                  <a:ext uri="{FF2B5EF4-FFF2-40B4-BE49-F238E27FC236}">
                    <a16:creationId xmlns:a16="http://schemas.microsoft.com/office/drawing/2014/main" id="{21E969D3-59A3-B77C-1141-C6C2E4494DCC}"/>
                  </a:ext>
                </a:extLst>
              </p:cNvPr>
              <p:cNvGrpSpPr/>
              <p:nvPr/>
            </p:nvGrpSpPr>
            <p:grpSpPr>
              <a:xfrm>
                <a:off x="14833100" y="2349569"/>
                <a:ext cx="1395018" cy="309664"/>
                <a:chOff x="14833100" y="2349569"/>
                <a:chExt cx="1395018" cy="309664"/>
              </a:xfrm>
            </p:grpSpPr>
            <p:sp>
              <p:nvSpPr>
                <p:cNvPr id="51" name="Freihandform: Form 50">
                  <a:extLst>
                    <a:ext uri="{FF2B5EF4-FFF2-40B4-BE49-F238E27FC236}">
                      <a16:creationId xmlns:a16="http://schemas.microsoft.com/office/drawing/2014/main" id="{7EC959D5-4682-7B81-255A-D5A974D64E0F}"/>
                    </a:ext>
                  </a:extLst>
                </p:cNvPr>
                <p:cNvSpPr/>
                <p:nvPr/>
              </p:nvSpPr>
              <p:spPr>
                <a:xfrm>
                  <a:off x="14833100" y="2349569"/>
                  <a:ext cx="1395018" cy="309664"/>
                </a:xfrm>
                <a:custGeom>
                  <a:avLst/>
                  <a:gdLst>
                    <a:gd name="connsiteX0" fmla="*/ 1354772 w 1395018"/>
                    <a:gd name="connsiteY0" fmla="*/ 240 h 309664"/>
                    <a:gd name="connsiteX1" fmla="*/ 1395490 w 1395018"/>
                    <a:gd name="connsiteY1" fmla="*/ 240 h 309664"/>
                    <a:gd name="connsiteX2" fmla="*/ 1395490 w 1395018"/>
                    <a:gd name="connsiteY2" fmla="*/ 309904 h 309664"/>
                    <a:gd name="connsiteX3" fmla="*/ 1354772 w 1395018"/>
                    <a:gd name="connsiteY3" fmla="*/ 309904 h 309664"/>
                    <a:gd name="connsiteX4" fmla="*/ 41189 w 1395018"/>
                    <a:gd name="connsiteY4" fmla="*/ 309904 h 309664"/>
                    <a:gd name="connsiteX5" fmla="*/ 471 w 1395018"/>
                    <a:gd name="connsiteY5" fmla="*/ 309904 h 309664"/>
                    <a:gd name="connsiteX6" fmla="*/ 471 w 1395018"/>
                    <a:gd name="connsiteY6" fmla="*/ 240 h 309664"/>
                    <a:gd name="connsiteX7" fmla="*/ 41189 w 1395018"/>
                    <a:gd name="connsiteY7" fmla="*/ 240 h 30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5018" h="309664">
                      <a:moveTo>
                        <a:pt x="1354772" y="240"/>
                      </a:moveTo>
                      <a:cubicBezTo>
                        <a:pt x="1377260" y="240"/>
                        <a:pt x="1395490" y="240"/>
                        <a:pt x="1395490" y="240"/>
                      </a:cubicBezTo>
                      <a:lnTo>
                        <a:pt x="1395490" y="309904"/>
                      </a:lnTo>
                      <a:cubicBezTo>
                        <a:pt x="1395490" y="309904"/>
                        <a:pt x="1377260" y="309904"/>
                        <a:pt x="1354772" y="309904"/>
                      </a:cubicBezTo>
                      <a:lnTo>
                        <a:pt x="41189" y="309904"/>
                      </a:lnTo>
                      <a:cubicBezTo>
                        <a:pt x="18701" y="309904"/>
                        <a:pt x="471" y="309904"/>
                        <a:pt x="471" y="309904"/>
                      </a:cubicBezTo>
                      <a:lnTo>
                        <a:pt x="471" y="240"/>
                      </a:lnTo>
                      <a:cubicBezTo>
                        <a:pt x="471" y="240"/>
                        <a:pt x="18701" y="240"/>
                        <a:pt x="41189" y="240"/>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52" name="Grafik 10">
                  <a:extLst>
                    <a:ext uri="{FF2B5EF4-FFF2-40B4-BE49-F238E27FC236}">
                      <a16:creationId xmlns:a16="http://schemas.microsoft.com/office/drawing/2014/main" id="{BC1A6F7B-D1C8-0E76-B670-2805428E2F85}"/>
                    </a:ext>
                  </a:extLst>
                </p:cNvPr>
                <p:cNvGrpSpPr/>
                <p:nvPr/>
              </p:nvGrpSpPr>
              <p:grpSpPr>
                <a:xfrm>
                  <a:off x="15374062" y="2435360"/>
                  <a:ext cx="719595" cy="159110"/>
                  <a:chOff x="15374062" y="2435360"/>
                  <a:chExt cx="719595" cy="159110"/>
                </a:xfrm>
                <a:solidFill>
                  <a:srgbClr val="E0EEFA"/>
                </a:solidFill>
              </p:grpSpPr>
              <p:sp>
                <p:nvSpPr>
                  <p:cNvPr id="54" name="Freihandform: Form 53">
                    <a:extLst>
                      <a:ext uri="{FF2B5EF4-FFF2-40B4-BE49-F238E27FC236}">
                        <a16:creationId xmlns:a16="http://schemas.microsoft.com/office/drawing/2014/main" id="{E00239CF-428F-5544-D5FE-20463623BB0F}"/>
                      </a:ext>
                    </a:extLst>
                  </p:cNvPr>
                  <p:cNvSpPr/>
                  <p:nvPr/>
                </p:nvSpPr>
                <p:spPr>
                  <a:xfrm>
                    <a:off x="15374062" y="2435360"/>
                    <a:ext cx="719595" cy="51041"/>
                  </a:xfrm>
                  <a:custGeom>
                    <a:avLst/>
                    <a:gdLst>
                      <a:gd name="connsiteX0" fmla="*/ 694639 w 719595"/>
                      <a:gd name="connsiteY0" fmla="*/ 255 h 51041"/>
                      <a:gd name="connsiteX1" fmla="*/ 720160 w 719595"/>
                      <a:gd name="connsiteY1" fmla="*/ 255 h 51041"/>
                      <a:gd name="connsiteX2" fmla="*/ 720160 w 719595"/>
                      <a:gd name="connsiteY2" fmla="*/ 51297 h 51041"/>
                      <a:gd name="connsiteX3" fmla="*/ 694639 w 719595"/>
                      <a:gd name="connsiteY3" fmla="*/ 51297 h 51041"/>
                      <a:gd name="connsiteX4" fmla="*/ 26085 w 719595"/>
                      <a:gd name="connsiteY4" fmla="*/ 51297 h 51041"/>
                      <a:gd name="connsiteX5" fmla="*/ 564 w 719595"/>
                      <a:gd name="connsiteY5" fmla="*/ 51297 h 51041"/>
                      <a:gd name="connsiteX6" fmla="*/ 564 w 719595"/>
                      <a:gd name="connsiteY6" fmla="*/ 255 h 51041"/>
                      <a:gd name="connsiteX7" fmla="*/ 26085 w 719595"/>
                      <a:gd name="connsiteY7" fmla="*/ 255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595" h="51041">
                        <a:moveTo>
                          <a:pt x="694639" y="255"/>
                        </a:moveTo>
                        <a:cubicBezTo>
                          <a:pt x="708734" y="255"/>
                          <a:pt x="720160" y="255"/>
                          <a:pt x="720160" y="255"/>
                        </a:cubicBezTo>
                        <a:lnTo>
                          <a:pt x="720160" y="51297"/>
                        </a:lnTo>
                        <a:cubicBezTo>
                          <a:pt x="720160" y="51297"/>
                          <a:pt x="708734" y="51297"/>
                          <a:pt x="694639" y="51297"/>
                        </a:cubicBezTo>
                        <a:lnTo>
                          <a:pt x="26085" y="51297"/>
                        </a:lnTo>
                        <a:cubicBezTo>
                          <a:pt x="11990" y="51297"/>
                          <a:pt x="564" y="51297"/>
                          <a:pt x="564" y="51297"/>
                        </a:cubicBezTo>
                        <a:lnTo>
                          <a:pt x="564" y="255"/>
                        </a:lnTo>
                        <a:cubicBezTo>
                          <a:pt x="564" y="255"/>
                          <a:pt x="11990" y="255"/>
                          <a:pt x="26085" y="25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55" name="Freihandform: Form 54">
                    <a:extLst>
                      <a:ext uri="{FF2B5EF4-FFF2-40B4-BE49-F238E27FC236}">
                        <a16:creationId xmlns:a16="http://schemas.microsoft.com/office/drawing/2014/main" id="{B585A6D5-7BC5-8F03-E979-C4C100289FFD}"/>
                      </a:ext>
                    </a:extLst>
                  </p:cNvPr>
                  <p:cNvSpPr/>
                  <p:nvPr/>
                </p:nvSpPr>
                <p:spPr>
                  <a:xfrm>
                    <a:off x="15374062" y="2543429"/>
                    <a:ext cx="635159" cy="51041"/>
                  </a:xfrm>
                  <a:custGeom>
                    <a:avLst/>
                    <a:gdLst>
                      <a:gd name="connsiteX0" fmla="*/ 610202 w 635159"/>
                      <a:gd name="connsiteY0" fmla="*/ 255 h 51041"/>
                      <a:gd name="connsiteX1" fmla="*/ 635723 w 635159"/>
                      <a:gd name="connsiteY1" fmla="*/ 255 h 51041"/>
                      <a:gd name="connsiteX2" fmla="*/ 635723 w 635159"/>
                      <a:gd name="connsiteY2" fmla="*/ 51297 h 51041"/>
                      <a:gd name="connsiteX3" fmla="*/ 610202 w 635159"/>
                      <a:gd name="connsiteY3" fmla="*/ 51297 h 51041"/>
                      <a:gd name="connsiteX4" fmla="*/ 26085 w 635159"/>
                      <a:gd name="connsiteY4" fmla="*/ 51297 h 51041"/>
                      <a:gd name="connsiteX5" fmla="*/ 564 w 635159"/>
                      <a:gd name="connsiteY5" fmla="*/ 51297 h 51041"/>
                      <a:gd name="connsiteX6" fmla="*/ 564 w 635159"/>
                      <a:gd name="connsiteY6" fmla="*/ 255 h 51041"/>
                      <a:gd name="connsiteX7" fmla="*/ 26085 w 635159"/>
                      <a:gd name="connsiteY7" fmla="*/ 255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5159" h="51041">
                        <a:moveTo>
                          <a:pt x="610202" y="255"/>
                        </a:moveTo>
                        <a:cubicBezTo>
                          <a:pt x="624297" y="255"/>
                          <a:pt x="635723" y="255"/>
                          <a:pt x="635723" y="255"/>
                        </a:cubicBezTo>
                        <a:lnTo>
                          <a:pt x="635723" y="51297"/>
                        </a:lnTo>
                        <a:cubicBezTo>
                          <a:pt x="635723" y="51297"/>
                          <a:pt x="624297" y="51297"/>
                          <a:pt x="610202" y="51297"/>
                        </a:cubicBezTo>
                        <a:lnTo>
                          <a:pt x="26085" y="51297"/>
                        </a:lnTo>
                        <a:cubicBezTo>
                          <a:pt x="11990" y="51297"/>
                          <a:pt x="564" y="51297"/>
                          <a:pt x="564" y="51297"/>
                        </a:cubicBezTo>
                        <a:lnTo>
                          <a:pt x="564" y="255"/>
                        </a:lnTo>
                        <a:cubicBezTo>
                          <a:pt x="564" y="255"/>
                          <a:pt x="11990" y="255"/>
                          <a:pt x="26085" y="25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53" name="Freihandform: Form 52">
                  <a:extLst>
                    <a:ext uri="{FF2B5EF4-FFF2-40B4-BE49-F238E27FC236}">
                      <a16:creationId xmlns:a16="http://schemas.microsoft.com/office/drawing/2014/main" id="{21AB6BA7-734E-1974-8576-81BA8177CCAD}"/>
                    </a:ext>
                  </a:extLst>
                </p:cNvPr>
                <p:cNvSpPr/>
                <p:nvPr/>
              </p:nvSpPr>
              <p:spPr>
                <a:xfrm>
                  <a:off x="14950467" y="2428536"/>
                  <a:ext cx="174377" cy="177419"/>
                </a:xfrm>
                <a:custGeom>
                  <a:avLst/>
                  <a:gdLst>
                    <a:gd name="connsiteX0" fmla="*/ 87680 w 174377"/>
                    <a:gd name="connsiteY0" fmla="*/ 254 h 177419"/>
                    <a:gd name="connsiteX1" fmla="*/ 174869 w 174377"/>
                    <a:gd name="connsiteY1" fmla="*/ 88963 h 177419"/>
                    <a:gd name="connsiteX2" fmla="*/ 87680 w 174377"/>
                    <a:gd name="connsiteY2" fmla="*/ 177673 h 177419"/>
                    <a:gd name="connsiteX3" fmla="*/ 491 w 174377"/>
                    <a:gd name="connsiteY3" fmla="*/ 88963 h 177419"/>
                    <a:gd name="connsiteX4" fmla="*/ 87680 w 174377"/>
                    <a:gd name="connsiteY4" fmla="*/ 254 h 177419"/>
                    <a:gd name="connsiteX5" fmla="*/ 87680 w 174377"/>
                    <a:gd name="connsiteY5" fmla="*/ 50945 h 177419"/>
                    <a:gd name="connsiteX6" fmla="*/ 50313 w 174377"/>
                    <a:gd name="connsiteY6" fmla="*/ 88963 h 177419"/>
                    <a:gd name="connsiteX7" fmla="*/ 87680 w 174377"/>
                    <a:gd name="connsiteY7" fmla="*/ 126982 h 177419"/>
                    <a:gd name="connsiteX8" fmla="*/ 125047 w 174377"/>
                    <a:gd name="connsiteY8" fmla="*/ 88963 h 177419"/>
                    <a:gd name="connsiteX9" fmla="*/ 87680 w 174377"/>
                    <a:gd name="connsiteY9" fmla="*/ 50945 h 1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377" h="177419">
                      <a:moveTo>
                        <a:pt x="87680" y="254"/>
                      </a:moveTo>
                      <a:cubicBezTo>
                        <a:pt x="135833" y="254"/>
                        <a:pt x="174869" y="39970"/>
                        <a:pt x="174869" y="88963"/>
                      </a:cubicBezTo>
                      <a:cubicBezTo>
                        <a:pt x="174869" y="137956"/>
                        <a:pt x="135833" y="177673"/>
                        <a:pt x="87680" y="177673"/>
                      </a:cubicBezTo>
                      <a:cubicBezTo>
                        <a:pt x="39527" y="177673"/>
                        <a:pt x="491" y="137956"/>
                        <a:pt x="491" y="88963"/>
                      </a:cubicBezTo>
                      <a:cubicBezTo>
                        <a:pt x="491" y="39970"/>
                        <a:pt x="39527" y="254"/>
                        <a:pt x="87680" y="254"/>
                      </a:cubicBezTo>
                      <a:close/>
                      <a:moveTo>
                        <a:pt x="87680" y="50945"/>
                      </a:moveTo>
                      <a:cubicBezTo>
                        <a:pt x="67043" y="50945"/>
                        <a:pt x="50313" y="67966"/>
                        <a:pt x="50313" y="88963"/>
                      </a:cubicBezTo>
                      <a:cubicBezTo>
                        <a:pt x="50313" y="109961"/>
                        <a:pt x="67043" y="126982"/>
                        <a:pt x="87680" y="126982"/>
                      </a:cubicBezTo>
                      <a:cubicBezTo>
                        <a:pt x="108317" y="126982"/>
                        <a:pt x="125047" y="109961"/>
                        <a:pt x="125047" y="88963"/>
                      </a:cubicBezTo>
                      <a:cubicBezTo>
                        <a:pt x="125047" y="67966"/>
                        <a:pt x="108317" y="50945"/>
                        <a:pt x="87680" y="5094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45" name="Grafik 10">
                <a:extLst>
                  <a:ext uri="{FF2B5EF4-FFF2-40B4-BE49-F238E27FC236}">
                    <a16:creationId xmlns:a16="http://schemas.microsoft.com/office/drawing/2014/main" id="{17E034C7-9FF9-DE2E-B48D-BD716F52B49C}"/>
                  </a:ext>
                </a:extLst>
              </p:cNvPr>
              <p:cNvGrpSpPr/>
              <p:nvPr/>
            </p:nvGrpSpPr>
            <p:grpSpPr>
              <a:xfrm>
                <a:off x="14833100" y="2750611"/>
                <a:ext cx="1625875" cy="309664"/>
                <a:chOff x="14833100" y="2750611"/>
                <a:chExt cx="1625875" cy="309664"/>
              </a:xfrm>
            </p:grpSpPr>
            <p:sp>
              <p:nvSpPr>
                <p:cNvPr id="46" name="Freihandform: Form 45">
                  <a:extLst>
                    <a:ext uri="{FF2B5EF4-FFF2-40B4-BE49-F238E27FC236}">
                      <a16:creationId xmlns:a16="http://schemas.microsoft.com/office/drawing/2014/main" id="{829D7BB9-928E-83F6-CBC3-FCFAA8FC5A7C}"/>
                    </a:ext>
                  </a:extLst>
                </p:cNvPr>
                <p:cNvSpPr/>
                <p:nvPr/>
              </p:nvSpPr>
              <p:spPr>
                <a:xfrm>
                  <a:off x="14833100" y="2750611"/>
                  <a:ext cx="1625875" cy="309664"/>
                </a:xfrm>
                <a:custGeom>
                  <a:avLst/>
                  <a:gdLst>
                    <a:gd name="connsiteX0" fmla="*/ 1585629 w 1625875"/>
                    <a:gd name="connsiteY0" fmla="*/ 309 h 309664"/>
                    <a:gd name="connsiteX1" fmla="*/ 1626347 w 1625875"/>
                    <a:gd name="connsiteY1" fmla="*/ 309 h 309664"/>
                    <a:gd name="connsiteX2" fmla="*/ 1626347 w 1625875"/>
                    <a:gd name="connsiteY2" fmla="*/ 309973 h 309664"/>
                    <a:gd name="connsiteX3" fmla="*/ 1585629 w 1625875"/>
                    <a:gd name="connsiteY3" fmla="*/ 309973 h 309664"/>
                    <a:gd name="connsiteX4" fmla="*/ 41189 w 1625875"/>
                    <a:gd name="connsiteY4" fmla="*/ 309973 h 309664"/>
                    <a:gd name="connsiteX5" fmla="*/ 471 w 1625875"/>
                    <a:gd name="connsiteY5" fmla="*/ 309973 h 309664"/>
                    <a:gd name="connsiteX6" fmla="*/ 471 w 1625875"/>
                    <a:gd name="connsiteY6" fmla="*/ 309 h 309664"/>
                    <a:gd name="connsiteX7" fmla="*/ 41189 w 1625875"/>
                    <a:gd name="connsiteY7" fmla="*/ 309 h 30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5875" h="309664">
                      <a:moveTo>
                        <a:pt x="1585629" y="309"/>
                      </a:moveTo>
                      <a:cubicBezTo>
                        <a:pt x="1608117" y="309"/>
                        <a:pt x="1626347" y="309"/>
                        <a:pt x="1626347" y="309"/>
                      </a:cubicBezTo>
                      <a:lnTo>
                        <a:pt x="1626347" y="309973"/>
                      </a:lnTo>
                      <a:cubicBezTo>
                        <a:pt x="1626347" y="309973"/>
                        <a:pt x="1608117" y="309973"/>
                        <a:pt x="1585629" y="309973"/>
                      </a:cubicBezTo>
                      <a:lnTo>
                        <a:pt x="41189" y="309973"/>
                      </a:lnTo>
                      <a:cubicBezTo>
                        <a:pt x="18701" y="309973"/>
                        <a:pt x="471" y="309973"/>
                        <a:pt x="471" y="309973"/>
                      </a:cubicBezTo>
                      <a:lnTo>
                        <a:pt x="471" y="309"/>
                      </a:lnTo>
                      <a:cubicBezTo>
                        <a:pt x="471" y="309"/>
                        <a:pt x="18701" y="309"/>
                        <a:pt x="41189" y="309"/>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47" name="Grafik 10">
                  <a:extLst>
                    <a:ext uri="{FF2B5EF4-FFF2-40B4-BE49-F238E27FC236}">
                      <a16:creationId xmlns:a16="http://schemas.microsoft.com/office/drawing/2014/main" id="{9BDC9B7C-604B-212A-D895-455B26CD73EB}"/>
                    </a:ext>
                  </a:extLst>
                </p:cNvPr>
                <p:cNvGrpSpPr/>
                <p:nvPr/>
              </p:nvGrpSpPr>
              <p:grpSpPr>
                <a:xfrm>
                  <a:off x="15374062" y="2840714"/>
                  <a:ext cx="952994" cy="159110"/>
                  <a:chOff x="15374062" y="2840714"/>
                  <a:chExt cx="952994" cy="159110"/>
                </a:xfrm>
                <a:solidFill>
                  <a:srgbClr val="E0EEFA"/>
                </a:solidFill>
              </p:grpSpPr>
              <p:sp>
                <p:nvSpPr>
                  <p:cNvPr id="49" name="Freihandform: Form 48">
                    <a:extLst>
                      <a:ext uri="{FF2B5EF4-FFF2-40B4-BE49-F238E27FC236}">
                        <a16:creationId xmlns:a16="http://schemas.microsoft.com/office/drawing/2014/main" id="{83A8AEAB-0A7F-E21D-8205-4700E591369E}"/>
                      </a:ext>
                    </a:extLst>
                  </p:cNvPr>
                  <p:cNvSpPr/>
                  <p:nvPr/>
                </p:nvSpPr>
                <p:spPr>
                  <a:xfrm>
                    <a:off x="15374062" y="2840714"/>
                    <a:ext cx="938592" cy="51041"/>
                  </a:xfrm>
                  <a:custGeom>
                    <a:avLst/>
                    <a:gdLst>
                      <a:gd name="connsiteX0" fmla="*/ 913636 w 938592"/>
                      <a:gd name="connsiteY0" fmla="*/ 324 h 51041"/>
                      <a:gd name="connsiteX1" fmla="*/ 939157 w 938592"/>
                      <a:gd name="connsiteY1" fmla="*/ 324 h 51041"/>
                      <a:gd name="connsiteX2" fmla="*/ 939157 w 938592"/>
                      <a:gd name="connsiteY2" fmla="*/ 51366 h 51041"/>
                      <a:gd name="connsiteX3" fmla="*/ 913636 w 938592"/>
                      <a:gd name="connsiteY3" fmla="*/ 51366 h 51041"/>
                      <a:gd name="connsiteX4" fmla="*/ 26085 w 938592"/>
                      <a:gd name="connsiteY4" fmla="*/ 51366 h 51041"/>
                      <a:gd name="connsiteX5" fmla="*/ 564 w 938592"/>
                      <a:gd name="connsiteY5" fmla="*/ 51366 h 51041"/>
                      <a:gd name="connsiteX6" fmla="*/ 564 w 938592"/>
                      <a:gd name="connsiteY6" fmla="*/ 324 h 51041"/>
                      <a:gd name="connsiteX7" fmla="*/ 26085 w 938592"/>
                      <a:gd name="connsiteY7" fmla="*/ 324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592" h="51041">
                        <a:moveTo>
                          <a:pt x="913636" y="324"/>
                        </a:moveTo>
                        <a:cubicBezTo>
                          <a:pt x="927730" y="324"/>
                          <a:pt x="939157" y="324"/>
                          <a:pt x="939157" y="324"/>
                        </a:cubicBezTo>
                        <a:lnTo>
                          <a:pt x="939157" y="51366"/>
                        </a:lnTo>
                        <a:cubicBezTo>
                          <a:pt x="939157" y="51366"/>
                          <a:pt x="927730" y="51366"/>
                          <a:pt x="913636" y="51366"/>
                        </a:cubicBezTo>
                        <a:lnTo>
                          <a:pt x="26085" y="51366"/>
                        </a:lnTo>
                        <a:cubicBezTo>
                          <a:pt x="11990" y="51366"/>
                          <a:pt x="564" y="51366"/>
                          <a:pt x="564" y="51366"/>
                        </a:cubicBezTo>
                        <a:lnTo>
                          <a:pt x="564" y="324"/>
                        </a:lnTo>
                        <a:cubicBezTo>
                          <a:pt x="564" y="324"/>
                          <a:pt x="11990" y="324"/>
                          <a:pt x="26085" y="324"/>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50" name="Freihandform: Form 49">
                    <a:extLst>
                      <a:ext uri="{FF2B5EF4-FFF2-40B4-BE49-F238E27FC236}">
                        <a16:creationId xmlns:a16="http://schemas.microsoft.com/office/drawing/2014/main" id="{D34D1524-DBA0-94FD-324F-2A685C72280A}"/>
                      </a:ext>
                    </a:extLst>
                  </p:cNvPr>
                  <p:cNvSpPr/>
                  <p:nvPr/>
                </p:nvSpPr>
                <p:spPr>
                  <a:xfrm>
                    <a:off x="15374062" y="2948783"/>
                    <a:ext cx="952994" cy="51041"/>
                  </a:xfrm>
                  <a:custGeom>
                    <a:avLst/>
                    <a:gdLst>
                      <a:gd name="connsiteX0" fmla="*/ 928038 w 952994"/>
                      <a:gd name="connsiteY0" fmla="*/ 324 h 51041"/>
                      <a:gd name="connsiteX1" fmla="*/ 953559 w 952994"/>
                      <a:gd name="connsiteY1" fmla="*/ 324 h 51041"/>
                      <a:gd name="connsiteX2" fmla="*/ 953559 w 952994"/>
                      <a:gd name="connsiteY2" fmla="*/ 51366 h 51041"/>
                      <a:gd name="connsiteX3" fmla="*/ 928038 w 952994"/>
                      <a:gd name="connsiteY3" fmla="*/ 51366 h 51041"/>
                      <a:gd name="connsiteX4" fmla="*/ 26085 w 952994"/>
                      <a:gd name="connsiteY4" fmla="*/ 51366 h 51041"/>
                      <a:gd name="connsiteX5" fmla="*/ 564 w 952994"/>
                      <a:gd name="connsiteY5" fmla="*/ 51366 h 51041"/>
                      <a:gd name="connsiteX6" fmla="*/ 564 w 952994"/>
                      <a:gd name="connsiteY6" fmla="*/ 324 h 51041"/>
                      <a:gd name="connsiteX7" fmla="*/ 26085 w 952994"/>
                      <a:gd name="connsiteY7" fmla="*/ 324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994" h="51041">
                        <a:moveTo>
                          <a:pt x="928038" y="324"/>
                        </a:moveTo>
                        <a:cubicBezTo>
                          <a:pt x="942133" y="324"/>
                          <a:pt x="953559" y="324"/>
                          <a:pt x="953559" y="324"/>
                        </a:cubicBezTo>
                        <a:lnTo>
                          <a:pt x="953559" y="51366"/>
                        </a:lnTo>
                        <a:cubicBezTo>
                          <a:pt x="953559" y="51366"/>
                          <a:pt x="942133" y="51366"/>
                          <a:pt x="928038" y="51366"/>
                        </a:cubicBezTo>
                        <a:lnTo>
                          <a:pt x="26085" y="51366"/>
                        </a:lnTo>
                        <a:cubicBezTo>
                          <a:pt x="11990" y="51366"/>
                          <a:pt x="564" y="51366"/>
                          <a:pt x="564" y="51366"/>
                        </a:cubicBezTo>
                        <a:lnTo>
                          <a:pt x="564" y="324"/>
                        </a:lnTo>
                        <a:cubicBezTo>
                          <a:pt x="564" y="324"/>
                          <a:pt x="11990" y="324"/>
                          <a:pt x="26085" y="324"/>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48" name="Freihandform: Form 47">
                  <a:extLst>
                    <a:ext uri="{FF2B5EF4-FFF2-40B4-BE49-F238E27FC236}">
                      <a16:creationId xmlns:a16="http://schemas.microsoft.com/office/drawing/2014/main" id="{4676CB26-ECD7-3635-542F-6CB95A3E161F}"/>
                    </a:ext>
                  </a:extLst>
                </p:cNvPr>
                <p:cNvSpPr/>
                <p:nvPr/>
              </p:nvSpPr>
              <p:spPr>
                <a:xfrm>
                  <a:off x="14951582" y="2829578"/>
                  <a:ext cx="174200" cy="177419"/>
                </a:xfrm>
                <a:custGeom>
                  <a:avLst/>
                  <a:gdLst>
                    <a:gd name="connsiteX0" fmla="*/ 87592 w 174200"/>
                    <a:gd name="connsiteY0" fmla="*/ 322 h 177419"/>
                    <a:gd name="connsiteX1" fmla="*/ 174692 w 174200"/>
                    <a:gd name="connsiteY1" fmla="*/ 89032 h 177419"/>
                    <a:gd name="connsiteX2" fmla="*/ 87592 w 174200"/>
                    <a:gd name="connsiteY2" fmla="*/ 177742 h 177419"/>
                    <a:gd name="connsiteX3" fmla="*/ 492 w 174200"/>
                    <a:gd name="connsiteY3" fmla="*/ 89032 h 177419"/>
                    <a:gd name="connsiteX4" fmla="*/ 87592 w 174200"/>
                    <a:gd name="connsiteY4" fmla="*/ 322 h 177419"/>
                    <a:gd name="connsiteX5" fmla="*/ 87592 w 174200"/>
                    <a:gd name="connsiteY5" fmla="*/ 51014 h 177419"/>
                    <a:gd name="connsiteX6" fmla="*/ 50263 w 174200"/>
                    <a:gd name="connsiteY6" fmla="*/ 89032 h 177419"/>
                    <a:gd name="connsiteX7" fmla="*/ 87592 w 174200"/>
                    <a:gd name="connsiteY7" fmla="*/ 127051 h 177419"/>
                    <a:gd name="connsiteX8" fmla="*/ 124921 w 174200"/>
                    <a:gd name="connsiteY8" fmla="*/ 89032 h 177419"/>
                    <a:gd name="connsiteX9" fmla="*/ 87592 w 174200"/>
                    <a:gd name="connsiteY9" fmla="*/ 51014 h 1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200" h="177419">
                      <a:moveTo>
                        <a:pt x="87592" y="322"/>
                      </a:moveTo>
                      <a:cubicBezTo>
                        <a:pt x="135696" y="322"/>
                        <a:pt x="174692" y="40039"/>
                        <a:pt x="174692" y="89032"/>
                      </a:cubicBezTo>
                      <a:cubicBezTo>
                        <a:pt x="174692" y="138025"/>
                        <a:pt x="135696" y="177742"/>
                        <a:pt x="87592" y="177742"/>
                      </a:cubicBezTo>
                      <a:cubicBezTo>
                        <a:pt x="39488" y="177742"/>
                        <a:pt x="492" y="138025"/>
                        <a:pt x="492" y="89032"/>
                      </a:cubicBezTo>
                      <a:cubicBezTo>
                        <a:pt x="492" y="40039"/>
                        <a:pt x="39488" y="322"/>
                        <a:pt x="87592" y="322"/>
                      </a:cubicBezTo>
                      <a:close/>
                      <a:moveTo>
                        <a:pt x="87592" y="51014"/>
                      </a:moveTo>
                      <a:cubicBezTo>
                        <a:pt x="66976" y="51014"/>
                        <a:pt x="50263" y="68035"/>
                        <a:pt x="50263" y="89032"/>
                      </a:cubicBezTo>
                      <a:cubicBezTo>
                        <a:pt x="50263" y="110030"/>
                        <a:pt x="66976" y="127051"/>
                        <a:pt x="87592" y="127051"/>
                      </a:cubicBezTo>
                      <a:cubicBezTo>
                        <a:pt x="108208" y="127051"/>
                        <a:pt x="124921" y="110030"/>
                        <a:pt x="124921" y="89032"/>
                      </a:cubicBezTo>
                      <a:cubicBezTo>
                        <a:pt x="124921" y="68035"/>
                        <a:pt x="108208" y="51014"/>
                        <a:pt x="87592" y="51014"/>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9" name="Grafik 10">
              <a:extLst>
                <a:ext uri="{FF2B5EF4-FFF2-40B4-BE49-F238E27FC236}">
                  <a16:creationId xmlns:a16="http://schemas.microsoft.com/office/drawing/2014/main" id="{5A5BC2D5-F8DA-66D2-EF89-3BCA3CC1576F}"/>
                </a:ext>
              </a:extLst>
            </p:cNvPr>
            <p:cNvGrpSpPr/>
            <p:nvPr/>
          </p:nvGrpSpPr>
          <p:grpSpPr>
            <a:xfrm>
              <a:off x="16836327" y="2133956"/>
              <a:ext cx="1704495" cy="730771"/>
              <a:chOff x="16836327" y="2133956"/>
              <a:chExt cx="1704495" cy="730771"/>
            </a:xfrm>
          </p:grpSpPr>
          <p:grpSp>
            <p:nvGrpSpPr>
              <p:cNvPr id="27" name="Grafik 10">
                <a:extLst>
                  <a:ext uri="{FF2B5EF4-FFF2-40B4-BE49-F238E27FC236}">
                    <a16:creationId xmlns:a16="http://schemas.microsoft.com/office/drawing/2014/main" id="{F3DA0E27-70B2-FDEF-FFA0-B80F12D24886}"/>
                  </a:ext>
                </a:extLst>
              </p:cNvPr>
              <p:cNvGrpSpPr/>
              <p:nvPr/>
            </p:nvGrpSpPr>
            <p:grpSpPr>
              <a:xfrm>
                <a:off x="16836327" y="2133956"/>
                <a:ext cx="1704495" cy="316791"/>
                <a:chOff x="16836327" y="2133956"/>
                <a:chExt cx="1704495" cy="316791"/>
              </a:xfrm>
            </p:grpSpPr>
            <p:sp>
              <p:nvSpPr>
                <p:cNvPr id="36" name="Freihandform: Form 35">
                  <a:extLst>
                    <a:ext uri="{FF2B5EF4-FFF2-40B4-BE49-F238E27FC236}">
                      <a16:creationId xmlns:a16="http://schemas.microsoft.com/office/drawing/2014/main" id="{E17A57FB-D9E6-ED96-74C1-FB0E14C43C3F}"/>
                    </a:ext>
                  </a:extLst>
                </p:cNvPr>
                <p:cNvSpPr/>
                <p:nvPr/>
              </p:nvSpPr>
              <p:spPr>
                <a:xfrm>
                  <a:off x="16836327" y="2133956"/>
                  <a:ext cx="1704495" cy="316791"/>
                </a:xfrm>
                <a:custGeom>
                  <a:avLst/>
                  <a:gdLst>
                    <a:gd name="connsiteX0" fmla="*/ 1664593 w 1704495"/>
                    <a:gd name="connsiteY0" fmla="*/ 203 h 316791"/>
                    <a:gd name="connsiteX1" fmla="*/ 1705311 w 1704495"/>
                    <a:gd name="connsiteY1" fmla="*/ 203 h 316791"/>
                    <a:gd name="connsiteX2" fmla="*/ 1705311 w 1704495"/>
                    <a:gd name="connsiteY2" fmla="*/ 316995 h 316791"/>
                    <a:gd name="connsiteX3" fmla="*/ 1664593 w 1704495"/>
                    <a:gd name="connsiteY3" fmla="*/ 316995 h 316791"/>
                    <a:gd name="connsiteX4" fmla="*/ 41533 w 1704495"/>
                    <a:gd name="connsiteY4" fmla="*/ 316995 h 316791"/>
                    <a:gd name="connsiteX5" fmla="*/ 816 w 1704495"/>
                    <a:gd name="connsiteY5" fmla="*/ 316995 h 316791"/>
                    <a:gd name="connsiteX6" fmla="*/ 816 w 1704495"/>
                    <a:gd name="connsiteY6" fmla="*/ 203 h 316791"/>
                    <a:gd name="connsiteX7" fmla="*/ 41533 w 1704495"/>
                    <a:gd name="connsiteY7" fmla="*/ 203 h 31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4495" h="316791">
                      <a:moveTo>
                        <a:pt x="1664593" y="203"/>
                      </a:moveTo>
                      <a:cubicBezTo>
                        <a:pt x="1687081" y="203"/>
                        <a:pt x="1705311" y="203"/>
                        <a:pt x="1705311" y="203"/>
                      </a:cubicBezTo>
                      <a:lnTo>
                        <a:pt x="1705311" y="316995"/>
                      </a:lnTo>
                      <a:cubicBezTo>
                        <a:pt x="1705311" y="316995"/>
                        <a:pt x="1687081" y="316995"/>
                        <a:pt x="1664593" y="316995"/>
                      </a:cubicBezTo>
                      <a:lnTo>
                        <a:pt x="41533" y="316995"/>
                      </a:lnTo>
                      <a:cubicBezTo>
                        <a:pt x="19046" y="316995"/>
                        <a:pt x="816" y="316995"/>
                        <a:pt x="816" y="316995"/>
                      </a:cubicBezTo>
                      <a:lnTo>
                        <a:pt x="816" y="203"/>
                      </a:lnTo>
                      <a:cubicBezTo>
                        <a:pt x="816" y="203"/>
                        <a:pt x="19046" y="203"/>
                        <a:pt x="41533" y="203"/>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37" name="Grafik 10">
                  <a:extLst>
                    <a:ext uri="{FF2B5EF4-FFF2-40B4-BE49-F238E27FC236}">
                      <a16:creationId xmlns:a16="http://schemas.microsoft.com/office/drawing/2014/main" id="{ED2DB9A4-2364-86A4-A1F3-AC456718C104}"/>
                    </a:ext>
                  </a:extLst>
                </p:cNvPr>
                <p:cNvGrpSpPr/>
                <p:nvPr/>
              </p:nvGrpSpPr>
              <p:grpSpPr>
                <a:xfrm>
                  <a:off x="17383106" y="2218293"/>
                  <a:ext cx="1032207" cy="157905"/>
                  <a:chOff x="17383106" y="2218293"/>
                  <a:chExt cx="1032207" cy="157905"/>
                </a:xfrm>
                <a:solidFill>
                  <a:srgbClr val="E0EEFA"/>
                </a:solidFill>
              </p:grpSpPr>
              <p:sp>
                <p:nvSpPr>
                  <p:cNvPr id="41" name="Freihandform: Form 40">
                    <a:extLst>
                      <a:ext uri="{FF2B5EF4-FFF2-40B4-BE49-F238E27FC236}">
                        <a16:creationId xmlns:a16="http://schemas.microsoft.com/office/drawing/2014/main" id="{6245AE7D-CACC-5275-F35A-7F393642C1EA}"/>
                      </a:ext>
                    </a:extLst>
                  </p:cNvPr>
                  <p:cNvSpPr/>
                  <p:nvPr/>
                </p:nvSpPr>
                <p:spPr>
                  <a:xfrm>
                    <a:off x="17383106" y="2218293"/>
                    <a:ext cx="1032207" cy="52206"/>
                  </a:xfrm>
                  <a:custGeom>
                    <a:avLst/>
                    <a:gdLst>
                      <a:gd name="connsiteX0" fmla="*/ 1007014 w 1032207"/>
                      <a:gd name="connsiteY0" fmla="*/ 217 h 52206"/>
                      <a:gd name="connsiteX1" fmla="*/ 1033117 w 1032207"/>
                      <a:gd name="connsiteY1" fmla="*/ 217 h 52206"/>
                      <a:gd name="connsiteX2" fmla="*/ 1033117 w 1032207"/>
                      <a:gd name="connsiteY2" fmla="*/ 52424 h 52206"/>
                      <a:gd name="connsiteX3" fmla="*/ 1007014 w 1032207"/>
                      <a:gd name="connsiteY3" fmla="*/ 52424 h 52206"/>
                      <a:gd name="connsiteX4" fmla="*/ 27013 w 1032207"/>
                      <a:gd name="connsiteY4" fmla="*/ 52424 h 52206"/>
                      <a:gd name="connsiteX5" fmla="*/ 910 w 1032207"/>
                      <a:gd name="connsiteY5" fmla="*/ 52424 h 52206"/>
                      <a:gd name="connsiteX6" fmla="*/ 910 w 1032207"/>
                      <a:gd name="connsiteY6" fmla="*/ 217 h 52206"/>
                      <a:gd name="connsiteX7" fmla="*/ 27013 w 1032207"/>
                      <a:gd name="connsiteY7" fmla="*/ 21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2207" h="52206">
                        <a:moveTo>
                          <a:pt x="1007014" y="217"/>
                        </a:moveTo>
                        <a:cubicBezTo>
                          <a:pt x="1021430" y="217"/>
                          <a:pt x="1033117" y="217"/>
                          <a:pt x="1033117" y="217"/>
                        </a:cubicBezTo>
                        <a:lnTo>
                          <a:pt x="1033117" y="52424"/>
                        </a:lnTo>
                        <a:cubicBezTo>
                          <a:pt x="1033117" y="52424"/>
                          <a:pt x="1021430" y="52424"/>
                          <a:pt x="1007014" y="52424"/>
                        </a:cubicBezTo>
                        <a:lnTo>
                          <a:pt x="27013" y="52424"/>
                        </a:lnTo>
                        <a:cubicBezTo>
                          <a:pt x="12597" y="52424"/>
                          <a:pt x="910" y="52424"/>
                          <a:pt x="910" y="52424"/>
                        </a:cubicBezTo>
                        <a:lnTo>
                          <a:pt x="910" y="217"/>
                        </a:lnTo>
                        <a:cubicBezTo>
                          <a:pt x="910" y="217"/>
                          <a:pt x="12597" y="217"/>
                          <a:pt x="27013" y="21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42" name="Freihandform: Form 41">
                    <a:extLst>
                      <a:ext uri="{FF2B5EF4-FFF2-40B4-BE49-F238E27FC236}">
                        <a16:creationId xmlns:a16="http://schemas.microsoft.com/office/drawing/2014/main" id="{30E37528-A56F-1602-6264-656316E00BA0}"/>
                      </a:ext>
                    </a:extLst>
                  </p:cNvPr>
                  <p:cNvSpPr/>
                  <p:nvPr/>
                </p:nvSpPr>
                <p:spPr>
                  <a:xfrm>
                    <a:off x="17383106" y="2323991"/>
                    <a:ext cx="473541" cy="52206"/>
                  </a:xfrm>
                  <a:custGeom>
                    <a:avLst/>
                    <a:gdLst>
                      <a:gd name="connsiteX0" fmla="*/ 448348 w 473541"/>
                      <a:gd name="connsiteY0" fmla="*/ 217 h 52206"/>
                      <a:gd name="connsiteX1" fmla="*/ 474451 w 473541"/>
                      <a:gd name="connsiteY1" fmla="*/ 217 h 52206"/>
                      <a:gd name="connsiteX2" fmla="*/ 474451 w 473541"/>
                      <a:gd name="connsiteY2" fmla="*/ 52424 h 52206"/>
                      <a:gd name="connsiteX3" fmla="*/ 448348 w 473541"/>
                      <a:gd name="connsiteY3" fmla="*/ 52424 h 52206"/>
                      <a:gd name="connsiteX4" fmla="*/ 27013 w 473541"/>
                      <a:gd name="connsiteY4" fmla="*/ 52424 h 52206"/>
                      <a:gd name="connsiteX5" fmla="*/ 910 w 473541"/>
                      <a:gd name="connsiteY5" fmla="*/ 52424 h 52206"/>
                      <a:gd name="connsiteX6" fmla="*/ 910 w 473541"/>
                      <a:gd name="connsiteY6" fmla="*/ 217 h 52206"/>
                      <a:gd name="connsiteX7" fmla="*/ 27013 w 473541"/>
                      <a:gd name="connsiteY7" fmla="*/ 21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541" h="52206">
                        <a:moveTo>
                          <a:pt x="448348" y="217"/>
                        </a:moveTo>
                        <a:cubicBezTo>
                          <a:pt x="462765" y="217"/>
                          <a:pt x="474451" y="217"/>
                          <a:pt x="474451" y="217"/>
                        </a:cubicBezTo>
                        <a:lnTo>
                          <a:pt x="474451" y="52424"/>
                        </a:lnTo>
                        <a:cubicBezTo>
                          <a:pt x="474451" y="52424"/>
                          <a:pt x="462765" y="52424"/>
                          <a:pt x="448348" y="52424"/>
                        </a:cubicBezTo>
                        <a:lnTo>
                          <a:pt x="27013" y="52424"/>
                        </a:lnTo>
                        <a:cubicBezTo>
                          <a:pt x="12597" y="52424"/>
                          <a:pt x="910" y="52424"/>
                          <a:pt x="910" y="52424"/>
                        </a:cubicBezTo>
                        <a:lnTo>
                          <a:pt x="910" y="217"/>
                        </a:lnTo>
                        <a:cubicBezTo>
                          <a:pt x="910" y="217"/>
                          <a:pt x="12597" y="217"/>
                          <a:pt x="27013" y="21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38" name="Grafik 10">
                  <a:extLst>
                    <a:ext uri="{FF2B5EF4-FFF2-40B4-BE49-F238E27FC236}">
                      <a16:creationId xmlns:a16="http://schemas.microsoft.com/office/drawing/2014/main" id="{068F9136-DBFD-FF79-1AA9-8AE945BE4F01}"/>
                    </a:ext>
                  </a:extLst>
                </p:cNvPr>
                <p:cNvGrpSpPr/>
                <p:nvPr/>
              </p:nvGrpSpPr>
              <p:grpSpPr>
                <a:xfrm>
                  <a:off x="16960768" y="2214892"/>
                  <a:ext cx="185944" cy="188585"/>
                  <a:chOff x="16960768" y="2214892"/>
                  <a:chExt cx="185944" cy="188585"/>
                </a:xfrm>
              </p:grpSpPr>
              <p:sp>
                <p:nvSpPr>
                  <p:cNvPr id="39" name="Freihandform: Form 38">
                    <a:extLst>
                      <a:ext uri="{FF2B5EF4-FFF2-40B4-BE49-F238E27FC236}">
                        <a16:creationId xmlns:a16="http://schemas.microsoft.com/office/drawing/2014/main" id="{4646B25D-2D33-6FE6-DAD9-FDB03442994E}"/>
                      </a:ext>
                    </a:extLst>
                  </p:cNvPr>
                  <p:cNvSpPr/>
                  <p:nvPr/>
                </p:nvSpPr>
                <p:spPr>
                  <a:xfrm>
                    <a:off x="16960768" y="2214892"/>
                    <a:ext cx="185944" cy="188585"/>
                  </a:xfrm>
                  <a:custGeom>
                    <a:avLst/>
                    <a:gdLst>
                      <a:gd name="connsiteX0" fmla="*/ 128614 w 185944"/>
                      <a:gd name="connsiteY0" fmla="*/ 217 h 188585"/>
                      <a:gd name="connsiteX1" fmla="*/ 186782 w 185944"/>
                      <a:gd name="connsiteY1" fmla="*/ 58385 h 188585"/>
                      <a:gd name="connsiteX2" fmla="*/ 186782 w 185944"/>
                      <a:gd name="connsiteY2" fmla="*/ 130634 h 188585"/>
                      <a:gd name="connsiteX3" fmla="*/ 128614 w 185944"/>
                      <a:gd name="connsiteY3" fmla="*/ 188802 h 188585"/>
                      <a:gd name="connsiteX4" fmla="*/ 59005 w 185944"/>
                      <a:gd name="connsiteY4" fmla="*/ 188802 h 188585"/>
                      <a:gd name="connsiteX5" fmla="*/ 837 w 185944"/>
                      <a:gd name="connsiteY5" fmla="*/ 130634 h 188585"/>
                      <a:gd name="connsiteX6" fmla="*/ 837 w 185944"/>
                      <a:gd name="connsiteY6" fmla="*/ 58385 h 188585"/>
                      <a:gd name="connsiteX7" fmla="*/ 59005 w 185944"/>
                      <a:gd name="connsiteY7" fmla="*/ 217 h 188585"/>
                      <a:gd name="connsiteX8" fmla="*/ 128614 w 185944"/>
                      <a:gd name="connsiteY8" fmla="*/ 217 h 188585"/>
                      <a:gd name="connsiteX9" fmla="*/ 112036 w 185944"/>
                      <a:gd name="connsiteY9" fmla="*/ 40628 h 188585"/>
                      <a:gd name="connsiteX10" fmla="*/ 75584 w 185944"/>
                      <a:gd name="connsiteY10" fmla="*/ 40628 h 188585"/>
                      <a:gd name="connsiteX11" fmla="*/ 40682 w 185944"/>
                      <a:gd name="connsiteY11" fmla="*/ 75529 h 188585"/>
                      <a:gd name="connsiteX12" fmla="*/ 40682 w 185944"/>
                      <a:gd name="connsiteY12" fmla="*/ 75529 h 188585"/>
                      <a:gd name="connsiteX13" fmla="*/ 40682 w 185944"/>
                      <a:gd name="connsiteY13" fmla="*/ 113490 h 188585"/>
                      <a:gd name="connsiteX14" fmla="*/ 75584 w 185944"/>
                      <a:gd name="connsiteY14" fmla="*/ 148391 h 188585"/>
                      <a:gd name="connsiteX15" fmla="*/ 75584 w 185944"/>
                      <a:gd name="connsiteY15" fmla="*/ 148391 h 188585"/>
                      <a:gd name="connsiteX16" fmla="*/ 112036 w 185944"/>
                      <a:gd name="connsiteY16" fmla="*/ 148391 h 188585"/>
                      <a:gd name="connsiteX17" fmla="*/ 146937 w 185944"/>
                      <a:gd name="connsiteY17" fmla="*/ 113490 h 188585"/>
                      <a:gd name="connsiteX18" fmla="*/ 146937 w 185944"/>
                      <a:gd name="connsiteY18" fmla="*/ 113490 h 188585"/>
                      <a:gd name="connsiteX19" fmla="*/ 146937 w 185944"/>
                      <a:gd name="connsiteY19" fmla="*/ 75529 h 188585"/>
                      <a:gd name="connsiteX20" fmla="*/ 112036 w 185944"/>
                      <a:gd name="connsiteY20" fmla="*/ 40628 h 188585"/>
                      <a:gd name="connsiteX21" fmla="*/ 112036 w 185944"/>
                      <a:gd name="connsiteY21" fmla="*/ 40628 h 18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5944" h="188585">
                        <a:moveTo>
                          <a:pt x="128614" y="217"/>
                        </a:moveTo>
                        <a:cubicBezTo>
                          <a:pt x="160740" y="217"/>
                          <a:pt x="186782" y="26259"/>
                          <a:pt x="186782" y="58385"/>
                        </a:cubicBezTo>
                        <a:lnTo>
                          <a:pt x="186782" y="130634"/>
                        </a:lnTo>
                        <a:cubicBezTo>
                          <a:pt x="186782" y="162760"/>
                          <a:pt x="160740" y="188802"/>
                          <a:pt x="128614" y="188802"/>
                        </a:cubicBezTo>
                        <a:lnTo>
                          <a:pt x="59005" y="188802"/>
                        </a:lnTo>
                        <a:cubicBezTo>
                          <a:pt x="26880" y="188802"/>
                          <a:pt x="837" y="162760"/>
                          <a:pt x="837" y="130634"/>
                        </a:cubicBezTo>
                        <a:lnTo>
                          <a:pt x="837" y="58385"/>
                        </a:lnTo>
                        <a:cubicBezTo>
                          <a:pt x="837" y="26259"/>
                          <a:pt x="26880" y="217"/>
                          <a:pt x="59005" y="217"/>
                        </a:cubicBezTo>
                        <a:lnTo>
                          <a:pt x="128614" y="217"/>
                        </a:lnTo>
                        <a:close/>
                        <a:moveTo>
                          <a:pt x="112036" y="40628"/>
                        </a:moveTo>
                        <a:lnTo>
                          <a:pt x="75584" y="40628"/>
                        </a:lnTo>
                        <a:cubicBezTo>
                          <a:pt x="56308" y="40628"/>
                          <a:pt x="40682" y="56254"/>
                          <a:pt x="40682" y="75529"/>
                        </a:cubicBezTo>
                        <a:lnTo>
                          <a:pt x="40682" y="75529"/>
                        </a:lnTo>
                        <a:lnTo>
                          <a:pt x="40682" y="113490"/>
                        </a:lnTo>
                        <a:cubicBezTo>
                          <a:pt x="40682" y="132765"/>
                          <a:pt x="56308" y="148391"/>
                          <a:pt x="75584" y="148391"/>
                        </a:cubicBezTo>
                        <a:lnTo>
                          <a:pt x="75584" y="148391"/>
                        </a:lnTo>
                        <a:lnTo>
                          <a:pt x="112036" y="148391"/>
                        </a:lnTo>
                        <a:cubicBezTo>
                          <a:pt x="131311" y="148391"/>
                          <a:pt x="146937" y="132765"/>
                          <a:pt x="146937" y="113490"/>
                        </a:cubicBezTo>
                        <a:lnTo>
                          <a:pt x="146937" y="113490"/>
                        </a:lnTo>
                        <a:lnTo>
                          <a:pt x="146937" y="75529"/>
                        </a:lnTo>
                        <a:cubicBezTo>
                          <a:pt x="146937" y="56254"/>
                          <a:pt x="131311" y="40628"/>
                          <a:pt x="112036" y="40628"/>
                        </a:cubicBezTo>
                        <a:lnTo>
                          <a:pt x="112036" y="40628"/>
                        </a:ln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40" name="Freihandform: Form 39">
                    <a:extLst>
                      <a:ext uri="{FF2B5EF4-FFF2-40B4-BE49-F238E27FC236}">
                        <a16:creationId xmlns:a16="http://schemas.microsoft.com/office/drawing/2014/main" id="{339A88C2-568A-17F1-48D7-FBE019D267E4}"/>
                      </a:ext>
                    </a:extLst>
                  </p:cNvPr>
                  <p:cNvSpPr/>
                  <p:nvPr/>
                </p:nvSpPr>
                <p:spPr>
                  <a:xfrm rot="10800000" flipV="1">
                    <a:off x="17006741" y="2275072"/>
                    <a:ext cx="93769" cy="71459"/>
                  </a:xfrm>
                  <a:custGeom>
                    <a:avLst/>
                    <a:gdLst>
                      <a:gd name="connsiteX0" fmla="*/ 77513 w 93769"/>
                      <a:gd name="connsiteY0" fmla="*/ 24167 h 71459"/>
                      <a:gd name="connsiteX1" fmla="*/ 58544 w 93769"/>
                      <a:gd name="connsiteY1" fmla="*/ 43414 h 71459"/>
                      <a:gd name="connsiteX2" fmla="*/ 18496 w 93769"/>
                      <a:gd name="connsiteY2" fmla="*/ 2779 h 71459"/>
                      <a:gd name="connsiteX3" fmla="*/ 4583 w 93769"/>
                      <a:gd name="connsiteY3" fmla="*/ 3802 h 71459"/>
                      <a:gd name="connsiteX4" fmla="*/ 2893 w 93769"/>
                      <a:gd name="connsiteY4" fmla="*/ 17611 h 71459"/>
                      <a:gd name="connsiteX5" fmla="*/ 56177 w 93769"/>
                      <a:gd name="connsiteY5" fmla="*/ 71676 h 71459"/>
                      <a:gd name="connsiteX6" fmla="*/ 90256 w 93769"/>
                      <a:gd name="connsiteY6" fmla="*/ 37096 h 71459"/>
                      <a:gd name="connsiteX7" fmla="*/ 91702 w 93769"/>
                      <a:gd name="connsiteY7" fmla="*/ 22875 h 71459"/>
                      <a:gd name="connsiteX8" fmla="*/ 77513 w 93769"/>
                      <a:gd name="connsiteY8" fmla="*/ 24167 h 7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769" h="71459">
                        <a:moveTo>
                          <a:pt x="77513" y="24167"/>
                        </a:moveTo>
                        <a:lnTo>
                          <a:pt x="58544" y="43414"/>
                        </a:lnTo>
                        <a:lnTo>
                          <a:pt x="18496" y="2779"/>
                        </a:lnTo>
                        <a:cubicBezTo>
                          <a:pt x="13568" y="-950"/>
                          <a:pt x="8930" y="-609"/>
                          <a:pt x="4583" y="3802"/>
                        </a:cubicBezTo>
                        <a:cubicBezTo>
                          <a:pt x="236" y="8214"/>
                          <a:pt x="-328" y="12816"/>
                          <a:pt x="2893" y="17611"/>
                        </a:cubicBezTo>
                        <a:lnTo>
                          <a:pt x="56177" y="71676"/>
                        </a:lnTo>
                        <a:lnTo>
                          <a:pt x="90256" y="37096"/>
                        </a:lnTo>
                        <a:cubicBezTo>
                          <a:pt x="95526" y="31984"/>
                          <a:pt x="96008" y="27243"/>
                          <a:pt x="91702" y="22875"/>
                        </a:cubicBezTo>
                        <a:cubicBezTo>
                          <a:pt x="87397" y="18506"/>
                          <a:pt x="82667" y="18937"/>
                          <a:pt x="77513" y="24167"/>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28" name="Grafik 10">
                <a:extLst>
                  <a:ext uri="{FF2B5EF4-FFF2-40B4-BE49-F238E27FC236}">
                    <a16:creationId xmlns:a16="http://schemas.microsoft.com/office/drawing/2014/main" id="{773F2EC4-55FB-AF8C-60A6-3FE85C03F86A}"/>
                  </a:ext>
                </a:extLst>
              </p:cNvPr>
              <p:cNvGrpSpPr/>
              <p:nvPr/>
            </p:nvGrpSpPr>
            <p:grpSpPr>
              <a:xfrm>
                <a:off x="16836327" y="2547935"/>
                <a:ext cx="1081993" cy="316791"/>
                <a:chOff x="16836327" y="2547935"/>
                <a:chExt cx="1081993" cy="316791"/>
              </a:xfrm>
            </p:grpSpPr>
            <p:sp>
              <p:nvSpPr>
                <p:cNvPr id="29" name="Freihandform: Form 28">
                  <a:extLst>
                    <a:ext uri="{FF2B5EF4-FFF2-40B4-BE49-F238E27FC236}">
                      <a16:creationId xmlns:a16="http://schemas.microsoft.com/office/drawing/2014/main" id="{0FA7664A-5B19-FB81-CB98-B7A9424C3A1D}"/>
                    </a:ext>
                  </a:extLst>
                </p:cNvPr>
                <p:cNvSpPr/>
                <p:nvPr/>
              </p:nvSpPr>
              <p:spPr>
                <a:xfrm>
                  <a:off x="16836327" y="2547935"/>
                  <a:ext cx="1081993" cy="316791"/>
                </a:xfrm>
                <a:custGeom>
                  <a:avLst/>
                  <a:gdLst>
                    <a:gd name="connsiteX0" fmla="*/ 1042092 w 1081993"/>
                    <a:gd name="connsiteY0" fmla="*/ 274 h 316791"/>
                    <a:gd name="connsiteX1" fmla="*/ 1082809 w 1081993"/>
                    <a:gd name="connsiteY1" fmla="*/ 274 h 316791"/>
                    <a:gd name="connsiteX2" fmla="*/ 1082809 w 1081993"/>
                    <a:gd name="connsiteY2" fmla="*/ 317066 h 316791"/>
                    <a:gd name="connsiteX3" fmla="*/ 1042092 w 1081993"/>
                    <a:gd name="connsiteY3" fmla="*/ 317066 h 316791"/>
                    <a:gd name="connsiteX4" fmla="*/ 41533 w 1081993"/>
                    <a:gd name="connsiteY4" fmla="*/ 317066 h 316791"/>
                    <a:gd name="connsiteX5" fmla="*/ 816 w 1081993"/>
                    <a:gd name="connsiteY5" fmla="*/ 317066 h 316791"/>
                    <a:gd name="connsiteX6" fmla="*/ 816 w 1081993"/>
                    <a:gd name="connsiteY6" fmla="*/ 274 h 316791"/>
                    <a:gd name="connsiteX7" fmla="*/ 41533 w 1081993"/>
                    <a:gd name="connsiteY7" fmla="*/ 274 h 31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1993" h="316791">
                      <a:moveTo>
                        <a:pt x="1042092" y="274"/>
                      </a:moveTo>
                      <a:cubicBezTo>
                        <a:pt x="1064579" y="274"/>
                        <a:pt x="1082809" y="274"/>
                        <a:pt x="1082809" y="274"/>
                      </a:cubicBezTo>
                      <a:lnTo>
                        <a:pt x="1082809" y="317066"/>
                      </a:lnTo>
                      <a:cubicBezTo>
                        <a:pt x="1082809" y="317066"/>
                        <a:pt x="1064579" y="317066"/>
                        <a:pt x="1042092" y="317066"/>
                      </a:cubicBezTo>
                      <a:lnTo>
                        <a:pt x="41533" y="317066"/>
                      </a:lnTo>
                      <a:cubicBezTo>
                        <a:pt x="19046" y="317066"/>
                        <a:pt x="816" y="317066"/>
                        <a:pt x="816" y="317066"/>
                      </a:cubicBezTo>
                      <a:lnTo>
                        <a:pt x="816" y="274"/>
                      </a:lnTo>
                      <a:cubicBezTo>
                        <a:pt x="816" y="274"/>
                        <a:pt x="19046" y="274"/>
                        <a:pt x="41533" y="274"/>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30" name="Grafik 10">
                  <a:extLst>
                    <a:ext uri="{FF2B5EF4-FFF2-40B4-BE49-F238E27FC236}">
                      <a16:creationId xmlns:a16="http://schemas.microsoft.com/office/drawing/2014/main" id="{279990D7-B3E8-780C-AE86-3625E81D3A0D}"/>
                    </a:ext>
                  </a:extLst>
                </p:cNvPr>
                <p:cNvGrpSpPr/>
                <p:nvPr/>
              </p:nvGrpSpPr>
              <p:grpSpPr>
                <a:xfrm>
                  <a:off x="17383106" y="2623389"/>
                  <a:ext cx="414844" cy="157905"/>
                  <a:chOff x="17383106" y="2623389"/>
                  <a:chExt cx="414844" cy="157905"/>
                </a:xfrm>
                <a:solidFill>
                  <a:srgbClr val="E0EEFA"/>
                </a:solidFill>
              </p:grpSpPr>
              <p:sp>
                <p:nvSpPr>
                  <p:cNvPr id="34" name="Freihandform: Form 33">
                    <a:extLst>
                      <a:ext uri="{FF2B5EF4-FFF2-40B4-BE49-F238E27FC236}">
                        <a16:creationId xmlns:a16="http://schemas.microsoft.com/office/drawing/2014/main" id="{1D1FCA96-1CEC-EFFF-BDD7-C3581E7F3714}"/>
                      </a:ext>
                    </a:extLst>
                  </p:cNvPr>
                  <p:cNvSpPr/>
                  <p:nvPr/>
                </p:nvSpPr>
                <p:spPr>
                  <a:xfrm>
                    <a:off x="17383106" y="2623389"/>
                    <a:ext cx="414844" cy="52206"/>
                  </a:xfrm>
                  <a:custGeom>
                    <a:avLst/>
                    <a:gdLst>
                      <a:gd name="connsiteX0" fmla="*/ 389651 w 414844"/>
                      <a:gd name="connsiteY0" fmla="*/ 287 h 52206"/>
                      <a:gd name="connsiteX1" fmla="*/ 415754 w 414844"/>
                      <a:gd name="connsiteY1" fmla="*/ 287 h 52206"/>
                      <a:gd name="connsiteX2" fmla="*/ 415754 w 414844"/>
                      <a:gd name="connsiteY2" fmla="*/ 52494 h 52206"/>
                      <a:gd name="connsiteX3" fmla="*/ 389651 w 414844"/>
                      <a:gd name="connsiteY3" fmla="*/ 52494 h 52206"/>
                      <a:gd name="connsiteX4" fmla="*/ 27013 w 414844"/>
                      <a:gd name="connsiteY4" fmla="*/ 52494 h 52206"/>
                      <a:gd name="connsiteX5" fmla="*/ 910 w 414844"/>
                      <a:gd name="connsiteY5" fmla="*/ 52494 h 52206"/>
                      <a:gd name="connsiteX6" fmla="*/ 910 w 414844"/>
                      <a:gd name="connsiteY6" fmla="*/ 287 h 52206"/>
                      <a:gd name="connsiteX7" fmla="*/ 27013 w 414844"/>
                      <a:gd name="connsiteY7" fmla="*/ 28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844" h="52206">
                        <a:moveTo>
                          <a:pt x="389651" y="287"/>
                        </a:moveTo>
                        <a:cubicBezTo>
                          <a:pt x="404067" y="287"/>
                          <a:pt x="415754" y="287"/>
                          <a:pt x="415754" y="287"/>
                        </a:cubicBezTo>
                        <a:lnTo>
                          <a:pt x="415754" y="52494"/>
                        </a:lnTo>
                        <a:cubicBezTo>
                          <a:pt x="415754" y="52494"/>
                          <a:pt x="404067" y="52494"/>
                          <a:pt x="389651" y="52494"/>
                        </a:cubicBezTo>
                        <a:lnTo>
                          <a:pt x="27013" y="52494"/>
                        </a:lnTo>
                        <a:cubicBezTo>
                          <a:pt x="12597" y="52494"/>
                          <a:pt x="910" y="52494"/>
                          <a:pt x="910" y="52494"/>
                        </a:cubicBezTo>
                        <a:lnTo>
                          <a:pt x="910" y="287"/>
                        </a:lnTo>
                        <a:cubicBezTo>
                          <a:pt x="910" y="287"/>
                          <a:pt x="12597" y="287"/>
                          <a:pt x="27013" y="28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35" name="Freihandform: Form 34">
                    <a:extLst>
                      <a:ext uri="{FF2B5EF4-FFF2-40B4-BE49-F238E27FC236}">
                        <a16:creationId xmlns:a16="http://schemas.microsoft.com/office/drawing/2014/main" id="{C9954E12-CCFD-C4A5-584F-71B7D15BDD86}"/>
                      </a:ext>
                    </a:extLst>
                  </p:cNvPr>
                  <p:cNvSpPr/>
                  <p:nvPr/>
                </p:nvSpPr>
                <p:spPr>
                  <a:xfrm>
                    <a:off x="17383106" y="2729087"/>
                    <a:ext cx="380104" cy="52206"/>
                  </a:xfrm>
                  <a:custGeom>
                    <a:avLst/>
                    <a:gdLst>
                      <a:gd name="connsiteX0" fmla="*/ 354911 w 380104"/>
                      <a:gd name="connsiteY0" fmla="*/ 287 h 52206"/>
                      <a:gd name="connsiteX1" fmla="*/ 381014 w 380104"/>
                      <a:gd name="connsiteY1" fmla="*/ 287 h 52206"/>
                      <a:gd name="connsiteX2" fmla="*/ 381014 w 380104"/>
                      <a:gd name="connsiteY2" fmla="*/ 52494 h 52206"/>
                      <a:gd name="connsiteX3" fmla="*/ 354911 w 380104"/>
                      <a:gd name="connsiteY3" fmla="*/ 52494 h 52206"/>
                      <a:gd name="connsiteX4" fmla="*/ 27013 w 380104"/>
                      <a:gd name="connsiteY4" fmla="*/ 52494 h 52206"/>
                      <a:gd name="connsiteX5" fmla="*/ 910 w 380104"/>
                      <a:gd name="connsiteY5" fmla="*/ 52494 h 52206"/>
                      <a:gd name="connsiteX6" fmla="*/ 910 w 380104"/>
                      <a:gd name="connsiteY6" fmla="*/ 287 h 52206"/>
                      <a:gd name="connsiteX7" fmla="*/ 27013 w 380104"/>
                      <a:gd name="connsiteY7" fmla="*/ 28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104" h="52206">
                        <a:moveTo>
                          <a:pt x="354911" y="287"/>
                        </a:moveTo>
                        <a:cubicBezTo>
                          <a:pt x="369327" y="287"/>
                          <a:pt x="381014" y="287"/>
                          <a:pt x="381014" y="287"/>
                        </a:cubicBezTo>
                        <a:lnTo>
                          <a:pt x="381014" y="52494"/>
                        </a:lnTo>
                        <a:cubicBezTo>
                          <a:pt x="381014" y="52494"/>
                          <a:pt x="369327" y="52494"/>
                          <a:pt x="354911" y="52494"/>
                        </a:cubicBezTo>
                        <a:lnTo>
                          <a:pt x="27013" y="52494"/>
                        </a:lnTo>
                        <a:cubicBezTo>
                          <a:pt x="12597" y="52494"/>
                          <a:pt x="910" y="52494"/>
                          <a:pt x="910" y="52494"/>
                        </a:cubicBezTo>
                        <a:lnTo>
                          <a:pt x="910" y="287"/>
                        </a:lnTo>
                        <a:cubicBezTo>
                          <a:pt x="910" y="287"/>
                          <a:pt x="12597" y="287"/>
                          <a:pt x="27013" y="28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31" name="Grafik 10">
                  <a:extLst>
                    <a:ext uri="{FF2B5EF4-FFF2-40B4-BE49-F238E27FC236}">
                      <a16:creationId xmlns:a16="http://schemas.microsoft.com/office/drawing/2014/main" id="{FB26DAB7-A636-3D1C-59CF-31A18C91D923}"/>
                    </a:ext>
                  </a:extLst>
                </p:cNvPr>
                <p:cNvGrpSpPr/>
                <p:nvPr/>
              </p:nvGrpSpPr>
              <p:grpSpPr>
                <a:xfrm>
                  <a:off x="16961871" y="2626238"/>
                  <a:ext cx="185484" cy="188585"/>
                  <a:chOff x="16961871" y="2626238"/>
                  <a:chExt cx="185484" cy="188585"/>
                </a:xfrm>
              </p:grpSpPr>
              <p:sp>
                <p:nvSpPr>
                  <p:cNvPr id="32" name="Freihandform: Form 31">
                    <a:extLst>
                      <a:ext uri="{FF2B5EF4-FFF2-40B4-BE49-F238E27FC236}">
                        <a16:creationId xmlns:a16="http://schemas.microsoft.com/office/drawing/2014/main" id="{1B8A370A-91FD-D554-99ED-7414C5C4B731}"/>
                      </a:ext>
                    </a:extLst>
                  </p:cNvPr>
                  <p:cNvSpPr/>
                  <p:nvPr/>
                </p:nvSpPr>
                <p:spPr>
                  <a:xfrm>
                    <a:off x="16961871" y="2626238"/>
                    <a:ext cx="185484" cy="188585"/>
                  </a:xfrm>
                  <a:custGeom>
                    <a:avLst/>
                    <a:gdLst>
                      <a:gd name="connsiteX0" fmla="*/ 128154 w 185484"/>
                      <a:gd name="connsiteY0" fmla="*/ 287 h 188585"/>
                      <a:gd name="connsiteX1" fmla="*/ 186322 w 185484"/>
                      <a:gd name="connsiteY1" fmla="*/ 58455 h 188585"/>
                      <a:gd name="connsiteX2" fmla="*/ 186322 w 185484"/>
                      <a:gd name="connsiteY2" fmla="*/ 130705 h 188585"/>
                      <a:gd name="connsiteX3" fmla="*/ 128154 w 185484"/>
                      <a:gd name="connsiteY3" fmla="*/ 188873 h 188585"/>
                      <a:gd name="connsiteX4" fmla="*/ 59005 w 185484"/>
                      <a:gd name="connsiteY4" fmla="*/ 188873 h 188585"/>
                      <a:gd name="connsiteX5" fmla="*/ 837 w 185484"/>
                      <a:gd name="connsiteY5" fmla="*/ 130705 h 188585"/>
                      <a:gd name="connsiteX6" fmla="*/ 837 w 185484"/>
                      <a:gd name="connsiteY6" fmla="*/ 58455 h 188585"/>
                      <a:gd name="connsiteX7" fmla="*/ 59005 w 185484"/>
                      <a:gd name="connsiteY7" fmla="*/ 287 h 188585"/>
                      <a:gd name="connsiteX8" fmla="*/ 128154 w 185484"/>
                      <a:gd name="connsiteY8" fmla="*/ 287 h 188585"/>
                      <a:gd name="connsiteX9" fmla="*/ 111675 w 185484"/>
                      <a:gd name="connsiteY9" fmla="*/ 40699 h 188585"/>
                      <a:gd name="connsiteX10" fmla="*/ 75485 w 185484"/>
                      <a:gd name="connsiteY10" fmla="*/ 40699 h 188585"/>
                      <a:gd name="connsiteX11" fmla="*/ 40584 w 185484"/>
                      <a:gd name="connsiteY11" fmla="*/ 75599 h 188585"/>
                      <a:gd name="connsiteX12" fmla="*/ 40584 w 185484"/>
                      <a:gd name="connsiteY12" fmla="*/ 75599 h 188585"/>
                      <a:gd name="connsiteX13" fmla="*/ 40584 w 185484"/>
                      <a:gd name="connsiteY13" fmla="*/ 113561 h 188585"/>
                      <a:gd name="connsiteX14" fmla="*/ 75485 w 185484"/>
                      <a:gd name="connsiteY14" fmla="*/ 148462 h 188585"/>
                      <a:gd name="connsiteX15" fmla="*/ 75485 w 185484"/>
                      <a:gd name="connsiteY15" fmla="*/ 148462 h 188585"/>
                      <a:gd name="connsiteX16" fmla="*/ 111675 w 185484"/>
                      <a:gd name="connsiteY16" fmla="*/ 148462 h 188585"/>
                      <a:gd name="connsiteX17" fmla="*/ 146575 w 185484"/>
                      <a:gd name="connsiteY17" fmla="*/ 113561 h 188585"/>
                      <a:gd name="connsiteX18" fmla="*/ 146575 w 185484"/>
                      <a:gd name="connsiteY18" fmla="*/ 113561 h 188585"/>
                      <a:gd name="connsiteX19" fmla="*/ 146575 w 185484"/>
                      <a:gd name="connsiteY19" fmla="*/ 75599 h 188585"/>
                      <a:gd name="connsiteX20" fmla="*/ 111675 w 185484"/>
                      <a:gd name="connsiteY20" fmla="*/ 40699 h 188585"/>
                      <a:gd name="connsiteX21" fmla="*/ 111675 w 185484"/>
                      <a:gd name="connsiteY21" fmla="*/ 40699 h 18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5484" h="188585">
                        <a:moveTo>
                          <a:pt x="128154" y="287"/>
                        </a:moveTo>
                        <a:cubicBezTo>
                          <a:pt x="160280" y="287"/>
                          <a:pt x="186322" y="26330"/>
                          <a:pt x="186322" y="58455"/>
                        </a:cubicBezTo>
                        <a:lnTo>
                          <a:pt x="186322" y="130705"/>
                        </a:lnTo>
                        <a:cubicBezTo>
                          <a:pt x="186322" y="162830"/>
                          <a:pt x="160280" y="188873"/>
                          <a:pt x="128154" y="188873"/>
                        </a:cubicBezTo>
                        <a:lnTo>
                          <a:pt x="59005" y="188873"/>
                        </a:lnTo>
                        <a:cubicBezTo>
                          <a:pt x="26880" y="188873"/>
                          <a:pt x="837" y="162830"/>
                          <a:pt x="837" y="130705"/>
                        </a:cubicBezTo>
                        <a:lnTo>
                          <a:pt x="837" y="58455"/>
                        </a:lnTo>
                        <a:cubicBezTo>
                          <a:pt x="837" y="26330"/>
                          <a:pt x="26880" y="287"/>
                          <a:pt x="59005" y="287"/>
                        </a:cubicBezTo>
                        <a:lnTo>
                          <a:pt x="128154" y="287"/>
                        </a:lnTo>
                        <a:close/>
                        <a:moveTo>
                          <a:pt x="111675" y="40699"/>
                        </a:moveTo>
                        <a:lnTo>
                          <a:pt x="75485" y="40699"/>
                        </a:lnTo>
                        <a:cubicBezTo>
                          <a:pt x="56210" y="40699"/>
                          <a:pt x="40584" y="56324"/>
                          <a:pt x="40584" y="75599"/>
                        </a:cubicBezTo>
                        <a:lnTo>
                          <a:pt x="40584" y="75599"/>
                        </a:lnTo>
                        <a:lnTo>
                          <a:pt x="40584" y="113561"/>
                        </a:lnTo>
                        <a:cubicBezTo>
                          <a:pt x="40584" y="132836"/>
                          <a:pt x="56210" y="148462"/>
                          <a:pt x="75485" y="148462"/>
                        </a:cubicBezTo>
                        <a:lnTo>
                          <a:pt x="75485" y="148462"/>
                        </a:lnTo>
                        <a:lnTo>
                          <a:pt x="111675" y="148462"/>
                        </a:lnTo>
                        <a:cubicBezTo>
                          <a:pt x="130950" y="148462"/>
                          <a:pt x="146575" y="132836"/>
                          <a:pt x="146575" y="113561"/>
                        </a:cubicBezTo>
                        <a:lnTo>
                          <a:pt x="146575" y="113561"/>
                        </a:lnTo>
                        <a:lnTo>
                          <a:pt x="146575" y="75599"/>
                        </a:lnTo>
                        <a:cubicBezTo>
                          <a:pt x="146575" y="56324"/>
                          <a:pt x="130950" y="40699"/>
                          <a:pt x="111675" y="40699"/>
                        </a:cubicBezTo>
                        <a:lnTo>
                          <a:pt x="111675" y="40699"/>
                        </a:ln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33" name="Freihandform: Form 32">
                    <a:extLst>
                      <a:ext uri="{FF2B5EF4-FFF2-40B4-BE49-F238E27FC236}">
                        <a16:creationId xmlns:a16="http://schemas.microsoft.com/office/drawing/2014/main" id="{B8C7CD71-2BCF-FA8F-A36A-990CD1D7B35F}"/>
                      </a:ext>
                    </a:extLst>
                  </p:cNvPr>
                  <p:cNvSpPr/>
                  <p:nvPr/>
                </p:nvSpPr>
                <p:spPr>
                  <a:xfrm rot="10800000" flipV="1">
                    <a:off x="17007730" y="2686419"/>
                    <a:ext cx="93537" cy="71459"/>
                  </a:xfrm>
                  <a:custGeom>
                    <a:avLst/>
                    <a:gdLst>
                      <a:gd name="connsiteX0" fmla="*/ 77323 w 93537"/>
                      <a:gd name="connsiteY0" fmla="*/ 24237 h 71459"/>
                      <a:gd name="connsiteX1" fmla="*/ 58401 w 93537"/>
                      <a:gd name="connsiteY1" fmla="*/ 43485 h 71459"/>
                      <a:gd name="connsiteX2" fmla="*/ 18453 w 93537"/>
                      <a:gd name="connsiteY2" fmla="*/ 2850 h 71459"/>
                      <a:gd name="connsiteX3" fmla="*/ 4574 w 93537"/>
                      <a:gd name="connsiteY3" fmla="*/ 3873 h 71459"/>
                      <a:gd name="connsiteX4" fmla="*/ 2888 w 93537"/>
                      <a:gd name="connsiteY4" fmla="*/ 17681 h 71459"/>
                      <a:gd name="connsiteX5" fmla="*/ 56040 w 93537"/>
                      <a:gd name="connsiteY5" fmla="*/ 71747 h 71459"/>
                      <a:gd name="connsiteX6" fmla="*/ 90035 w 93537"/>
                      <a:gd name="connsiteY6" fmla="*/ 37167 h 71459"/>
                      <a:gd name="connsiteX7" fmla="*/ 91478 w 93537"/>
                      <a:gd name="connsiteY7" fmla="*/ 22945 h 71459"/>
                      <a:gd name="connsiteX8" fmla="*/ 77323 w 93537"/>
                      <a:gd name="connsiteY8" fmla="*/ 24237 h 7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537" h="71459">
                        <a:moveTo>
                          <a:pt x="77323" y="24237"/>
                        </a:moveTo>
                        <a:lnTo>
                          <a:pt x="58401" y="43485"/>
                        </a:lnTo>
                        <a:lnTo>
                          <a:pt x="18453" y="2850"/>
                        </a:lnTo>
                        <a:cubicBezTo>
                          <a:pt x="13536" y="-879"/>
                          <a:pt x="8910" y="-538"/>
                          <a:pt x="4574" y="3873"/>
                        </a:cubicBezTo>
                        <a:cubicBezTo>
                          <a:pt x="237" y="8284"/>
                          <a:pt x="-325" y="12887"/>
                          <a:pt x="2888" y="17681"/>
                        </a:cubicBezTo>
                        <a:lnTo>
                          <a:pt x="56040" y="71747"/>
                        </a:lnTo>
                        <a:lnTo>
                          <a:pt x="90035" y="37167"/>
                        </a:lnTo>
                        <a:cubicBezTo>
                          <a:pt x="95292" y="32055"/>
                          <a:pt x="95773" y="27314"/>
                          <a:pt x="91478" y="22945"/>
                        </a:cubicBezTo>
                        <a:cubicBezTo>
                          <a:pt x="87183" y="18576"/>
                          <a:pt x="82465" y="19008"/>
                          <a:pt x="77323" y="24237"/>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grpSp>
          <p:nvGrpSpPr>
            <p:cNvPr id="10" name="Grafik 10">
              <a:extLst>
                <a:ext uri="{FF2B5EF4-FFF2-40B4-BE49-F238E27FC236}">
                  <a16:creationId xmlns:a16="http://schemas.microsoft.com/office/drawing/2014/main" id="{568EB6BF-98BB-3EDA-C5BC-64DD91A28285}"/>
                </a:ext>
              </a:extLst>
            </p:cNvPr>
            <p:cNvGrpSpPr/>
            <p:nvPr/>
          </p:nvGrpSpPr>
          <p:grpSpPr>
            <a:xfrm>
              <a:off x="16836327" y="3134493"/>
              <a:ext cx="1813449" cy="770393"/>
              <a:chOff x="16836327" y="3134493"/>
              <a:chExt cx="1813449" cy="770393"/>
            </a:xfrm>
          </p:grpSpPr>
          <p:sp>
            <p:nvSpPr>
              <p:cNvPr id="21" name="Freihandform: Form 20">
                <a:extLst>
                  <a:ext uri="{FF2B5EF4-FFF2-40B4-BE49-F238E27FC236}">
                    <a16:creationId xmlns:a16="http://schemas.microsoft.com/office/drawing/2014/main" id="{5FCF7C38-6765-EF1A-8BDC-9E3AC7FC4EEF}"/>
                  </a:ext>
                </a:extLst>
              </p:cNvPr>
              <p:cNvSpPr/>
              <p:nvPr/>
            </p:nvSpPr>
            <p:spPr>
              <a:xfrm>
                <a:off x="16836327" y="3134493"/>
                <a:ext cx="1813449" cy="770393"/>
              </a:xfrm>
              <a:custGeom>
                <a:avLst/>
                <a:gdLst>
                  <a:gd name="connsiteX0" fmla="*/ 1773548 w 1813449"/>
                  <a:gd name="connsiteY0" fmla="*/ 375 h 770393"/>
                  <a:gd name="connsiteX1" fmla="*/ 1814265 w 1813449"/>
                  <a:gd name="connsiteY1" fmla="*/ 375 h 770393"/>
                  <a:gd name="connsiteX2" fmla="*/ 1814265 w 1813449"/>
                  <a:gd name="connsiteY2" fmla="*/ 770768 h 770393"/>
                  <a:gd name="connsiteX3" fmla="*/ 1773548 w 1813449"/>
                  <a:gd name="connsiteY3" fmla="*/ 770768 h 770393"/>
                  <a:gd name="connsiteX4" fmla="*/ 41533 w 1813449"/>
                  <a:gd name="connsiteY4" fmla="*/ 770768 h 770393"/>
                  <a:gd name="connsiteX5" fmla="*/ 816 w 1813449"/>
                  <a:gd name="connsiteY5" fmla="*/ 770768 h 770393"/>
                  <a:gd name="connsiteX6" fmla="*/ 816 w 1813449"/>
                  <a:gd name="connsiteY6" fmla="*/ 375 h 770393"/>
                  <a:gd name="connsiteX7" fmla="*/ 41533 w 1813449"/>
                  <a:gd name="connsiteY7" fmla="*/ 375 h 77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3449" h="770393">
                    <a:moveTo>
                      <a:pt x="1773548" y="375"/>
                    </a:moveTo>
                    <a:cubicBezTo>
                      <a:pt x="1796035" y="375"/>
                      <a:pt x="1814265" y="375"/>
                      <a:pt x="1814265" y="375"/>
                    </a:cubicBezTo>
                    <a:lnTo>
                      <a:pt x="1814265" y="770768"/>
                    </a:lnTo>
                    <a:cubicBezTo>
                      <a:pt x="1814265" y="770768"/>
                      <a:pt x="1796035" y="770768"/>
                      <a:pt x="1773548" y="770768"/>
                    </a:cubicBezTo>
                    <a:lnTo>
                      <a:pt x="41533" y="770768"/>
                    </a:lnTo>
                    <a:cubicBezTo>
                      <a:pt x="19046" y="770768"/>
                      <a:pt x="816" y="770768"/>
                      <a:pt x="816" y="770768"/>
                    </a:cubicBezTo>
                    <a:lnTo>
                      <a:pt x="816" y="375"/>
                    </a:lnTo>
                    <a:cubicBezTo>
                      <a:pt x="816" y="375"/>
                      <a:pt x="19046" y="375"/>
                      <a:pt x="41533" y="375"/>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22" name="Grafik 10">
                <a:extLst>
                  <a:ext uri="{FF2B5EF4-FFF2-40B4-BE49-F238E27FC236}">
                    <a16:creationId xmlns:a16="http://schemas.microsoft.com/office/drawing/2014/main" id="{D7AA1FE2-EF7D-D2DF-7B45-DD59D6E9895B}"/>
                  </a:ext>
                </a:extLst>
              </p:cNvPr>
              <p:cNvGrpSpPr/>
              <p:nvPr/>
            </p:nvGrpSpPr>
            <p:grpSpPr>
              <a:xfrm>
                <a:off x="16929396" y="3255149"/>
                <a:ext cx="1567911" cy="524364"/>
                <a:chOff x="16929396" y="3255149"/>
                <a:chExt cx="1567911" cy="524364"/>
              </a:xfrm>
              <a:solidFill>
                <a:srgbClr val="E0EEFA"/>
              </a:solidFill>
            </p:grpSpPr>
            <p:sp>
              <p:nvSpPr>
                <p:cNvPr id="23" name="Freihandform: Form 22">
                  <a:extLst>
                    <a:ext uri="{FF2B5EF4-FFF2-40B4-BE49-F238E27FC236}">
                      <a16:creationId xmlns:a16="http://schemas.microsoft.com/office/drawing/2014/main" id="{605229D7-88F8-33F7-D75A-E6E8165E79C2}"/>
                    </a:ext>
                  </a:extLst>
                </p:cNvPr>
                <p:cNvSpPr/>
                <p:nvPr/>
              </p:nvSpPr>
              <p:spPr>
                <a:xfrm>
                  <a:off x="16929396" y="3255149"/>
                  <a:ext cx="1401498" cy="71581"/>
                </a:xfrm>
                <a:custGeom>
                  <a:avLst/>
                  <a:gdLst>
                    <a:gd name="connsiteX0" fmla="*/ 1366539 w 1401498"/>
                    <a:gd name="connsiteY0" fmla="*/ 396 h 71581"/>
                    <a:gd name="connsiteX1" fmla="*/ 1402330 w 1401498"/>
                    <a:gd name="connsiteY1" fmla="*/ 396 h 71581"/>
                    <a:gd name="connsiteX2" fmla="*/ 1402330 w 1401498"/>
                    <a:gd name="connsiteY2" fmla="*/ 71977 h 71581"/>
                    <a:gd name="connsiteX3" fmla="*/ 1366539 w 1401498"/>
                    <a:gd name="connsiteY3" fmla="*/ 71977 h 71581"/>
                    <a:gd name="connsiteX4" fmla="*/ 36623 w 1401498"/>
                    <a:gd name="connsiteY4" fmla="*/ 71977 h 71581"/>
                    <a:gd name="connsiteX5" fmla="*/ 832 w 1401498"/>
                    <a:gd name="connsiteY5" fmla="*/ 71977 h 71581"/>
                    <a:gd name="connsiteX6" fmla="*/ 832 w 1401498"/>
                    <a:gd name="connsiteY6" fmla="*/ 396 h 71581"/>
                    <a:gd name="connsiteX7" fmla="*/ 36623 w 1401498"/>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1498" h="71581">
                      <a:moveTo>
                        <a:pt x="1366539" y="396"/>
                      </a:moveTo>
                      <a:cubicBezTo>
                        <a:pt x="1386306" y="396"/>
                        <a:pt x="1402330" y="396"/>
                        <a:pt x="1402330" y="396"/>
                      </a:cubicBezTo>
                      <a:lnTo>
                        <a:pt x="1402330" y="71977"/>
                      </a:lnTo>
                      <a:cubicBezTo>
                        <a:pt x="1402330" y="71977"/>
                        <a:pt x="1386306" y="71977"/>
                        <a:pt x="1366539"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4" name="Freihandform: Form 23">
                  <a:extLst>
                    <a:ext uri="{FF2B5EF4-FFF2-40B4-BE49-F238E27FC236}">
                      <a16:creationId xmlns:a16="http://schemas.microsoft.com/office/drawing/2014/main" id="{800CBF32-8F7E-3D20-5988-22B8859A67BE}"/>
                    </a:ext>
                  </a:extLst>
                </p:cNvPr>
                <p:cNvSpPr/>
                <p:nvPr/>
              </p:nvSpPr>
              <p:spPr>
                <a:xfrm>
                  <a:off x="16929396" y="3406077"/>
                  <a:ext cx="819056" cy="71581"/>
                </a:xfrm>
                <a:custGeom>
                  <a:avLst/>
                  <a:gdLst>
                    <a:gd name="connsiteX0" fmla="*/ 784098 w 819056"/>
                    <a:gd name="connsiteY0" fmla="*/ 396 h 71581"/>
                    <a:gd name="connsiteX1" fmla="*/ 819889 w 819056"/>
                    <a:gd name="connsiteY1" fmla="*/ 396 h 71581"/>
                    <a:gd name="connsiteX2" fmla="*/ 819889 w 819056"/>
                    <a:gd name="connsiteY2" fmla="*/ 71977 h 71581"/>
                    <a:gd name="connsiteX3" fmla="*/ 784098 w 819056"/>
                    <a:gd name="connsiteY3" fmla="*/ 71977 h 71581"/>
                    <a:gd name="connsiteX4" fmla="*/ 36623 w 819056"/>
                    <a:gd name="connsiteY4" fmla="*/ 71977 h 71581"/>
                    <a:gd name="connsiteX5" fmla="*/ 832 w 819056"/>
                    <a:gd name="connsiteY5" fmla="*/ 71977 h 71581"/>
                    <a:gd name="connsiteX6" fmla="*/ 832 w 819056"/>
                    <a:gd name="connsiteY6" fmla="*/ 396 h 71581"/>
                    <a:gd name="connsiteX7" fmla="*/ 36623 w 819056"/>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056" h="71581">
                      <a:moveTo>
                        <a:pt x="784098" y="396"/>
                      </a:moveTo>
                      <a:cubicBezTo>
                        <a:pt x="803865" y="396"/>
                        <a:pt x="819889" y="396"/>
                        <a:pt x="819889" y="396"/>
                      </a:cubicBezTo>
                      <a:lnTo>
                        <a:pt x="819889" y="71977"/>
                      </a:lnTo>
                      <a:cubicBezTo>
                        <a:pt x="819889" y="71977"/>
                        <a:pt x="803865" y="71977"/>
                        <a:pt x="784098"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5" name="Freihandform: Form 24">
                  <a:extLst>
                    <a:ext uri="{FF2B5EF4-FFF2-40B4-BE49-F238E27FC236}">
                      <a16:creationId xmlns:a16="http://schemas.microsoft.com/office/drawing/2014/main" id="{DB6F3F1D-3131-2CA9-0D74-D1F25041E4AF}"/>
                    </a:ext>
                  </a:extLst>
                </p:cNvPr>
                <p:cNvSpPr/>
                <p:nvPr/>
              </p:nvSpPr>
              <p:spPr>
                <a:xfrm>
                  <a:off x="16929396" y="3557005"/>
                  <a:ext cx="1567911" cy="71581"/>
                </a:xfrm>
                <a:custGeom>
                  <a:avLst/>
                  <a:gdLst>
                    <a:gd name="connsiteX0" fmla="*/ 1532952 w 1567911"/>
                    <a:gd name="connsiteY0" fmla="*/ 396 h 71581"/>
                    <a:gd name="connsiteX1" fmla="*/ 1568743 w 1567911"/>
                    <a:gd name="connsiteY1" fmla="*/ 396 h 71581"/>
                    <a:gd name="connsiteX2" fmla="*/ 1568743 w 1567911"/>
                    <a:gd name="connsiteY2" fmla="*/ 71977 h 71581"/>
                    <a:gd name="connsiteX3" fmla="*/ 1532952 w 1567911"/>
                    <a:gd name="connsiteY3" fmla="*/ 71977 h 71581"/>
                    <a:gd name="connsiteX4" fmla="*/ 36623 w 1567911"/>
                    <a:gd name="connsiteY4" fmla="*/ 71977 h 71581"/>
                    <a:gd name="connsiteX5" fmla="*/ 832 w 1567911"/>
                    <a:gd name="connsiteY5" fmla="*/ 71977 h 71581"/>
                    <a:gd name="connsiteX6" fmla="*/ 832 w 1567911"/>
                    <a:gd name="connsiteY6" fmla="*/ 396 h 71581"/>
                    <a:gd name="connsiteX7" fmla="*/ 36623 w 1567911"/>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911" h="71581">
                      <a:moveTo>
                        <a:pt x="1532952" y="396"/>
                      </a:moveTo>
                      <a:cubicBezTo>
                        <a:pt x="1552719" y="396"/>
                        <a:pt x="1568743" y="396"/>
                        <a:pt x="1568743" y="396"/>
                      </a:cubicBezTo>
                      <a:lnTo>
                        <a:pt x="1568743" y="71977"/>
                      </a:lnTo>
                      <a:cubicBezTo>
                        <a:pt x="1568743" y="71977"/>
                        <a:pt x="1552719" y="71977"/>
                        <a:pt x="1532952"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6" name="Freihandform: Form 25">
                  <a:extLst>
                    <a:ext uri="{FF2B5EF4-FFF2-40B4-BE49-F238E27FC236}">
                      <a16:creationId xmlns:a16="http://schemas.microsoft.com/office/drawing/2014/main" id="{90F1E73B-CCDB-1582-4B79-3C1E18FE4473}"/>
                    </a:ext>
                  </a:extLst>
                </p:cNvPr>
                <p:cNvSpPr/>
                <p:nvPr/>
              </p:nvSpPr>
              <p:spPr>
                <a:xfrm>
                  <a:off x="16929396" y="3707933"/>
                  <a:ext cx="985469" cy="71581"/>
                </a:xfrm>
                <a:custGeom>
                  <a:avLst/>
                  <a:gdLst>
                    <a:gd name="connsiteX0" fmla="*/ 950511 w 985469"/>
                    <a:gd name="connsiteY0" fmla="*/ 396 h 71581"/>
                    <a:gd name="connsiteX1" fmla="*/ 986301 w 985469"/>
                    <a:gd name="connsiteY1" fmla="*/ 396 h 71581"/>
                    <a:gd name="connsiteX2" fmla="*/ 986301 w 985469"/>
                    <a:gd name="connsiteY2" fmla="*/ 71977 h 71581"/>
                    <a:gd name="connsiteX3" fmla="*/ 950511 w 985469"/>
                    <a:gd name="connsiteY3" fmla="*/ 71977 h 71581"/>
                    <a:gd name="connsiteX4" fmla="*/ 36623 w 985469"/>
                    <a:gd name="connsiteY4" fmla="*/ 71977 h 71581"/>
                    <a:gd name="connsiteX5" fmla="*/ 832 w 985469"/>
                    <a:gd name="connsiteY5" fmla="*/ 71977 h 71581"/>
                    <a:gd name="connsiteX6" fmla="*/ 832 w 985469"/>
                    <a:gd name="connsiteY6" fmla="*/ 396 h 71581"/>
                    <a:gd name="connsiteX7" fmla="*/ 36623 w 985469"/>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469" h="71581">
                      <a:moveTo>
                        <a:pt x="950511" y="396"/>
                      </a:moveTo>
                      <a:cubicBezTo>
                        <a:pt x="970277" y="396"/>
                        <a:pt x="986301" y="396"/>
                        <a:pt x="986301" y="396"/>
                      </a:cubicBezTo>
                      <a:lnTo>
                        <a:pt x="986301" y="71977"/>
                      </a:lnTo>
                      <a:cubicBezTo>
                        <a:pt x="986301" y="71977"/>
                        <a:pt x="970277" y="71977"/>
                        <a:pt x="950511"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11" name="Grafik 10">
              <a:extLst>
                <a:ext uri="{FF2B5EF4-FFF2-40B4-BE49-F238E27FC236}">
                  <a16:creationId xmlns:a16="http://schemas.microsoft.com/office/drawing/2014/main" id="{039D15A2-025C-230D-66C2-E18213F2B575}"/>
                </a:ext>
              </a:extLst>
            </p:cNvPr>
            <p:cNvGrpSpPr/>
            <p:nvPr/>
          </p:nvGrpSpPr>
          <p:grpSpPr>
            <a:xfrm>
              <a:off x="14837318" y="3427640"/>
              <a:ext cx="1353759" cy="608029"/>
              <a:chOff x="14837318" y="3427640"/>
              <a:chExt cx="1353759" cy="608029"/>
            </a:xfrm>
          </p:grpSpPr>
          <p:sp>
            <p:nvSpPr>
              <p:cNvPr id="13" name="Freihandform: Form 12">
                <a:extLst>
                  <a:ext uri="{FF2B5EF4-FFF2-40B4-BE49-F238E27FC236}">
                    <a16:creationId xmlns:a16="http://schemas.microsoft.com/office/drawing/2014/main" id="{DD675A91-B031-1113-14A3-D7AB0C8CBD13}"/>
                  </a:ext>
                </a:extLst>
              </p:cNvPr>
              <p:cNvSpPr/>
              <p:nvPr/>
            </p:nvSpPr>
            <p:spPr>
              <a:xfrm>
                <a:off x="14837318" y="3427640"/>
                <a:ext cx="1353759" cy="608029"/>
              </a:xfrm>
              <a:custGeom>
                <a:avLst/>
                <a:gdLst>
                  <a:gd name="connsiteX0" fmla="*/ 1313515 w 1353759"/>
                  <a:gd name="connsiteY0" fmla="*/ 425 h 608029"/>
                  <a:gd name="connsiteX1" fmla="*/ 1354232 w 1353759"/>
                  <a:gd name="connsiteY1" fmla="*/ 425 h 608029"/>
                  <a:gd name="connsiteX2" fmla="*/ 1354232 w 1353759"/>
                  <a:gd name="connsiteY2" fmla="*/ 608454 h 608029"/>
                  <a:gd name="connsiteX3" fmla="*/ 1313515 w 1353759"/>
                  <a:gd name="connsiteY3" fmla="*/ 608454 h 608029"/>
                  <a:gd name="connsiteX4" fmla="*/ 41190 w 1353759"/>
                  <a:gd name="connsiteY4" fmla="*/ 608454 h 608029"/>
                  <a:gd name="connsiteX5" fmla="*/ 472 w 1353759"/>
                  <a:gd name="connsiteY5" fmla="*/ 608454 h 608029"/>
                  <a:gd name="connsiteX6" fmla="*/ 472 w 1353759"/>
                  <a:gd name="connsiteY6" fmla="*/ 425 h 608029"/>
                  <a:gd name="connsiteX7" fmla="*/ 41190 w 1353759"/>
                  <a:gd name="connsiteY7" fmla="*/ 425 h 608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3759" h="608029">
                    <a:moveTo>
                      <a:pt x="1313515" y="425"/>
                    </a:moveTo>
                    <a:cubicBezTo>
                      <a:pt x="1336002" y="425"/>
                      <a:pt x="1354232" y="425"/>
                      <a:pt x="1354232" y="425"/>
                    </a:cubicBezTo>
                    <a:lnTo>
                      <a:pt x="1354232" y="608454"/>
                    </a:lnTo>
                    <a:cubicBezTo>
                      <a:pt x="1354232" y="608454"/>
                      <a:pt x="1336002" y="608454"/>
                      <a:pt x="1313515" y="608454"/>
                    </a:cubicBezTo>
                    <a:lnTo>
                      <a:pt x="41190" y="608454"/>
                    </a:lnTo>
                    <a:cubicBezTo>
                      <a:pt x="18702" y="608454"/>
                      <a:pt x="472" y="608454"/>
                      <a:pt x="472" y="608454"/>
                    </a:cubicBezTo>
                    <a:lnTo>
                      <a:pt x="472" y="425"/>
                    </a:lnTo>
                    <a:cubicBezTo>
                      <a:pt x="472" y="425"/>
                      <a:pt x="18702" y="425"/>
                      <a:pt x="41190" y="425"/>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4" name="Freihandform: Form 13">
                <a:extLst>
                  <a:ext uri="{FF2B5EF4-FFF2-40B4-BE49-F238E27FC236}">
                    <a16:creationId xmlns:a16="http://schemas.microsoft.com/office/drawing/2014/main" id="{201A3A30-3709-0C2C-7E3A-CDCB8BB2B435}"/>
                  </a:ext>
                </a:extLst>
              </p:cNvPr>
              <p:cNvSpPr/>
              <p:nvPr/>
            </p:nvSpPr>
            <p:spPr>
              <a:xfrm>
                <a:off x="14951185" y="3483700"/>
                <a:ext cx="868767" cy="47435"/>
              </a:xfrm>
              <a:custGeom>
                <a:avLst/>
                <a:gdLst>
                  <a:gd name="connsiteX0" fmla="*/ 845708 w 868767"/>
                  <a:gd name="connsiteY0" fmla="*/ 425 h 47435"/>
                  <a:gd name="connsiteX1" fmla="*/ 869239 w 868767"/>
                  <a:gd name="connsiteY1" fmla="*/ 425 h 47435"/>
                  <a:gd name="connsiteX2" fmla="*/ 869239 w 868767"/>
                  <a:gd name="connsiteY2" fmla="*/ 47860 h 47435"/>
                  <a:gd name="connsiteX3" fmla="*/ 845708 w 868767"/>
                  <a:gd name="connsiteY3" fmla="*/ 47860 h 47435"/>
                  <a:gd name="connsiteX4" fmla="*/ 24003 w 868767"/>
                  <a:gd name="connsiteY4" fmla="*/ 47860 h 47435"/>
                  <a:gd name="connsiteX5" fmla="*/ 472 w 868767"/>
                  <a:gd name="connsiteY5" fmla="*/ 47860 h 47435"/>
                  <a:gd name="connsiteX6" fmla="*/ 472 w 868767"/>
                  <a:gd name="connsiteY6" fmla="*/ 425 h 47435"/>
                  <a:gd name="connsiteX7" fmla="*/ 24003 w 868767"/>
                  <a:gd name="connsiteY7" fmla="*/ 425 h 4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8767" h="47435">
                    <a:moveTo>
                      <a:pt x="845708" y="425"/>
                    </a:moveTo>
                    <a:cubicBezTo>
                      <a:pt x="858704" y="425"/>
                      <a:pt x="869239" y="425"/>
                      <a:pt x="869239" y="425"/>
                    </a:cubicBezTo>
                    <a:lnTo>
                      <a:pt x="869239" y="47860"/>
                    </a:lnTo>
                    <a:cubicBezTo>
                      <a:pt x="869239" y="47860"/>
                      <a:pt x="858704" y="47860"/>
                      <a:pt x="845708" y="47860"/>
                    </a:cubicBezTo>
                    <a:lnTo>
                      <a:pt x="24003" y="47860"/>
                    </a:lnTo>
                    <a:cubicBezTo>
                      <a:pt x="11007" y="47860"/>
                      <a:pt x="472" y="47860"/>
                      <a:pt x="472" y="47860"/>
                    </a:cubicBezTo>
                    <a:lnTo>
                      <a:pt x="472" y="425"/>
                    </a:lnTo>
                    <a:cubicBezTo>
                      <a:pt x="472" y="425"/>
                      <a:pt x="11007" y="425"/>
                      <a:pt x="24003" y="42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5" name="Freihandform: Form 14">
                <a:extLst>
                  <a:ext uri="{FF2B5EF4-FFF2-40B4-BE49-F238E27FC236}">
                    <a16:creationId xmlns:a16="http://schemas.microsoft.com/office/drawing/2014/main" id="{4EDF07EF-4882-B7A9-F193-239D7800540C}"/>
                  </a:ext>
                </a:extLst>
              </p:cNvPr>
              <p:cNvSpPr/>
              <p:nvPr/>
            </p:nvSpPr>
            <p:spPr>
              <a:xfrm>
                <a:off x="14951185" y="3595819"/>
                <a:ext cx="1151329" cy="47435"/>
              </a:xfrm>
              <a:custGeom>
                <a:avLst/>
                <a:gdLst>
                  <a:gd name="connsiteX0" fmla="*/ 1128271 w 1151329"/>
                  <a:gd name="connsiteY0" fmla="*/ 425 h 47435"/>
                  <a:gd name="connsiteX1" fmla="*/ 1151802 w 1151329"/>
                  <a:gd name="connsiteY1" fmla="*/ 425 h 47435"/>
                  <a:gd name="connsiteX2" fmla="*/ 1151802 w 1151329"/>
                  <a:gd name="connsiteY2" fmla="*/ 47860 h 47435"/>
                  <a:gd name="connsiteX3" fmla="*/ 1128271 w 1151329"/>
                  <a:gd name="connsiteY3" fmla="*/ 47860 h 47435"/>
                  <a:gd name="connsiteX4" fmla="*/ 24003 w 1151329"/>
                  <a:gd name="connsiteY4" fmla="*/ 47860 h 47435"/>
                  <a:gd name="connsiteX5" fmla="*/ 472 w 1151329"/>
                  <a:gd name="connsiteY5" fmla="*/ 47860 h 47435"/>
                  <a:gd name="connsiteX6" fmla="*/ 472 w 1151329"/>
                  <a:gd name="connsiteY6" fmla="*/ 425 h 47435"/>
                  <a:gd name="connsiteX7" fmla="*/ 24003 w 1151329"/>
                  <a:gd name="connsiteY7" fmla="*/ 425 h 4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329" h="47435">
                    <a:moveTo>
                      <a:pt x="1128271" y="425"/>
                    </a:moveTo>
                    <a:cubicBezTo>
                      <a:pt x="1141267" y="425"/>
                      <a:pt x="1151802" y="425"/>
                      <a:pt x="1151802" y="425"/>
                    </a:cubicBezTo>
                    <a:lnTo>
                      <a:pt x="1151802" y="47860"/>
                    </a:lnTo>
                    <a:cubicBezTo>
                      <a:pt x="1151802" y="47860"/>
                      <a:pt x="1141267" y="47860"/>
                      <a:pt x="1128271" y="47860"/>
                    </a:cubicBezTo>
                    <a:lnTo>
                      <a:pt x="24003" y="47860"/>
                    </a:lnTo>
                    <a:cubicBezTo>
                      <a:pt x="11007" y="47860"/>
                      <a:pt x="472" y="47860"/>
                      <a:pt x="472" y="47860"/>
                    </a:cubicBezTo>
                    <a:lnTo>
                      <a:pt x="472" y="425"/>
                    </a:lnTo>
                    <a:cubicBezTo>
                      <a:pt x="472" y="425"/>
                      <a:pt x="11007" y="425"/>
                      <a:pt x="24003" y="42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6" name="Freihandform: Form 15">
                <a:extLst>
                  <a:ext uri="{FF2B5EF4-FFF2-40B4-BE49-F238E27FC236}">
                    <a16:creationId xmlns:a16="http://schemas.microsoft.com/office/drawing/2014/main" id="{9152913D-A1FC-0B73-471D-2884D74936E5}"/>
                  </a:ext>
                </a:extLst>
              </p:cNvPr>
              <p:cNvSpPr/>
              <p:nvPr/>
            </p:nvSpPr>
            <p:spPr>
              <a:xfrm>
                <a:off x="14883708" y="3772623"/>
                <a:ext cx="202431" cy="206989"/>
              </a:xfrm>
              <a:custGeom>
                <a:avLst/>
                <a:gdLst>
                  <a:gd name="connsiteX0" fmla="*/ 101688 w 202431"/>
                  <a:gd name="connsiteY0" fmla="*/ 425 h 206989"/>
                  <a:gd name="connsiteX1" fmla="*/ 202904 w 202431"/>
                  <a:gd name="connsiteY1" fmla="*/ 103920 h 206989"/>
                  <a:gd name="connsiteX2" fmla="*/ 101688 w 202431"/>
                  <a:gd name="connsiteY2" fmla="*/ 207414 h 206989"/>
                  <a:gd name="connsiteX3" fmla="*/ 472 w 202431"/>
                  <a:gd name="connsiteY3" fmla="*/ 103920 h 206989"/>
                  <a:gd name="connsiteX4" fmla="*/ 101688 w 202431"/>
                  <a:gd name="connsiteY4" fmla="*/ 425 h 206989"/>
                  <a:gd name="connsiteX5" fmla="*/ 101688 w 202431"/>
                  <a:gd name="connsiteY5" fmla="*/ 120768 h 206989"/>
                  <a:gd name="connsiteX6" fmla="*/ 41282 w 202431"/>
                  <a:gd name="connsiteY6" fmla="*/ 168666 h 206989"/>
                  <a:gd name="connsiteX7" fmla="*/ 45088 w 202431"/>
                  <a:gd name="connsiteY7" fmla="*/ 170157 h 206989"/>
                  <a:gd name="connsiteX8" fmla="*/ 101688 w 202431"/>
                  <a:gd name="connsiteY8" fmla="*/ 124908 h 206989"/>
                  <a:gd name="connsiteX9" fmla="*/ 158278 w 202431"/>
                  <a:gd name="connsiteY9" fmla="*/ 170143 h 206989"/>
                  <a:gd name="connsiteX10" fmla="*/ 162096 w 202431"/>
                  <a:gd name="connsiteY10" fmla="*/ 168670 h 206989"/>
                  <a:gd name="connsiteX11" fmla="*/ 101688 w 202431"/>
                  <a:gd name="connsiteY11" fmla="*/ 120768 h 206989"/>
                  <a:gd name="connsiteX12" fmla="*/ 64481 w 202431"/>
                  <a:gd name="connsiteY12" fmla="*/ 62521 h 206989"/>
                  <a:gd name="connsiteX13" fmla="*/ 54359 w 202431"/>
                  <a:gd name="connsiteY13" fmla="*/ 80832 h 206989"/>
                  <a:gd name="connsiteX14" fmla="*/ 64481 w 202431"/>
                  <a:gd name="connsiteY14" fmla="*/ 99143 h 206989"/>
                  <a:gd name="connsiteX15" fmla="*/ 74603 w 202431"/>
                  <a:gd name="connsiteY15" fmla="*/ 80832 h 206989"/>
                  <a:gd name="connsiteX16" fmla="*/ 64481 w 202431"/>
                  <a:gd name="connsiteY16" fmla="*/ 62521 h 206989"/>
                  <a:gd name="connsiteX17" fmla="*/ 138874 w 202431"/>
                  <a:gd name="connsiteY17" fmla="*/ 62521 h 206989"/>
                  <a:gd name="connsiteX18" fmla="*/ 128753 w 202431"/>
                  <a:gd name="connsiteY18" fmla="*/ 80832 h 206989"/>
                  <a:gd name="connsiteX19" fmla="*/ 138874 w 202431"/>
                  <a:gd name="connsiteY19" fmla="*/ 99143 h 206989"/>
                  <a:gd name="connsiteX20" fmla="*/ 148996 w 202431"/>
                  <a:gd name="connsiteY20" fmla="*/ 80832 h 206989"/>
                  <a:gd name="connsiteX21" fmla="*/ 138874 w 202431"/>
                  <a:gd name="connsiteY21"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2431" h="206989">
                    <a:moveTo>
                      <a:pt x="101688" y="425"/>
                    </a:moveTo>
                    <a:cubicBezTo>
                      <a:pt x="157587" y="425"/>
                      <a:pt x="202904" y="46761"/>
                      <a:pt x="202904" y="103920"/>
                    </a:cubicBezTo>
                    <a:cubicBezTo>
                      <a:pt x="202904" y="161078"/>
                      <a:pt x="157587" y="207414"/>
                      <a:pt x="101688" y="207414"/>
                    </a:cubicBezTo>
                    <a:cubicBezTo>
                      <a:pt x="45788" y="207414"/>
                      <a:pt x="472" y="161078"/>
                      <a:pt x="472" y="103920"/>
                    </a:cubicBezTo>
                    <a:cubicBezTo>
                      <a:pt x="472" y="46761"/>
                      <a:pt x="45788" y="425"/>
                      <a:pt x="101688" y="425"/>
                    </a:cubicBezTo>
                    <a:close/>
                    <a:moveTo>
                      <a:pt x="101688" y="120768"/>
                    </a:moveTo>
                    <a:cubicBezTo>
                      <a:pt x="72480" y="120768"/>
                      <a:pt x="52344" y="136734"/>
                      <a:pt x="41282" y="168666"/>
                    </a:cubicBezTo>
                    <a:lnTo>
                      <a:pt x="45088" y="170157"/>
                    </a:lnTo>
                    <a:cubicBezTo>
                      <a:pt x="55803" y="139991"/>
                      <a:pt x="74670" y="124908"/>
                      <a:pt x="101688" y="124908"/>
                    </a:cubicBezTo>
                    <a:cubicBezTo>
                      <a:pt x="128706" y="124908"/>
                      <a:pt x="147569" y="139987"/>
                      <a:pt x="158278" y="170143"/>
                    </a:cubicBezTo>
                    <a:lnTo>
                      <a:pt x="162096" y="168670"/>
                    </a:lnTo>
                    <a:cubicBezTo>
                      <a:pt x="151032" y="136736"/>
                      <a:pt x="130896" y="120768"/>
                      <a:pt x="101688" y="120768"/>
                    </a:cubicBezTo>
                    <a:close/>
                    <a:moveTo>
                      <a:pt x="64481" y="62521"/>
                    </a:moveTo>
                    <a:cubicBezTo>
                      <a:pt x="58891" y="62521"/>
                      <a:pt x="54359" y="70720"/>
                      <a:pt x="54359" y="80832"/>
                    </a:cubicBezTo>
                    <a:cubicBezTo>
                      <a:pt x="54359" y="90945"/>
                      <a:pt x="58891" y="99143"/>
                      <a:pt x="64481" y="99143"/>
                    </a:cubicBezTo>
                    <a:cubicBezTo>
                      <a:pt x="70071" y="99143"/>
                      <a:pt x="74603" y="90945"/>
                      <a:pt x="74603" y="80832"/>
                    </a:cubicBezTo>
                    <a:cubicBezTo>
                      <a:pt x="74603" y="70720"/>
                      <a:pt x="70071" y="62521"/>
                      <a:pt x="64481" y="62521"/>
                    </a:cubicBezTo>
                    <a:close/>
                    <a:moveTo>
                      <a:pt x="138874" y="62521"/>
                    </a:moveTo>
                    <a:cubicBezTo>
                      <a:pt x="133284" y="62521"/>
                      <a:pt x="128753" y="70720"/>
                      <a:pt x="128753" y="80832"/>
                    </a:cubicBezTo>
                    <a:cubicBezTo>
                      <a:pt x="128753" y="90945"/>
                      <a:pt x="133284" y="99143"/>
                      <a:pt x="138874" y="99143"/>
                    </a:cubicBezTo>
                    <a:cubicBezTo>
                      <a:pt x="144465" y="99143"/>
                      <a:pt x="148996" y="90945"/>
                      <a:pt x="148996" y="80832"/>
                    </a:cubicBezTo>
                    <a:cubicBezTo>
                      <a:pt x="148996" y="70720"/>
                      <a:pt x="144465" y="62521"/>
                      <a:pt x="138874"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7" name="Freihandform: Form 16">
                <a:extLst>
                  <a:ext uri="{FF2B5EF4-FFF2-40B4-BE49-F238E27FC236}">
                    <a16:creationId xmlns:a16="http://schemas.microsoft.com/office/drawing/2014/main" id="{9B0DC52E-D15A-BF96-08DA-D750F7B973B1}"/>
                  </a:ext>
                </a:extLst>
              </p:cNvPr>
              <p:cNvSpPr/>
              <p:nvPr/>
            </p:nvSpPr>
            <p:spPr>
              <a:xfrm>
                <a:off x="15668130" y="3772623"/>
                <a:ext cx="202430" cy="206989"/>
              </a:xfrm>
              <a:custGeom>
                <a:avLst/>
                <a:gdLst>
                  <a:gd name="connsiteX0" fmla="*/ 101684 w 202430"/>
                  <a:gd name="connsiteY0" fmla="*/ 425 h 206989"/>
                  <a:gd name="connsiteX1" fmla="*/ 202902 w 202430"/>
                  <a:gd name="connsiteY1" fmla="*/ 103920 h 206989"/>
                  <a:gd name="connsiteX2" fmla="*/ 101684 w 202430"/>
                  <a:gd name="connsiteY2" fmla="*/ 207414 h 206989"/>
                  <a:gd name="connsiteX3" fmla="*/ 472 w 202430"/>
                  <a:gd name="connsiteY3" fmla="*/ 103920 h 206989"/>
                  <a:gd name="connsiteX4" fmla="*/ 101684 w 202430"/>
                  <a:gd name="connsiteY4" fmla="*/ 425 h 206989"/>
                  <a:gd name="connsiteX5" fmla="*/ 150766 w 202430"/>
                  <a:gd name="connsiteY5" fmla="*/ 123252 h 206989"/>
                  <a:gd name="connsiteX6" fmla="*/ 101684 w 202430"/>
                  <a:gd name="connsiteY6" fmla="*/ 152355 h 206989"/>
                  <a:gd name="connsiteX7" fmla="*/ 52620 w 202430"/>
                  <a:gd name="connsiteY7" fmla="*/ 123252 h 206989"/>
                  <a:gd name="connsiteX8" fmla="*/ 52620 w 202430"/>
                  <a:gd name="connsiteY8" fmla="*/ 123252 h 206989"/>
                  <a:gd name="connsiteX9" fmla="*/ 49548 w 202430"/>
                  <a:gd name="connsiteY9" fmla="*/ 126018 h 206989"/>
                  <a:gd name="connsiteX10" fmla="*/ 101684 w 202430"/>
                  <a:gd name="connsiteY10" fmla="*/ 156495 h 206989"/>
                  <a:gd name="connsiteX11" fmla="*/ 153832 w 202430"/>
                  <a:gd name="connsiteY11" fmla="*/ 126018 h 206989"/>
                  <a:gd name="connsiteX12" fmla="*/ 153832 w 202430"/>
                  <a:gd name="connsiteY12" fmla="*/ 126018 h 206989"/>
                  <a:gd name="connsiteX13" fmla="*/ 64480 w 202430"/>
                  <a:gd name="connsiteY13" fmla="*/ 62521 h 206989"/>
                  <a:gd name="connsiteX14" fmla="*/ 54359 w 202430"/>
                  <a:gd name="connsiteY14" fmla="*/ 80832 h 206989"/>
                  <a:gd name="connsiteX15" fmla="*/ 64480 w 202430"/>
                  <a:gd name="connsiteY15" fmla="*/ 99143 h 206989"/>
                  <a:gd name="connsiteX16" fmla="*/ 74601 w 202430"/>
                  <a:gd name="connsiteY16" fmla="*/ 80832 h 206989"/>
                  <a:gd name="connsiteX17" fmla="*/ 64480 w 202430"/>
                  <a:gd name="connsiteY17" fmla="*/ 62521 h 206989"/>
                  <a:gd name="connsiteX18" fmla="*/ 138871 w 202430"/>
                  <a:gd name="connsiteY18" fmla="*/ 62521 h 206989"/>
                  <a:gd name="connsiteX19" fmla="*/ 128750 w 202430"/>
                  <a:gd name="connsiteY19" fmla="*/ 80832 h 206989"/>
                  <a:gd name="connsiteX20" fmla="*/ 138871 w 202430"/>
                  <a:gd name="connsiteY20" fmla="*/ 99143 h 206989"/>
                  <a:gd name="connsiteX21" fmla="*/ 148992 w 202430"/>
                  <a:gd name="connsiteY21" fmla="*/ 80832 h 206989"/>
                  <a:gd name="connsiteX22" fmla="*/ 138871 w 202430"/>
                  <a:gd name="connsiteY22"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2430" h="206989">
                    <a:moveTo>
                      <a:pt x="101684" y="425"/>
                    </a:moveTo>
                    <a:cubicBezTo>
                      <a:pt x="157590" y="425"/>
                      <a:pt x="202902" y="46761"/>
                      <a:pt x="202902" y="103920"/>
                    </a:cubicBezTo>
                    <a:cubicBezTo>
                      <a:pt x="202902" y="161078"/>
                      <a:pt x="157590" y="207414"/>
                      <a:pt x="101684" y="207414"/>
                    </a:cubicBezTo>
                    <a:cubicBezTo>
                      <a:pt x="45785" y="207414"/>
                      <a:pt x="472" y="161078"/>
                      <a:pt x="472" y="103920"/>
                    </a:cubicBezTo>
                    <a:cubicBezTo>
                      <a:pt x="472" y="46761"/>
                      <a:pt x="45785" y="425"/>
                      <a:pt x="101684" y="425"/>
                    </a:cubicBezTo>
                    <a:close/>
                    <a:moveTo>
                      <a:pt x="150766" y="123252"/>
                    </a:moveTo>
                    <a:cubicBezTo>
                      <a:pt x="134218" y="142654"/>
                      <a:pt x="117855" y="152355"/>
                      <a:pt x="101684" y="152355"/>
                    </a:cubicBezTo>
                    <a:cubicBezTo>
                      <a:pt x="85519" y="152355"/>
                      <a:pt x="69163" y="142654"/>
                      <a:pt x="52620" y="123252"/>
                    </a:cubicBezTo>
                    <a:lnTo>
                      <a:pt x="52620" y="123252"/>
                    </a:lnTo>
                    <a:lnTo>
                      <a:pt x="49548" y="126018"/>
                    </a:lnTo>
                    <a:cubicBezTo>
                      <a:pt x="66836" y="146336"/>
                      <a:pt x="84216" y="156495"/>
                      <a:pt x="101684" y="156495"/>
                    </a:cubicBezTo>
                    <a:cubicBezTo>
                      <a:pt x="119158" y="156495"/>
                      <a:pt x="136539" y="146336"/>
                      <a:pt x="153832" y="126018"/>
                    </a:cubicBezTo>
                    <a:lnTo>
                      <a:pt x="153832" y="126018"/>
                    </a:lnTo>
                    <a:close/>
                    <a:moveTo>
                      <a:pt x="64480" y="62521"/>
                    </a:moveTo>
                    <a:cubicBezTo>
                      <a:pt x="58890" y="62521"/>
                      <a:pt x="54359" y="70720"/>
                      <a:pt x="54359" y="80832"/>
                    </a:cubicBezTo>
                    <a:cubicBezTo>
                      <a:pt x="54359" y="90945"/>
                      <a:pt x="58890" y="99143"/>
                      <a:pt x="64480" y="99143"/>
                    </a:cubicBezTo>
                    <a:cubicBezTo>
                      <a:pt x="70070" y="99143"/>
                      <a:pt x="74601" y="90945"/>
                      <a:pt x="74601" y="80832"/>
                    </a:cubicBezTo>
                    <a:cubicBezTo>
                      <a:pt x="74601" y="70720"/>
                      <a:pt x="70070" y="62521"/>
                      <a:pt x="64480" y="62521"/>
                    </a:cubicBezTo>
                    <a:close/>
                    <a:moveTo>
                      <a:pt x="138871" y="62521"/>
                    </a:moveTo>
                    <a:cubicBezTo>
                      <a:pt x="133281" y="62521"/>
                      <a:pt x="128750" y="70720"/>
                      <a:pt x="128750" y="80832"/>
                    </a:cubicBezTo>
                    <a:cubicBezTo>
                      <a:pt x="128750" y="90945"/>
                      <a:pt x="133281" y="99143"/>
                      <a:pt x="138871" y="99143"/>
                    </a:cubicBezTo>
                    <a:cubicBezTo>
                      <a:pt x="144461" y="99143"/>
                      <a:pt x="148992" y="90945"/>
                      <a:pt x="148992" y="80832"/>
                    </a:cubicBezTo>
                    <a:cubicBezTo>
                      <a:pt x="148992" y="70720"/>
                      <a:pt x="144461" y="62521"/>
                      <a:pt x="138871"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8" name="Freihandform: Form 17">
                <a:extLst>
                  <a:ext uri="{FF2B5EF4-FFF2-40B4-BE49-F238E27FC236}">
                    <a16:creationId xmlns:a16="http://schemas.microsoft.com/office/drawing/2014/main" id="{9234BA9D-4CAA-BD36-7DEF-1C75DCD893A6}"/>
                  </a:ext>
                </a:extLst>
              </p:cNvPr>
              <p:cNvSpPr/>
              <p:nvPr/>
            </p:nvSpPr>
            <p:spPr>
              <a:xfrm>
                <a:off x="15929601" y="3772623"/>
                <a:ext cx="202435" cy="206989"/>
              </a:xfrm>
              <a:custGeom>
                <a:avLst/>
                <a:gdLst>
                  <a:gd name="connsiteX0" fmla="*/ 101690 w 202435"/>
                  <a:gd name="connsiteY0" fmla="*/ 425 h 206989"/>
                  <a:gd name="connsiteX1" fmla="*/ 202908 w 202435"/>
                  <a:gd name="connsiteY1" fmla="*/ 103920 h 206989"/>
                  <a:gd name="connsiteX2" fmla="*/ 101690 w 202435"/>
                  <a:gd name="connsiteY2" fmla="*/ 207414 h 206989"/>
                  <a:gd name="connsiteX3" fmla="*/ 472 w 202435"/>
                  <a:gd name="connsiteY3" fmla="*/ 103920 h 206989"/>
                  <a:gd name="connsiteX4" fmla="*/ 101690 w 202435"/>
                  <a:gd name="connsiteY4" fmla="*/ 425 h 206989"/>
                  <a:gd name="connsiteX5" fmla="*/ 45093 w 202435"/>
                  <a:gd name="connsiteY5" fmla="*/ 120768 h 206989"/>
                  <a:gd name="connsiteX6" fmla="*/ 41283 w 202435"/>
                  <a:gd name="connsiteY6" fmla="*/ 122259 h 206989"/>
                  <a:gd name="connsiteX7" fmla="*/ 101690 w 202435"/>
                  <a:gd name="connsiteY7" fmla="*/ 170157 h 206989"/>
                  <a:gd name="connsiteX8" fmla="*/ 162097 w 202435"/>
                  <a:gd name="connsiteY8" fmla="*/ 122254 h 206989"/>
                  <a:gd name="connsiteX9" fmla="*/ 162097 w 202435"/>
                  <a:gd name="connsiteY9" fmla="*/ 122254 h 206989"/>
                  <a:gd name="connsiteX10" fmla="*/ 158282 w 202435"/>
                  <a:gd name="connsiteY10" fmla="*/ 120782 h 206989"/>
                  <a:gd name="connsiteX11" fmla="*/ 101690 w 202435"/>
                  <a:gd name="connsiteY11" fmla="*/ 166017 h 206989"/>
                  <a:gd name="connsiteX12" fmla="*/ 45093 w 202435"/>
                  <a:gd name="connsiteY12" fmla="*/ 120768 h 206989"/>
                  <a:gd name="connsiteX13" fmla="*/ 45093 w 202435"/>
                  <a:gd name="connsiteY13" fmla="*/ 120768 h 206989"/>
                  <a:gd name="connsiteX14" fmla="*/ 64486 w 202435"/>
                  <a:gd name="connsiteY14" fmla="*/ 62521 h 206989"/>
                  <a:gd name="connsiteX15" fmla="*/ 54359 w 202435"/>
                  <a:gd name="connsiteY15" fmla="*/ 80832 h 206989"/>
                  <a:gd name="connsiteX16" fmla="*/ 64486 w 202435"/>
                  <a:gd name="connsiteY16" fmla="*/ 99143 h 206989"/>
                  <a:gd name="connsiteX17" fmla="*/ 74607 w 202435"/>
                  <a:gd name="connsiteY17" fmla="*/ 80832 h 206989"/>
                  <a:gd name="connsiteX18" fmla="*/ 64486 w 202435"/>
                  <a:gd name="connsiteY18" fmla="*/ 62521 h 206989"/>
                  <a:gd name="connsiteX19" fmla="*/ 138877 w 202435"/>
                  <a:gd name="connsiteY19" fmla="*/ 62521 h 206989"/>
                  <a:gd name="connsiteX20" fmla="*/ 128756 w 202435"/>
                  <a:gd name="connsiteY20" fmla="*/ 80832 h 206989"/>
                  <a:gd name="connsiteX21" fmla="*/ 138877 w 202435"/>
                  <a:gd name="connsiteY21" fmla="*/ 99143 h 206989"/>
                  <a:gd name="connsiteX22" fmla="*/ 148998 w 202435"/>
                  <a:gd name="connsiteY22" fmla="*/ 80832 h 206989"/>
                  <a:gd name="connsiteX23" fmla="*/ 138877 w 202435"/>
                  <a:gd name="connsiteY23"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435" h="206989">
                    <a:moveTo>
                      <a:pt x="101690" y="425"/>
                    </a:moveTo>
                    <a:cubicBezTo>
                      <a:pt x="157590" y="425"/>
                      <a:pt x="202908" y="46761"/>
                      <a:pt x="202908" y="103920"/>
                    </a:cubicBezTo>
                    <a:cubicBezTo>
                      <a:pt x="202908" y="161078"/>
                      <a:pt x="157590" y="207414"/>
                      <a:pt x="101690" y="207414"/>
                    </a:cubicBezTo>
                    <a:cubicBezTo>
                      <a:pt x="45791" y="207414"/>
                      <a:pt x="472" y="161078"/>
                      <a:pt x="472" y="103920"/>
                    </a:cubicBezTo>
                    <a:cubicBezTo>
                      <a:pt x="472" y="46761"/>
                      <a:pt x="45791" y="425"/>
                      <a:pt x="101690" y="425"/>
                    </a:cubicBezTo>
                    <a:close/>
                    <a:moveTo>
                      <a:pt x="45093" y="120768"/>
                    </a:moveTo>
                    <a:lnTo>
                      <a:pt x="41283" y="122259"/>
                    </a:lnTo>
                    <a:cubicBezTo>
                      <a:pt x="52346" y="154191"/>
                      <a:pt x="72484" y="170157"/>
                      <a:pt x="101690" y="170157"/>
                    </a:cubicBezTo>
                    <a:cubicBezTo>
                      <a:pt x="130896" y="170157"/>
                      <a:pt x="151034" y="154189"/>
                      <a:pt x="162097" y="122254"/>
                    </a:cubicBezTo>
                    <a:lnTo>
                      <a:pt x="162097" y="122254"/>
                    </a:lnTo>
                    <a:lnTo>
                      <a:pt x="158282" y="120782"/>
                    </a:lnTo>
                    <a:cubicBezTo>
                      <a:pt x="147573" y="150938"/>
                      <a:pt x="128709" y="166017"/>
                      <a:pt x="101690" y="166017"/>
                    </a:cubicBezTo>
                    <a:cubicBezTo>
                      <a:pt x="74671" y="166017"/>
                      <a:pt x="55807" y="150934"/>
                      <a:pt x="45093" y="120768"/>
                    </a:cubicBezTo>
                    <a:lnTo>
                      <a:pt x="45093" y="120768"/>
                    </a:lnTo>
                    <a:close/>
                    <a:moveTo>
                      <a:pt x="64486" y="62521"/>
                    </a:moveTo>
                    <a:cubicBezTo>
                      <a:pt x="58896" y="62521"/>
                      <a:pt x="54359" y="70720"/>
                      <a:pt x="54359" y="80832"/>
                    </a:cubicBezTo>
                    <a:cubicBezTo>
                      <a:pt x="54359" y="90945"/>
                      <a:pt x="58896" y="99143"/>
                      <a:pt x="64486" y="99143"/>
                    </a:cubicBezTo>
                    <a:cubicBezTo>
                      <a:pt x="70076" y="99143"/>
                      <a:pt x="74607" y="90945"/>
                      <a:pt x="74607" y="80832"/>
                    </a:cubicBezTo>
                    <a:cubicBezTo>
                      <a:pt x="74607" y="70720"/>
                      <a:pt x="70076" y="62521"/>
                      <a:pt x="64486" y="62521"/>
                    </a:cubicBezTo>
                    <a:close/>
                    <a:moveTo>
                      <a:pt x="138877" y="62521"/>
                    </a:moveTo>
                    <a:cubicBezTo>
                      <a:pt x="133287" y="62521"/>
                      <a:pt x="128756" y="70720"/>
                      <a:pt x="128756" y="80832"/>
                    </a:cubicBezTo>
                    <a:cubicBezTo>
                      <a:pt x="128756" y="90945"/>
                      <a:pt x="133287" y="99143"/>
                      <a:pt x="138877" y="99143"/>
                    </a:cubicBezTo>
                    <a:cubicBezTo>
                      <a:pt x="144467" y="99143"/>
                      <a:pt x="148998" y="90945"/>
                      <a:pt x="148998" y="80832"/>
                    </a:cubicBezTo>
                    <a:cubicBezTo>
                      <a:pt x="148998" y="70720"/>
                      <a:pt x="144467" y="62521"/>
                      <a:pt x="138877"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9" name="Freihandform: Form 18">
                <a:extLst>
                  <a:ext uri="{FF2B5EF4-FFF2-40B4-BE49-F238E27FC236}">
                    <a16:creationId xmlns:a16="http://schemas.microsoft.com/office/drawing/2014/main" id="{D86BF454-1FF3-5BBF-2E66-621D7230E70A}"/>
                  </a:ext>
                </a:extLst>
              </p:cNvPr>
              <p:cNvSpPr/>
              <p:nvPr/>
            </p:nvSpPr>
            <p:spPr>
              <a:xfrm>
                <a:off x="15145182" y="3772623"/>
                <a:ext cx="202431" cy="206989"/>
              </a:xfrm>
              <a:custGeom>
                <a:avLst/>
                <a:gdLst>
                  <a:gd name="connsiteX0" fmla="*/ 101688 w 202431"/>
                  <a:gd name="connsiteY0" fmla="*/ 425 h 206989"/>
                  <a:gd name="connsiteX1" fmla="*/ 202903 w 202431"/>
                  <a:gd name="connsiteY1" fmla="*/ 103920 h 206989"/>
                  <a:gd name="connsiteX2" fmla="*/ 101688 w 202431"/>
                  <a:gd name="connsiteY2" fmla="*/ 207414 h 206989"/>
                  <a:gd name="connsiteX3" fmla="*/ 472 w 202431"/>
                  <a:gd name="connsiteY3" fmla="*/ 103920 h 206989"/>
                  <a:gd name="connsiteX4" fmla="*/ 101688 w 202431"/>
                  <a:gd name="connsiteY4" fmla="*/ 425 h 206989"/>
                  <a:gd name="connsiteX5" fmla="*/ 101688 w 202431"/>
                  <a:gd name="connsiteY5" fmla="*/ 123252 h 206989"/>
                  <a:gd name="connsiteX6" fmla="*/ 49548 w 202431"/>
                  <a:gd name="connsiteY6" fmla="*/ 153730 h 206989"/>
                  <a:gd name="connsiteX7" fmla="*/ 52618 w 202431"/>
                  <a:gd name="connsiteY7" fmla="*/ 156495 h 206989"/>
                  <a:gd name="connsiteX8" fmla="*/ 101688 w 202431"/>
                  <a:gd name="connsiteY8" fmla="*/ 127392 h 206989"/>
                  <a:gd name="connsiteX9" fmla="*/ 150769 w 202431"/>
                  <a:gd name="connsiteY9" fmla="*/ 156495 h 206989"/>
                  <a:gd name="connsiteX10" fmla="*/ 153834 w 202431"/>
                  <a:gd name="connsiteY10" fmla="*/ 153730 h 206989"/>
                  <a:gd name="connsiteX11" fmla="*/ 101688 w 202431"/>
                  <a:gd name="connsiteY11" fmla="*/ 123252 h 206989"/>
                  <a:gd name="connsiteX12" fmla="*/ 64481 w 202431"/>
                  <a:gd name="connsiteY12" fmla="*/ 62521 h 206989"/>
                  <a:gd name="connsiteX13" fmla="*/ 54359 w 202431"/>
                  <a:gd name="connsiteY13" fmla="*/ 80832 h 206989"/>
                  <a:gd name="connsiteX14" fmla="*/ 64481 w 202431"/>
                  <a:gd name="connsiteY14" fmla="*/ 99143 h 206989"/>
                  <a:gd name="connsiteX15" fmla="*/ 74602 w 202431"/>
                  <a:gd name="connsiteY15" fmla="*/ 80832 h 206989"/>
                  <a:gd name="connsiteX16" fmla="*/ 64481 w 202431"/>
                  <a:gd name="connsiteY16" fmla="*/ 62521 h 206989"/>
                  <a:gd name="connsiteX17" fmla="*/ 138875 w 202431"/>
                  <a:gd name="connsiteY17" fmla="*/ 62521 h 206989"/>
                  <a:gd name="connsiteX18" fmla="*/ 128753 w 202431"/>
                  <a:gd name="connsiteY18" fmla="*/ 80832 h 206989"/>
                  <a:gd name="connsiteX19" fmla="*/ 138875 w 202431"/>
                  <a:gd name="connsiteY19" fmla="*/ 99143 h 206989"/>
                  <a:gd name="connsiteX20" fmla="*/ 148996 w 202431"/>
                  <a:gd name="connsiteY20" fmla="*/ 80832 h 206989"/>
                  <a:gd name="connsiteX21" fmla="*/ 138875 w 202431"/>
                  <a:gd name="connsiteY21"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2431" h="206989">
                    <a:moveTo>
                      <a:pt x="101688" y="425"/>
                    </a:moveTo>
                    <a:cubicBezTo>
                      <a:pt x="157588" y="425"/>
                      <a:pt x="202903" y="46761"/>
                      <a:pt x="202903" y="103920"/>
                    </a:cubicBezTo>
                    <a:cubicBezTo>
                      <a:pt x="202903" y="161078"/>
                      <a:pt x="157588" y="207414"/>
                      <a:pt x="101688" y="207414"/>
                    </a:cubicBezTo>
                    <a:cubicBezTo>
                      <a:pt x="45788" y="207414"/>
                      <a:pt x="472" y="161078"/>
                      <a:pt x="472" y="103920"/>
                    </a:cubicBezTo>
                    <a:cubicBezTo>
                      <a:pt x="472" y="46761"/>
                      <a:pt x="45788" y="425"/>
                      <a:pt x="101688" y="425"/>
                    </a:cubicBezTo>
                    <a:close/>
                    <a:moveTo>
                      <a:pt x="101688" y="123252"/>
                    </a:moveTo>
                    <a:cubicBezTo>
                      <a:pt x="84216" y="123252"/>
                      <a:pt x="66836" y="133411"/>
                      <a:pt x="49548" y="153730"/>
                    </a:cubicBezTo>
                    <a:lnTo>
                      <a:pt x="52618" y="156495"/>
                    </a:lnTo>
                    <a:cubicBezTo>
                      <a:pt x="69161" y="137093"/>
                      <a:pt x="85518" y="127392"/>
                      <a:pt x="101688" y="127392"/>
                    </a:cubicBezTo>
                    <a:cubicBezTo>
                      <a:pt x="117858" y="127392"/>
                      <a:pt x="134219" y="137093"/>
                      <a:pt x="150769" y="156495"/>
                    </a:cubicBezTo>
                    <a:lnTo>
                      <a:pt x="153834" y="153730"/>
                    </a:lnTo>
                    <a:cubicBezTo>
                      <a:pt x="136542" y="133411"/>
                      <a:pt x="119160" y="123252"/>
                      <a:pt x="101688" y="123252"/>
                    </a:cubicBezTo>
                    <a:close/>
                    <a:moveTo>
                      <a:pt x="64481" y="62521"/>
                    </a:moveTo>
                    <a:cubicBezTo>
                      <a:pt x="58891" y="62521"/>
                      <a:pt x="54359" y="70720"/>
                      <a:pt x="54359" y="80832"/>
                    </a:cubicBezTo>
                    <a:cubicBezTo>
                      <a:pt x="54359" y="90945"/>
                      <a:pt x="58891" y="99143"/>
                      <a:pt x="64481" y="99143"/>
                    </a:cubicBezTo>
                    <a:cubicBezTo>
                      <a:pt x="70071" y="99143"/>
                      <a:pt x="74602" y="90945"/>
                      <a:pt x="74602" y="80832"/>
                    </a:cubicBezTo>
                    <a:cubicBezTo>
                      <a:pt x="74602" y="70720"/>
                      <a:pt x="70071" y="62521"/>
                      <a:pt x="64481" y="62521"/>
                    </a:cubicBezTo>
                    <a:close/>
                    <a:moveTo>
                      <a:pt x="138875" y="62521"/>
                    </a:moveTo>
                    <a:cubicBezTo>
                      <a:pt x="133285" y="62521"/>
                      <a:pt x="128753" y="70720"/>
                      <a:pt x="128753" y="80832"/>
                    </a:cubicBezTo>
                    <a:cubicBezTo>
                      <a:pt x="128753" y="90945"/>
                      <a:pt x="133285" y="99143"/>
                      <a:pt x="138875" y="99143"/>
                    </a:cubicBezTo>
                    <a:cubicBezTo>
                      <a:pt x="144464" y="99143"/>
                      <a:pt x="148996" y="90945"/>
                      <a:pt x="148996" y="80832"/>
                    </a:cubicBezTo>
                    <a:cubicBezTo>
                      <a:pt x="148996" y="70720"/>
                      <a:pt x="144464" y="62521"/>
                      <a:pt x="138875"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0" name="Freihandform: Form 19">
                <a:extLst>
                  <a:ext uri="{FF2B5EF4-FFF2-40B4-BE49-F238E27FC236}">
                    <a16:creationId xmlns:a16="http://schemas.microsoft.com/office/drawing/2014/main" id="{9A910C37-A216-CB03-752B-DFAFC91CB95D}"/>
                  </a:ext>
                </a:extLst>
              </p:cNvPr>
              <p:cNvSpPr/>
              <p:nvPr/>
            </p:nvSpPr>
            <p:spPr>
              <a:xfrm>
                <a:off x="15406655" y="3772623"/>
                <a:ext cx="202434" cy="206989"/>
              </a:xfrm>
              <a:custGeom>
                <a:avLst/>
                <a:gdLst>
                  <a:gd name="connsiteX0" fmla="*/ 101688 w 202434"/>
                  <a:gd name="connsiteY0" fmla="*/ 425 h 206989"/>
                  <a:gd name="connsiteX1" fmla="*/ 202906 w 202434"/>
                  <a:gd name="connsiteY1" fmla="*/ 103920 h 206989"/>
                  <a:gd name="connsiteX2" fmla="*/ 101688 w 202434"/>
                  <a:gd name="connsiteY2" fmla="*/ 207414 h 206989"/>
                  <a:gd name="connsiteX3" fmla="*/ 472 w 202434"/>
                  <a:gd name="connsiteY3" fmla="*/ 103920 h 206989"/>
                  <a:gd name="connsiteX4" fmla="*/ 101688 w 202434"/>
                  <a:gd name="connsiteY4" fmla="*/ 425 h 206989"/>
                  <a:gd name="connsiteX5" fmla="*/ 152289 w 202434"/>
                  <a:gd name="connsiteY5" fmla="*/ 134970 h 206989"/>
                  <a:gd name="connsiteX6" fmla="*/ 51094 w 202434"/>
                  <a:gd name="connsiteY6" fmla="*/ 134970 h 206989"/>
                  <a:gd name="connsiteX7" fmla="*/ 51094 w 202434"/>
                  <a:gd name="connsiteY7" fmla="*/ 139107 h 206989"/>
                  <a:gd name="connsiteX8" fmla="*/ 152289 w 202434"/>
                  <a:gd name="connsiteY8" fmla="*/ 139107 h 206989"/>
                  <a:gd name="connsiteX9" fmla="*/ 152289 w 202434"/>
                  <a:gd name="connsiteY9" fmla="*/ 134970 h 206989"/>
                  <a:gd name="connsiteX10" fmla="*/ 64478 w 202434"/>
                  <a:gd name="connsiteY10" fmla="*/ 62521 h 206989"/>
                  <a:gd name="connsiteX11" fmla="*/ 54357 w 202434"/>
                  <a:gd name="connsiteY11" fmla="*/ 80832 h 206989"/>
                  <a:gd name="connsiteX12" fmla="*/ 64478 w 202434"/>
                  <a:gd name="connsiteY12" fmla="*/ 99143 h 206989"/>
                  <a:gd name="connsiteX13" fmla="*/ 74605 w 202434"/>
                  <a:gd name="connsiteY13" fmla="*/ 80832 h 206989"/>
                  <a:gd name="connsiteX14" fmla="*/ 64478 w 202434"/>
                  <a:gd name="connsiteY14" fmla="*/ 62521 h 206989"/>
                  <a:gd name="connsiteX15" fmla="*/ 138875 w 202434"/>
                  <a:gd name="connsiteY15" fmla="*/ 62521 h 206989"/>
                  <a:gd name="connsiteX16" fmla="*/ 128754 w 202434"/>
                  <a:gd name="connsiteY16" fmla="*/ 80832 h 206989"/>
                  <a:gd name="connsiteX17" fmla="*/ 138875 w 202434"/>
                  <a:gd name="connsiteY17" fmla="*/ 99143 h 206989"/>
                  <a:gd name="connsiteX18" fmla="*/ 148996 w 202434"/>
                  <a:gd name="connsiteY18" fmla="*/ 80832 h 206989"/>
                  <a:gd name="connsiteX19" fmla="*/ 138875 w 202434"/>
                  <a:gd name="connsiteY19"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2434" h="206989">
                    <a:moveTo>
                      <a:pt x="101688" y="425"/>
                    </a:moveTo>
                    <a:cubicBezTo>
                      <a:pt x="157588" y="425"/>
                      <a:pt x="202906" y="46761"/>
                      <a:pt x="202906" y="103920"/>
                    </a:cubicBezTo>
                    <a:cubicBezTo>
                      <a:pt x="202906" y="161078"/>
                      <a:pt x="157588" y="207414"/>
                      <a:pt x="101688" y="207414"/>
                    </a:cubicBezTo>
                    <a:cubicBezTo>
                      <a:pt x="45789" y="207414"/>
                      <a:pt x="472" y="161078"/>
                      <a:pt x="472" y="103920"/>
                    </a:cubicBezTo>
                    <a:cubicBezTo>
                      <a:pt x="472" y="46761"/>
                      <a:pt x="45789" y="425"/>
                      <a:pt x="101688" y="425"/>
                    </a:cubicBezTo>
                    <a:close/>
                    <a:moveTo>
                      <a:pt x="152289" y="134970"/>
                    </a:moveTo>
                    <a:lnTo>
                      <a:pt x="51094" y="134970"/>
                    </a:lnTo>
                    <a:lnTo>
                      <a:pt x="51094" y="139107"/>
                    </a:lnTo>
                    <a:lnTo>
                      <a:pt x="152289" y="139107"/>
                    </a:lnTo>
                    <a:lnTo>
                      <a:pt x="152289" y="134970"/>
                    </a:lnTo>
                    <a:close/>
                    <a:moveTo>
                      <a:pt x="64478" y="62521"/>
                    </a:moveTo>
                    <a:cubicBezTo>
                      <a:pt x="58888" y="62521"/>
                      <a:pt x="54357" y="70720"/>
                      <a:pt x="54357" y="80832"/>
                    </a:cubicBezTo>
                    <a:cubicBezTo>
                      <a:pt x="54357" y="90945"/>
                      <a:pt x="58888" y="99143"/>
                      <a:pt x="64478" y="99143"/>
                    </a:cubicBezTo>
                    <a:cubicBezTo>
                      <a:pt x="70068" y="99143"/>
                      <a:pt x="74605" y="90945"/>
                      <a:pt x="74605" y="80832"/>
                    </a:cubicBezTo>
                    <a:cubicBezTo>
                      <a:pt x="74605" y="70720"/>
                      <a:pt x="70068" y="62521"/>
                      <a:pt x="64478" y="62521"/>
                    </a:cubicBezTo>
                    <a:close/>
                    <a:moveTo>
                      <a:pt x="138875" y="62521"/>
                    </a:moveTo>
                    <a:cubicBezTo>
                      <a:pt x="133285" y="62521"/>
                      <a:pt x="128754" y="70720"/>
                      <a:pt x="128754" y="80832"/>
                    </a:cubicBezTo>
                    <a:cubicBezTo>
                      <a:pt x="128754" y="90945"/>
                      <a:pt x="133285" y="99143"/>
                      <a:pt x="138875" y="99143"/>
                    </a:cubicBezTo>
                    <a:cubicBezTo>
                      <a:pt x="144465" y="99143"/>
                      <a:pt x="148996" y="90945"/>
                      <a:pt x="148996" y="80832"/>
                    </a:cubicBezTo>
                    <a:cubicBezTo>
                      <a:pt x="148996" y="70720"/>
                      <a:pt x="144465" y="62521"/>
                      <a:pt x="138875"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12" name="Freihandform: Form 11">
              <a:extLst>
                <a:ext uri="{FF2B5EF4-FFF2-40B4-BE49-F238E27FC236}">
                  <a16:creationId xmlns:a16="http://schemas.microsoft.com/office/drawing/2014/main" id="{89E5ACEB-A829-F83C-9F5B-CD38C8EFF2B5}"/>
                </a:ext>
              </a:extLst>
            </p:cNvPr>
            <p:cNvSpPr/>
            <p:nvPr/>
          </p:nvSpPr>
          <p:spPr>
            <a:xfrm>
              <a:off x="18818470" y="1616481"/>
              <a:ext cx="84343" cy="2617557"/>
            </a:xfrm>
            <a:custGeom>
              <a:avLst/>
              <a:gdLst>
                <a:gd name="connsiteX0" fmla="*/ 438 w 84343"/>
                <a:gd name="connsiteY0" fmla="*/ 114 h 2617557"/>
                <a:gd name="connsiteX1" fmla="*/ 84782 w 84343"/>
                <a:gd name="connsiteY1" fmla="*/ 114 h 2617557"/>
                <a:gd name="connsiteX2" fmla="*/ 84782 w 84343"/>
                <a:gd name="connsiteY2" fmla="*/ 2617671 h 2617557"/>
                <a:gd name="connsiteX3" fmla="*/ 438 w 84343"/>
                <a:gd name="connsiteY3" fmla="*/ 2617671 h 2617557"/>
              </a:gdLst>
              <a:ahLst/>
              <a:cxnLst>
                <a:cxn ang="0">
                  <a:pos x="connsiteX0" y="connsiteY0"/>
                </a:cxn>
                <a:cxn ang="0">
                  <a:pos x="connsiteX1" y="connsiteY1"/>
                </a:cxn>
                <a:cxn ang="0">
                  <a:pos x="connsiteX2" y="connsiteY2"/>
                </a:cxn>
                <a:cxn ang="0">
                  <a:pos x="connsiteX3" y="connsiteY3"/>
                </a:cxn>
              </a:cxnLst>
              <a:rect l="l" t="t" r="r" b="b"/>
              <a:pathLst>
                <a:path w="84343" h="2617557">
                  <a:moveTo>
                    <a:pt x="438" y="114"/>
                  </a:moveTo>
                  <a:lnTo>
                    <a:pt x="84782" y="114"/>
                  </a:lnTo>
                  <a:lnTo>
                    <a:pt x="84782" y="2617671"/>
                  </a:lnTo>
                  <a:lnTo>
                    <a:pt x="438" y="261767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61" name="Grafik 10">
            <a:extLst>
              <a:ext uri="{FF2B5EF4-FFF2-40B4-BE49-F238E27FC236}">
                <a16:creationId xmlns:a16="http://schemas.microsoft.com/office/drawing/2014/main" id="{47B82BFB-7884-AD9A-7DA9-9FA97DA9C5BF}"/>
              </a:ext>
            </a:extLst>
          </p:cNvPr>
          <p:cNvGrpSpPr/>
          <p:nvPr/>
        </p:nvGrpSpPr>
        <p:grpSpPr>
          <a:xfrm>
            <a:off x="2466431" y="3697696"/>
            <a:ext cx="906756" cy="2913249"/>
            <a:chOff x="18364133" y="2725852"/>
            <a:chExt cx="1502968" cy="4828773"/>
          </a:xfrm>
        </p:grpSpPr>
        <p:grpSp>
          <p:nvGrpSpPr>
            <p:cNvPr id="62" name="Grafik 10">
              <a:extLst>
                <a:ext uri="{FF2B5EF4-FFF2-40B4-BE49-F238E27FC236}">
                  <a16:creationId xmlns:a16="http://schemas.microsoft.com/office/drawing/2014/main" id="{1A467D91-80D0-FA84-B064-AC32BDFE9DEC}"/>
                </a:ext>
              </a:extLst>
            </p:cNvPr>
            <p:cNvGrpSpPr/>
            <p:nvPr/>
          </p:nvGrpSpPr>
          <p:grpSpPr>
            <a:xfrm>
              <a:off x="18619583" y="2725852"/>
              <a:ext cx="767475" cy="841615"/>
              <a:chOff x="18619583" y="2725852"/>
              <a:chExt cx="767475" cy="841615"/>
            </a:xfrm>
          </p:grpSpPr>
          <p:sp>
            <p:nvSpPr>
              <p:cNvPr id="86" name="Freihandform: Form 85">
                <a:extLst>
                  <a:ext uri="{FF2B5EF4-FFF2-40B4-BE49-F238E27FC236}">
                    <a16:creationId xmlns:a16="http://schemas.microsoft.com/office/drawing/2014/main" id="{1EEECFED-564B-D335-540B-D560A07C1DE8}"/>
                  </a:ext>
                </a:extLst>
              </p:cNvPr>
              <p:cNvSpPr/>
              <p:nvPr/>
            </p:nvSpPr>
            <p:spPr>
              <a:xfrm rot="10800000" flipV="1">
                <a:off x="18702685" y="2829401"/>
                <a:ext cx="235329" cy="296693"/>
              </a:xfrm>
              <a:custGeom>
                <a:avLst/>
                <a:gdLst>
                  <a:gd name="connsiteX0" fmla="*/ 236389 w 235329"/>
                  <a:gd name="connsiteY0" fmla="*/ 148651 h 296693"/>
                  <a:gd name="connsiteX1" fmla="*/ 118720 w 235329"/>
                  <a:gd name="connsiteY1" fmla="*/ 296998 h 296693"/>
                  <a:gd name="connsiteX2" fmla="*/ 1059 w 235329"/>
                  <a:gd name="connsiteY2" fmla="*/ 148651 h 296693"/>
                  <a:gd name="connsiteX3" fmla="*/ 118720 w 235329"/>
                  <a:gd name="connsiteY3" fmla="*/ 305 h 296693"/>
                  <a:gd name="connsiteX4" fmla="*/ 236389 w 235329"/>
                  <a:gd name="connsiteY4" fmla="*/ 148651 h 296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29" h="296693">
                    <a:moveTo>
                      <a:pt x="236389" y="148651"/>
                    </a:moveTo>
                    <a:cubicBezTo>
                      <a:pt x="236389" y="230582"/>
                      <a:pt x="183706" y="296998"/>
                      <a:pt x="118720" y="296998"/>
                    </a:cubicBezTo>
                    <a:cubicBezTo>
                      <a:pt x="53741" y="296998"/>
                      <a:pt x="1059" y="230582"/>
                      <a:pt x="1059" y="148651"/>
                    </a:cubicBezTo>
                    <a:cubicBezTo>
                      <a:pt x="1059" y="66720"/>
                      <a:pt x="53741" y="305"/>
                      <a:pt x="118720" y="305"/>
                    </a:cubicBezTo>
                    <a:cubicBezTo>
                      <a:pt x="183706" y="305"/>
                      <a:pt x="236389" y="66720"/>
                      <a:pt x="236389" y="148651"/>
                    </a:cubicBezTo>
                  </a:path>
                </a:pathLst>
              </a:custGeom>
              <a:solidFill>
                <a:srgbClr val="19141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7" name="Freihandform: Form 86">
                <a:extLst>
                  <a:ext uri="{FF2B5EF4-FFF2-40B4-BE49-F238E27FC236}">
                    <a16:creationId xmlns:a16="http://schemas.microsoft.com/office/drawing/2014/main" id="{D616DDBA-38F4-CAC6-4480-6D38DC6CF010}"/>
                  </a:ext>
                </a:extLst>
              </p:cNvPr>
              <p:cNvSpPr/>
              <p:nvPr/>
            </p:nvSpPr>
            <p:spPr>
              <a:xfrm rot="10800000" flipV="1">
                <a:off x="18714080" y="2898042"/>
                <a:ext cx="672979" cy="669425"/>
              </a:xfrm>
              <a:custGeom>
                <a:avLst/>
                <a:gdLst>
                  <a:gd name="connsiteX0" fmla="*/ 407068 w 672979"/>
                  <a:gd name="connsiteY0" fmla="*/ 667718 h 669425"/>
                  <a:gd name="connsiteX1" fmla="*/ 402144 w 672979"/>
                  <a:gd name="connsiteY1" fmla="*/ 497332 h 669425"/>
                  <a:gd name="connsiteX2" fmla="*/ 652921 w 672979"/>
                  <a:gd name="connsiteY2" fmla="*/ 490810 h 669425"/>
                  <a:gd name="connsiteX3" fmla="*/ 642515 w 672979"/>
                  <a:gd name="connsiteY3" fmla="*/ 57456 h 669425"/>
                  <a:gd name="connsiteX4" fmla="*/ 641212 w 672979"/>
                  <a:gd name="connsiteY4" fmla="*/ 51442 h 669425"/>
                  <a:gd name="connsiteX5" fmla="*/ 205259 w 672979"/>
                  <a:gd name="connsiteY5" fmla="*/ 334 h 669425"/>
                  <a:gd name="connsiteX6" fmla="*/ 180818 w 672979"/>
                  <a:gd name="connsiteY6" fmla="*/ 251058 h 669425"/>
                  <a:gd name="connsiteX7" fmla="*/ 13256 w 672979"/>
                  <a:gd name="connsiteY7" fmla="*/ 220586 h 669425"/>
                  <a:gd name="connsiteX8" fmla="*/ 190082 w 672979"/>
                  <a:gd name="connsiteY8" fmla="*/ 445991 h 669425"/>
                  <a:gd name="connsiteX9" fmla="*/ 165155 w 672979"/>
                  <a:gd name="connsiteY9" fmla="*/ 669760 h 66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979" h="669425">
                    <a:moveTo>
                      <a:pt x="407068" y="667718"/>
                    </a:moveTo>
                    <a:lnTo>
                      <a:pt x="402144" y="497332"/>
                    </a:lnTo>
                    <a:cubicBezTo>
                      <a:pt x="402144" y="497332"/>
                      <a:pt x="608725" y="513818"/>
                      <a:pt x="652921" y="490810"/>
                    </a:cubicBezTo>
                    <a:cubicBezTo>
                      <a:pt x="652921" y="490810"/>
                      <a:pt x="706936" y="211905"/>
                      <a:pt x="642515" y="57456"/>
                    </a:cubicBezTo>
                    <a:lnTo>
                      <a:pt x="641212" y="51442"/>
                    </a:lnTo>
                    <a:lnTo>
                      <a:pt x="205259" y="334"/>
                    </a:lnTo>
                    <a:lnTo>
                      <a:pt x="180818" y="251058"/>
                    </a:lnTo>
                    <a:cubicBezTo>
                      <a:pt x="166133" y="207646"/>
                      <a:pt x="44936" y="158421"/>
                      <a:pt x="13256" y="220586"/>
                    </a:cubicBezTo>
                    <a:cubicBezTo>
                      <a:pt x="-55400" y="355291"/>
                      <a:pt x="190082" y="445991"/>
                      <a:pt x="190082" y="445991"/>
                    </a:cubicBezTo>
                    <a:lnTo>
                      <a:pt x="165155" y="669760"/>
                    </a:lnTo>
                  </a:path>
                </a:pathLst>
              </a:custGeom>
              <a:solidFill>
                <a:srgbClr val="C8B09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8" name="Freihandform: Form 87">
                <a:extLst>
                  <a:ext uri="{FF2B5EF4-FFF2-40B4-BE49-F238E27FC236}">
                    <a16:creationId xmlns:a16="http://schemas.microsoft.com/office/drawing/2014/main" id="{50E18368-0235-456C-E0C2-52D8E5232504}"/>
                  </a:ext>
                </a:extLst>
              </p:cNvPr>
              <p:cNvSpPr/>
              <p:nvPr/>
            </p:nvSpPr>
            <p:spPr>
              <a:xfrm rot="10800000" flipV="1">
                <a:off x="18986052" y="3365101"/>
                <a:ext cx="139305" cy="93859"/>
              </a:xfrm>
              <a:custGeom>
                <a:avLst/>
                <a:gdLst>
                  <a:gd name="connsiteX0" fmla="*/ 140446 w 139305"/>
                  <a:gd name="connsiteY0" fmla="*/ 30244 h 93859"/>
                  <a:gd name="connsiteX1" fmla="*/ 1140 w 139305"/>
                  <a:gd name="connsiteY1" fmla="*/ 305 h 93859"/>
                  <a:gd name="connsiteX2" fmla="*/ 139778 w 139305"/>
                  <a:gd name="connsiteY2" fmla="*/ 94164 h 93859"/>
                </a:gdLst>
                <a:ahLst/>
                <a:cxnLst>
                  <a:cxn ang="0">
                    <a:pos x="connsiteX0" y="connsiteY0"/>
                  </a:cxn>
                  <a:cxn ang="0">
                    <a:pos x="connsiteX1" y="connsiteY1"/>
                  </a:cxn>
                  <a:cxn ang="0">
                    <a:pos x="connsiteX2" y="connsiteY2"/>
                  </a:cxn>
                </a:cxnLst>
                <a:rect l="l" t="t" r="r" b="b"/>
                <a:pathLst>
                  <a:path w="139305" h="93859">
                    <a:moveTo>
                      <a:pt x="140446" y="30244"/>
                    </a:moveTo>
                    <a:lnTo>
                      <a:pt x="1140" y="305"/>
                    </a:lnTo>
                    <a:lnTo>
                      <a:pt x="139778" y="94164"/>
                    </a:lnTo>
                    <a:close/>
                  </a:path>
                </a:pathLst>
              </a:custGeom>
              <a:solidFill>
                <a:srgbClr val="000000">
                  <a:alpha val="4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9" name="Freihandform: Form 88">
                <a:extLst>
                  <a:ext uri="{FF2B5EF4-FFF2-40B4-BE49-F238E27FC236}">
                    <a16:creationId xmlns:a16="http://schemas.microsoft.com/office/drawing/2014/main" id="{7AC3D03A-4F5B-310A-37CD-8EEECE2F92F0}"/>
                  </a:ext>
                </a:extLst>
              </p:cNvPr>
              <p:cNvSpPr/>
              <p:nvPr/>
            </p:nvSpPr>
            <p:spPr>
              <a:xfrm rot="10800000" flipV="1">
                <a:off x="18826560" y="3145580"/>
                <a:ext cx="57688" cy="118685"/>
              </a:xfrm>
              <a:custGeom>
                <a:avLst/>
                <a:gdLst>
                  <a:gd name="connsiteX0" fmla="*/ 10625 w 57688"/>
                  <a:gd name="connsiteY0" fmla="*/ 305 h 118685"/>
                  <a:gd name="connsiteX1" fmla="*/ 58760 w 57688"/>
                  <a:gd name="connsiteY1" fmla="*/ 118253 h 118685"/>
                  <a:gd name="connsiteX2" fmla="*/ 1071 w 57688"/>
                  <a:gd name="connsiteY2" fmla="*/ 118990 h 118685"/>
                </a:gdLst>
                <a:ahLst/>
                <a:cxnLst>
                  <a:cxn ang="0">
                    <a:pos x="connsiteX0" y="connsiteY0"/>
                  </a:cxn>
                  <a:cxn ang="0">
                    <a:pos x="connsiteX1" y="connsiteY1"/>
                  </a:cxn>
                  <a:cxn ang="0">
                    <a:pos x="connsiteX2" y="connsiteY2"/>
                  </a:cxn>
                </a:cxnLst>
                <a:rect l="l" t="t" r="r" b="b"/>
                <a:pathLst>
                  <a:path w="57688" h="118685">
                    <a:moveTo>
                      <a:pt x="10625" y="305"/>
                    </a:moveTo>
                    <a:lnTo>
                      <a:pt x="58760" y="118253"/>
                    </a:lnTo>
                    <a:lnTo>
                      <a:pt x="1071" y="118990"/>
                    </a:lnTo>
                    <a:close/>
                  </a:path>
                </a:pathLst>
              </a:custGeom>
              <a:solidFill>
                <a:srgbClr val="000000">
                  <a:alpha val="37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0" name="Freihandform: Form 89">
                <a:extLst>
                  <a:ext uri="{FF2B5EF4-FFF2-40B4-BE49-F238E27FC236}">
                    <a16:creationId xmlns:a16="http://schemas.microsoft.com/office/drawing/2014/main" id="{7E92DEA4-9A88-EF83-C64B-379EA5C2B127}"/>
                  </a:ext>
                </a:extLst>
              </p:cNvPr>
              <p:cNvSpPr/>
              <p:nvPr/>
            </p:nvSpPr>
            <p:spPr>
              <a:xfrm rot="10800000" flipV="1">
                <a:off x="18925557" y="3126091"/>
                <a:ext cx="58330" cy="58458"/>
              </a:xfrm>
              <a:custGeom>
                <a:avLst/>
                <a:gdLst>
                  <a:gd name="connsiteX0" fmla="*/ 58965 w 58330"/>
                  <a:gd name="connsiteY0" fmla="*/ 24334 h 58458"/>
                  <a:gd name="connsiteX1" fmla="*/ 35462 w 58330"/>
                  <a:gd name="connsiteY1" fmla="*/ 58291 h 58458"/>
                  <a:gd name="connsiteX2" fmla="*/ 1577 w 58330"/>
                  <a:gd name="connsiteY2" fmla="*/ 34738 h 58458"/>
                  <a:gd name="connsiteX3" fmla="*/ 25080 w 58330"/>
                  <a:gd name="connsiteY3" fmla="*/ 775 h 58458"/>
                  <a:gd name="connsiteX4" fmla="*/ 58965 w 58330"/>
                  <a:gd name="connsiteY4" fmla="*/ 24334 h 58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0" h="58458">
                    <a:moveTo>
                      <a:pt x="58965" y="24334"/>
                    </a:moveTo>
                    <a:cubicBezTo>
                      <a:pt x="61834" y="40218"/>
                      <a:pt x="51307" y="55422"/>
                      <a:pt x="35462" y="58291"/>
                    </a:cubicBezTo>
                    <a:cubicBezTo>
                      <a:pt x="19612" y="61166"/>
                      <a:pt x="4440" y="50617"/>
                      <a:pt x="1577" y="34738"/>
                    </a:cubicBezTo>
                    <a:cubicBezTo>
                      <a:pt x="-1291" y="18854"/>
                      <a:pt x="9230" y="3650"/>
                      <a:pt x="25080" y="775"/>
                    </a:cubicBezTo>
                    <a:cubicBezTo>
                      <a:pt x="40930" y="-2094"/>
                      <a:pt x="56097" y="8450"/>
                      <a:pt x="58965" y="24334"/>
                    </a:cubicBezTo>
                  </a:path>
                </a:pathLst>
              </a:custGeom>
              <a:solidFill>
                <a:srgbClr val="00000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1" name="Freihandform: Form 90">
                <a:extLst>
                  <a:ext uri="{FF2B5EF4-FFF2-40B4-BE49-F238E27FC236}">
                    <a16:creationId xmlns:a16="http://schemas.microsoft.com/office/drawing/2014/main" id="{F6263B33-53B4-0F35-5A88-5CA0DBDCEABE}"/>
                  </a:ext>
                </a:extLst>
              </p:cNvPr>
              <p:cNvSpPr/>
              <p:nvPr/>
            </p:nvSpPr>
            <p:spPr>
              <a:xfrm rot="10800000" flipV="1">
                <a:off x="18763796" y="3126091"/>
                <a:ext cx="58333" cy="58458"/>
              </a:xfrm>
              <a:custGeom>
                <a:avLst/>
                <a:gdLst>
                  <a:gd name="connsiteX0" fmla="*/ 58912 w 58333"/>
                  <a:gd name="connsiteY0" fmla="*/ 24334 h 58458"/>
                  <a:gd name="connsiteX1" fmla="*/ 35407 w 58333"/>
                  <a:gd name="connsiteY1" fmla="*/ 58291 h 58458"/>
                  <a:gd name="connsiteX2" fmla="*/ 1521 w 58333"/>
                  <a:gd name="connsiteY2" fmla="*/ 34738 h 58458"/>
                  <a:gd name="connsiteX3" fmla="*/ 25024 w 58333"/>
                  <a:gd name="connsiteY3" fmla="*/ 775 h 58458"/>
                  <a:gd name="connsiteX4" fmla="*/ 58912 w 58333"/>
                  <a:gd name="connsiteY4" fmla="*/ 24334 h 58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3" h="58458">
                    <a:moveTo>
                      <a:pt x="58912" y="24334"/>
                    </a:moveTo>
                    <a:cubicBezTo>
                      <a:pt x="61780" y="40218"/>
                      <a:pt x="51251" y="55422"/>
                      <a:pt x="35407" y="58291"/>
                    </a:cubicBezTo>
                    <a:cubicBezTo>
                      <a:pt x="19556" y="61166"/>
                      <a:pt x="4385" y="50617"/>
                      <a:pt x="1521" y="34738"/>
                    </a:cubicBezTo>
                    <a:cubicBezTo>
                      <a:pt x="-1347" y="18854"/>
                      <a:pt x="9175" y="3650"/>
                      <a:pt x="25024" y="775"/>
                    </a:cubicBezTo>
                    <a:cubicBezTo>
                      <a:pt x="40874" y="-2094"/>
                      <a:pt x="56039" y="8450"/>
                      <a:pt x="58912" y="24334"/>
                    </a:cubicBezTo>
                  </a:path>
                </a:pathLst>
              </a:custGeom>
              <a:solidFill>
                <a:srgbClr val="00000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2" name="Freihandform: Form 91">
                <a:extLst>
                  <a:ext uri="{FF2B5EF4-FFF2-40B4-BE49-F238E27FC236}">
                    <a16:creationId xmlns:a16="http://schemas.microsoft.com/office/drawing/2014/main" id="{A69D9FF5-227D-B712-27C2-4D0BE3F450BD}"/>
                  </a:ext>
                </a:extLst>
              </p:cNvPr>
              <p:cNvSpPr/>
              <p:nvPr/>
            </p:nvSpPr>
            <p:spPr>
              <a:xfrm rot="10800000" flipV="1">
                <a:off x="18619583" y="2725852"/>
                <a:ext cx="710057" cy="465707"/>
              </a:xfrm>
              <a:custGeom>
                <a:avLst/>
                <a:gdLst>
                  <a:gd name="connsiteX0" fmla="*/ 155746 w 710057"/>
                  <a:gd name="connsiteY0" fmla="*/ 466013 h 465707"/>
                  <a:gd name="connsiteX1" fmla="*/ 27764 w 710057"/>
                  <a:gd name="connsiteY1" fmla="*/ 367147 h 465707"/>
                  <a:gd name="connsiteX2" fmla="*/ 3162 w 710057"/>
                  <a:gd name="connsiteY2" fmla="*/ 261911 h 465707"/>
                  <a:gd name="connsiteX3" fmla="*/ 122050 w 710057"/>
                  <a:gd name="connsiteY3" fmla="*/ 39298 h 465707"/>
                  <a:gd name="connsiteX4" fmla="*/ 440759 w 710057"/>
                  <a:gd name="connsiteY4" fmla="*/ 25599 h 465707"/>
                  <a:gd name="connsiteX5" fmla="*/ 670304 w 710057"/>
                  <a:gd name="connsiteY5" fmla="*/ 12834 h 465707"/>
                  <a:gd name="connsiteX6" fmla="*/ 414812 w 710057"/>
                  <a:gd name="connsiteY6" fmla="*/ 268948 h 465707"/>
                  <a:gd name="connsiteX7" fmla="*/ 220438 w 710057"/>
                  <a:gd name="connsiteY7" fmla="*/ 267884 h 465707"/>
                  <a:gd name="connsiteX8" fmla="*/ 155746 w 710057"/>
                  <a:gd name="connsiteY8" fmla="*/ 466013 h 465707"/>
                  <a:gd name="connsiteX9" fmla="*/ 155746 w 710057"/>
                  <a:gd name="connsiteY9" fmla="*/ 466013 h 46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0057" h="465707">
                    <a:moveTo>
                      <a:pt x="155746" y="466013"/>
                    </a:moveTo>
                    <a:cubicBezTo>
                      <a:pt x="114411" y="395111"/>
                      <a:pt x="54608" y="373488"/>
                      <a:pt x="27764" y="367147"/>
                    </a:cubicBezTo>
                    <a:cubicBezTo>
                      <a:pt x="17058" y="336133"/>
                      <a:pt x="8896" y="300165"/>
                      <a:pt x="3162" y="261911"/>
                    </a:cubicBezTo>
                    <a:cubicBezTo>
                      <a:pt x="-12217" y="159530"/>
                      <a:pt x="62057" y="66121"/>
                      <a:pt x="122050" y="39298"/>
                    </a:cubicBezTo>
                    <a:cubicBezTo>
                      <a:pt x="182778" y="12154"/>
                      <a:pt x="287489" y="-25462"/>
                      <a:pt x="440759" y="25599"/>
                    </a:cubicBezTo>
                    <a:cubicBezTo>
                      <a:pt x="543806" y="59951"/>
                      <a:pt x="609669" y="-22292"/>
                      <a:pt x="670304" y="12834"/>
                    </a:cubicBezTo>
                    <a:cubicBezTo>
                      <a:pt x="773918" y="72872"/>
                      <a:pt x="677540" y="335721"/>
                      <a:pt x="414812" y="268948"/>
                    </a:cubicBezTo>
                    <a:cubicBezTo>
                      <a:pt x="226880" y="221182"/>
                      <a:pt x="222049" y="233163"/>
                      <a:pt x="220438" y="267884"/>
                    </a:cubicBezTo>
                    <a:cubicBezTo>
                      <a:pt x="215228" y="380112"/>
                      <a:pt x="197766" y="446136"/>
                      <a:pt x="155746" y="466013"/>
                    </a:cubicBezTo>
                    <a:lnTo>
                      <a:pt x="155746" y="466013"/>
                    </a:lnTo>
                    <a:close/>
                  </a:path>
                </a:pathLst>
              </a:custGeom>
              <a:solidFill>
                <a:srgbClr val="626161"/>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93" name="Grafik 10">
                <a:extLst>
                  <a:ext uri="{FF2B5EF4-FFF2-40B4-BE49-F238E27FC236}">
                    <a16:creationId xmlns:a16="http://schemas.microsoft.com/office/drawing/2014/main" id="{AAFCC038-FD8A-537D-36EF-AF47306645A3}"/>
                  </a:ext>
                </a:extLst>
              </p:cNvPr>
              <p:cNvGrpSpPr/>
              <p:nvPr/>
            </p:nvGrpSpPr>
            <p:grpSpPr>
              <a:xfrm>
                <a:off x="18896280" y="3268649"/>
                <a:ext cx="58553" cy="32944"/>
                <a:chOff x="18896280" y="3268649"/>
                <a:chExt cx="58553" cy="32944"/>
              </a:xfrm>
            </p:grpSpPr>
            <p:sp>
              <p:nvSpPr>
                <p:cNvPr id="98" name="Freihandform: Form 97">
                  <a:extLst>
                    <a:ext uri="{FF2B5EF4-FFF2-40B4-BE49-F238E27FC236}">
                      <a16:creationId xmlns:a16="http://schemas.microsoft.com/office/drawing/2014/main" id="{03FF99FD-1317-B5DF-2A5F-1CA36F788C94}"/>
                    </a:ext>
                  </a:extLst>
                </p:cNvPr>
                <p:cNvSpPr/>
                <p:nvPr/>
              </p:nvSpPr>
              <p:spPr>
                <a:xfrm rot="10800000" flipV="1">
                  <a:off x="18896280" y="3268649"/>
                  <a:ext cx="58553" cy="32944"/>
                </a:xfrm>
                <a:custGeom>
                  <a:avLst/>
                  <a:gdLst>
                    <a:gd name="connsiteX0" fmla="*/ 1169 w 58553"/>
                    <a:gd name="connsiteY0" fmla="*/ 398 h 32944"/>
                    <a:gd name="connsiteX1" fmla="*/ 59723 w 58553"/>
                    <a:gd name="connsiteY1" fmla="*/ 33328 h 32944"/>
                  </a:gdLst>
                  <a:ahLst/>
                  <a:cxnLst>
                    <a:cxn ang="0">
                      <a:pos x="connsiteX0" y="connsiteY0"/>
                    </a:cxn>
                    <a:cxn ang="0">
                      <a:pos x="connsiteX1" y="connsiteY1"/>
                    </a:cxn>
                  </a:cxnLst>
                  <a:rect l="l" t="t" r="r" b="b"/>
                  <a:pathLst>
                    <a:path w="58553" h="32944">
                      <a:moveTo>
                        <a:pt x="1169" y="398"/>
                      </a:moveTo>
                      <a:cubicBezTo>
                        <a:pt x="1169" y="398"/>
                        <a:pt x="19691" y="34127"/>
                        <a:pt x="59723" y="33328"/>
                      </a:cubicBezTo>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9" name="Freihandform: Form 98">
                  <a:extLst>
                    <a:ext uri="{FF2B5EF4-FFF2-40B4-BE49-F238E27FC236}">
                      <a16:creationId xmlns:a16="http://schemas.microsoft.com/office/drawing/2014/main" id="{2C3050BE-E602-7790-44D0-26271891B821}"/>
                    </a:ext>
                  </a:extLst>
                </p:cNvPr>
                <p:cNvSpPr/>
                <p:nvPr/>
              </p:nvSpPr>
              <p:spPr>
                <a:xfrm rot="10800000" flipV="1">
                  <a:off x="18896280" y="3268649"/>
                  <a:ext cx="58553" cy="32944"/>
                </a:xfrm>
                <a:custGeom>
                  <a:avLst/>
                  <a:gdLst>
                    <a:gd name="connsiteX0" fmla="*/ 1169 w 58553"/>
                    <a:gd name="connsiteY0" fmla="*/ 398 h 32944"/>
                    <a:gd name="connsiteX1" fmla="*/ 59723 w 58553"/>
                    <a:gd name="connsiteY1" fmla="*/ 33328 h 32944"/>
                  </a:gdLst>
                  <a:ahLst/>
                  <a:cxnLst>
                    <a:cxn ang="0">
                      <a:pos x="connsiteX0" y="connsiteY0"/>
                    </a:cxn>
                    <a:cxn ang="0">
                      <a:pos x="connsiteX1" y="connsiteY1"/>
                    </a:cxn>
                  </a:cxnLst>
                  <a:rect l="l" t="t" r="r" b="b"/>
                  <a:pathLst>
                    <a:path w="58553" h="32944">
                      <a:moveTo>
                        <a:pt x="1169" y="398"/>
                      </a:moveTo>
                      <a:cubicBezTo>
                        <a:pt x="1169" y="398"/>
                        <a:pt x="19691" y="34127"/>
                        <a:pt x="59723" y="33328"/>
                      </a:cubicBezTo>
                    </a:path>
                  </a:pathLst>
                </a:custGeom>
                <a:noFill/>
                <a:ln w="23266"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94" name="Freihandform: Form 93">
                <a:extLst>
                  <a:ext uri="{FF2B5EF4-FFF2-40B4-BE49-F238E27FC236}">
                    <a16:creationId xmlns:a16="http://schemas.microsoft.com/office/drawing/2014/main" id="{E0DCFDF0-27BF-4E07-020D-33BDE23AE667}"/>
                  </a:ext>
                </a:extLst>
              </p:cNvPr>
              <p:cNvSpPr/>
              <p:nvPr/>
            </p:nvSpPr>
            <p:spPr>
              <a:xfrm rot="10800000" flipV="1">
                <a:off x="18888674" y="3084670"/>
                <a:ext cx="133433" cy="133718"/>
              </a:xfrm>
              <a:custGeom>
                <a:avLst/>
                <a:gdLst>
                  <a:gd name="connsiteX0" fmla="*/ 134540 w 133433"/>
                  <a:gd name="connsiteY0" fmla="*/ 67166 h 133718"/>
                  <a:gd name="connsiteX1" fmla="*/ 67820 w 133433"/>
                  <a:gd name="connsiteY1" fmla="*/ 134023 h 133718"/>
                  <a:gd name="connsiteX2" fmla="*/ 1106 w 133433"/>
                  <a:gd name="connsiteY2" fmla="*/ 67166 h 133718"/>
                  <a:gd name="connsiteX3" fmla="*/ 67820 w 133433"/>
                  <a:gd name="connsiteY3" fmla="*/ 305 h 133718"/>
                  <a:gd name="connsiteX4" fmla="*/ 134540 w 133433"/>
                  <a:gd name="connsiteY4" fmla="*/ 67166 h 1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33" h="133718">
                    <a:moveTo>
                      <a:pt x="134540" y="67166"/>
                    </a:moveTo>
                    <a:cubicBezTo>
                      <a:pt x="134540" y="104092"/>
                      <a:pt x="104667" y="134023"/>
                      <a:pt x="67820" y="134023"/>
                    </a:cubicBezTo>
                    <a:cubicBezTo>
                      <a:pt x="30978" y="134023"/>
                      <a:pt x="1106" y="104092"/>
                      <a:pt x="1106" y="67166"/>
                    </a:cubicBezTo>
                    <a:cubicBezTo>
                      <a:pt x="1106" y="30241"/>
                      <a:pt x="30978" y="305"/>
                      <a:pt x="67820" y="305"/>
                    </a:cubicBezTo>
                    <a:cubicBezTo>
                      <a:pt x="104667" y="305"/>
                      <a:pt x="134540" y="30241"/>
                      <a:pt x="134540" y="67166"/>
                    </a:cubicBezTo>
                    <a:close/>
                  </a:path>
                </a:pathLst>
              </a:custGeom>
              <a:noFill/>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5" name="Freihandform: Form 94">
                <a:extLst>
                  <a:ext uri="{FF2B5EF4-FFF2-40B4-BE49-F238E27FC236}">
                    <a16:creationId xmlns:a16="http://schemas.microsoft.com/office/drawing/2014/main" id="{8844A8C1-D2F8-E2CA-255B-91503B1AE53B}"/>
                  </a:ext>
                </a:extLst>
              </p:cNvPr>
              <p:cNvSpPr/>
              <p:nvPr/>
            </p:nvSpPr>
            <p:spPr>
              <a:xfrm rot="10800000" flipV="1">
                <a:off x="18720688" y="3084670"/>
                <a:ext cx="133431" cy="133718"/>
              </a:xfrm>
              <a:custGeom>
                <a:avLst/>
                <a:gdLst>
                  <a:gd name="connsiteX0" fmla="*/ 134479 w 133431"/>
                  <a:gd name="connsiteY0" fmla="*/ 67166 h 133718"/>
                  <a:gd name="connsiteX1" fmla="*/ 67767 w 133431"/>
                  <a:gd name="connsiteY1" fmla="*/ 134023 h 133718"/>
                  <a:gd name="connsiteX2" fmla="*/ 1048 w 133431"/>
                  <a:gd name="connsiteY2" fmla="*/ 67166 h 133718"/>
                  <a:gd name="connsiteX3" fmla="*/ 67767 w 133431"/>
                  <a:gd name="connsiteY3" fmla="*/ 305 h 133718"/>
                  <a:gd name="connsiteX4" fmla="*/ 134479 w 133431"/>
                  <a:gd name="connsiteY4" fmla="*/ 67166 h 1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31" h="133718">
                    <a:moveTo>
                      <a:pt x="134479" y="67166"/>
                    </a:moveTo>
                    <a:cubicBezTo>
                      <a:pt x="134479" y="104092"/>
                      <a:pt x="104610" y="134023"/>
                      <a:pt x="67767" y="134023"/>
                    </a:cubicBezTo>
                    <a:cubicBezTo>
                      <a:pt x="30920" y="134023"/>
                      <a:pt x="1048" y="104092"/>
                      <a:pt x="1048" y="67166"/>
                    </a:cubicBezTo>
                    <a:cubicBezTo>
                      <a:pt x="1048" y="30241"/>
                      <a:pt x="30920" y="305"/>
                      <a:pt x="67767" y="305"/>
                    </a:cubicBezTo>
                    <a:cubicBezTo>
                      <a:pt x="104610" y="305"/>
                      <a:pt x="134479" y="30241"/>
                      <a:pt x="134479" y="67166"/>
                    </a:cubicBezTo>
                    <a:close/>
                  </a:path>
                </a:pathLst>
              </a:custGeom>
              <a:noFill/>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6" name="Freihandform: Form 95">
                <a:extLst>
                  <a:ext uri="{FF2B5EF4-FFF2-40B4-BE49-F238E27FC236}">
                    <a16:creationId xmlns:a16="http://schemas.microsoft.com/office/drawing/2014/main" id="{526E298B-AD6B-ECB0-4614-0D6EDAFD2E94}"/>
                  </a:ext>
                </a:extLst>
              </p:cNvPr>
              <p:cNvSpPr/>
              <p:nvPr/>
            </p:nvSpPr>
            <p:spPr>
              <a:xfrm rot="10800000" flipV="1">
                <a:off x="18859553" y="3154631"/>
                <a:ext cx="28847" cy="5816"/>
              </a:xfrm>
              <a:custGeom>
                <a:avLst/>
                <a:gdLst>
                  <a:gd name="connsiteX0" fmla="*/ 29925 w 28847"/>
                  <a:gd name="connsiteY0" fmla="*/ 305 h 5816"/>
                  <a:gd name="connsiteX1" fmla="*/ 1078 w 28847"/>
                  <a:gd name="connsiteY1" fmla="*/ 305 h 5816"/>
                </a:gdLst>
                <a:ahLst/>
                <a:cxnLst>
                  <a:cxn ang="0">
                    <a:pos x="connsiteX0" y="connsiteY0"/>
                  </a:cxn>
                  <a:cxn ang="0">
                    <a:pos x="connsiteX1" y="connsiteY1"/>
                  </a:cxn>
                </a:cxnLst>
                <a:rect l="l" t="t" r="r" b="b"/>
                <a:pathLst>
                  <a:path w="28847" h="5816">
                    <a:moveTo>
                      <a:pt x="29925" y="305"/>
                    </a:moveTo>
                    <a:lnTo>
                      <a:pt x="1078" y="305"/>
                    </a:lnTo>
                  </a:path>
                </a:pathLst>
              </a:custGeom>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7" name="Freihandform: Form 96">
                <a:extLst>
                  <a:ext uri="{FF2B5EF4-FFF2-40B4-BE49-F238E27FC236}">
                    <a16:creationId xmlns:a16="http://schemas.microsoft.com/office/drawing/2014/main" id="{CAFB0121-865B-63ED-D340-1689DF387CBE}"/>
                  </a:ext>
                </a:extLst>
              </p:cNvPr>
              <p:cNvSpPr/>
              <p:nvPr/>
            </p:nvSpPr>
            <p:spPr>
              <a:xfrm rot="10800000" flipV="1">
                <a:off x="19022109" y="3151532"/>
                <a:ext cx="164807" cy="5816"/>
              </a:xfrm>
              <a:custGeom>
                <a:avLst/>
                <a:gdLst>
                  <a:gd name="connsiteX0" fmla="*/ 165964 w 164807"/>
                  <a:gd name="connsiteY0" fmla="*/ 305 h 5816"/>
                  <a:gd name="connsiteX1" fmla="*/ 1157 w 164807"/>
                  <a:gd name="connsiteY1" fmla="*/ 305 h 5816"/>
                </a:gdLst>
                <a:ahLst/>
                <a:cxnLst>
                  <a:cxn ang="0">
                    <a:pos x="connsiteX0" y="connsiteY0"/>
                  </a:cxn>
                  <a:cxn ang="0">
                    <a:pos x="connsiteX1" y="connsiteY1"/>
                  </a:cxn>
                </a:cxnLst>
                <a:rect l="l" t="t" r="r" b="b"/>
                <a:pathLst>
                  <a:path w="164807" h="5816">
                    <a:moveTo>
                      <a:pt x="165964" y="305"/>
                    </a:moveTo>
                    <a:lnTo>
                      <a:pt x="1157" y="305"/>
                    </a:lnTo>
                  </a:path>
                </a:pathLst>
              </a:custGeom>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63" name="Grafik 10">
              <a:extLst>
                <a:ext uri="{FF2B5EF4-FFF2-40B4-BE49-F238E27FC236}">
                  <a16:creationId xmlns:a16="http://schemas.microsoft.com/office/drawing/2014/main" id="{5438A78D-E7B4-B43C-1099-E67B94BA1BE3}"/>
                </a:ext>
              </a:extLst>
            </p:cNvPr>
            <p:cNvGrpSpPr/>
            <p:nvPr/>
          </p:nvGrpSpPr>
          <p:grpSpPr>
            <a:xfrm>
              <a:off x="18456355" y="4538850"/>
              <a:ext cx="1410746" cy="3015775"/>
              <a:chOff x="18456355" y="4538850"/>
              <a:chExt cx="1410746" cy="3015775"/>
            </a:xfrm>
          </p:grpSpPr>
          <p:sp>
            <p:nvSpPr>
              <p:cNvPr id="82" name="Freihandform: Form 81">
                <a:extLst>
                  <a:ext uri="{FF2B5EF4-FFF2-40B4-BE49-F238E27FC236}">
                    <a16:creationId xmlns:a16="http://schemas.microsoft.com/office/drawing/2014/main" id="{323717EE-9BED-B99B-C5F9-BEA869C69395}"/>
                  </a:ext>
                </a:extLst>
              </p:cNvPr>
              <p:cNvSpPr/>
              <p:nvPr/>
            </p:nvSpPr>
            <p:spPr>
              <a:xfrm rot="10800000" flipV="1">
                <a:off x="18456355" y="7156867"/>
                <a:ext cx="1379494" cy="397758"/>
              </a:xfrm>
              <a:custGeom>
                <a:avLst/>
                <a:gdLst>
                  <a:gd name="connsiteX0" fmla="*/ 964571 w 1379494"/>
                  <a:gd name="connsiteY0" fmla="*/ 91434 h 397758"/>
                  <a:gd name="connsiteX1" fmla="*/ 962954 w 1379494"/>
                  <a:gd name="connsiteY1" fmla="*/ 230567 h 397758"/>
                  <a:gd name="connsiteX2" fmla="*/ 1380589 w 1379494"/>
                  <a:gd name="connsiteY2" fmla="*/ 398823 h 397758"/>
                  <a:gd name="connsiteX3" fmla="*/ 759180 w 1379494"/>
                  <a:gd name="connsiteY3" fmla="*/ 398823 h 397758"/>
                  <a:gd name="connsiteX4" fmla="*/ 785211 w 1379494"/>
                  <a:gd name="connsiteY4" fmla="*/ 1066 h 397758"/>
                  <a:gd name="connsiteX5" fmla="*/ 964571 w 1379494"/>
                  <a:gd name="connsiteY5" fmla="*/ 91434 h 397758"/>
                  <a:gd name="connsiteX6" fmla="*/ 243176 w 1379494"/>
                  <a:gd name="connsiteY6" fmla="*/ 79711 h 397758"/>
                  <a:gd name="connsiteX7" fmla="*/ 241564 w 1379494"/>
                  <a:gd name="connsiteY7" fmla="*/ 235992 h 397758"/>
                  <a:gd name="connsiteX8" fmla="*/ 426407 w 1379494"/>
                  <a:gd name="connsiteY8" fmla="*/ 398825 h 397758"/>
                  <a:gd name="connsiteX9" fmla="*/ 1094 w 1379494"/>
                  <a:gd name="connsiteY9" fmla="*/ 398825 h 397758"/>
                  <a:gd name="connsiteX10" fmla="*/ 43631 w 1379494"/>
                  <a:gd name="connsiteY10" fmla="*/ 227352 h 397758"/>
                  <a:gd name="connsiteX11" fmla="*/ 71208 w 1379494"/>
                  <a:gd name="connsiteY11" fmla="*/ 199944 h 397758"/>
                  <a:gd name="connsiteX12" fmla="*/ 243176 w 1379494"/>
                  <a:gd name="connsiteY12" fmla="*/ 79711 h 397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494" h="397758">
                    <a:moveTo>
                      <a:pt x="964571" y="91434"/>
                    </a:moveTo>
                    <a:lnTo>
                      <a:pt x="962954" y="230567"/>
                    </a:lnTo>
                    <a:cubicBezTo>
                      <a:pt x="962954" y="230567"/>
                      <a:pt x="1274857" y="279699"/>
                      <a:pt x="1380589" y="398823"/>
                    </a:cubicBezTo>
                    <a:lnTo>
                      <a:pt x="759180" y="398823"/>
                    </a:lnTo>
                    <a:lnTo>
                      <a:pt x="785211" y="1066"/>
                    </a:lnTo>
                    <a:lnTo>
                      <a:pt x="964571" y="91434"/>
                    </a:lnTo>
                    <a:close/>
                    <a:moveTo>
                      <a:pt x="243176" y="79711"/>
                    </a:moveTo>
                    <a:lnTo>
                      <a:pt x="241564" y="235992"/>
                    </a:lnTo>
                    <a:cubicBezTo>
                      <a:pt x="241564" y="235992"/>
                      <a:pt x="372934" y="253144"/>
                      <a:pt x="426407" y="398825"/>
                    </a:cubicBezTo>
                    <a:lnTo>
                      <a:pt x="1094" y="398825"/>
                    </a:lnTo>
                    <a:lnTo>
                      <a:pt x="43631" y="227352"/>
                    </a:lnTo>
                    <a:lnTo>
                      <a:pt x="71208" y="199944"/>
                    </a:lnTo>
                    <a:lnTo>
                      <a:pt x="243176" y="79711"/>
                    </a:lnTo>
                    <a:close/>
                  </a:path>
                </a:pathLst>
              </a:custGeom>
              <a:solidFill>
                <a:srgbClr val="19141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3" name="Freihandform: Form 82">
                <a:extLst>
                  <a:ext uri="{FF2B5EF4-FFF2-40B4-BE49-F238E27FC236}">
                    <a16:creationId xmlns:a16="http://schemas.microsoft.com/office/drawing/2014/main" id="{34FB992A-B101-E321-EB77-27545C965BF8}"/>
                  </a:ext>
                </a:extLst>
              </p:cNvPr>
              <p:cNvSpPr/>
              <p:nvPr/>
            </p:nvSpPr>
            <p:spPr>
              <a:xfrm rot="10800000" flipV="1">
                <a:off x="18872368" y="7181606"/>
                <a:ext cx="920949" cy="210182"/>
              </a:xfrm>
              <a:custGeom>
                <a:avLst/>
                <a:gdLst>
                  <a:gd name="connsiteX0" fmla="*/ 742749 w 920949"/>
                  <a:gd name="connsiteY0" fmla="*/ 12788 h 210182"/>
                  <a:gd name="connsiteX1" fmla="*/ 922116 w 920949"/>
                  <a:gd name="connsiteY1" fmla="*/ 66703 h 210182"/>
                  <a:gd name="connsiteX2" fmla="*/ 920493 w 920949"/>
                  <a:gd name="connsiteY2" fmla="*/ 205831 h 210182"/>
                  <a:gd name="connsiteX3" fmla="*/ 728294 w 920949"/>
                  <a:gd name="connsiteY3" fmla="*/ 197191 h 210182"/>
                  <a:gd name="connsiteX4" fmla="*/ 742749 w 920949"/>
                  <a:gd name="connsiteY4" fmla="*/ 12788 h 210182"/>
                  <a:gd name="connsiteX5" fmla="*/ 38573 w 920949"/>
                  <a:gd name="connsiteY5" fmla="*/ 1071 h 210182"/>
                  <a:gd name="connsiteX6" fmla="*/ 217932 w 920949"/>
                  <a:gd name="connsiteY6" fmla="*/ 54979 h 210182"/>
                  <a:gd name="connsiteX7" fmla="*/ 199104 w 920949"/>
                  <a:gd name="connsiteY7" fmla="*/ 211254 h 210182"/>
                  <a:gd name="connsiteX8" fmla="*/ 1166 w 920949"/>
                  <a:gd name="connsiteY8" fmla="*/ 202614 h 210182"/>
                  <a:gd name="connsiteX9" fmla="*/ 38573 w 920949"/>
                  <a:gd name="connsiteY9" fmla="*/ 1071 h 21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0949" h="210182">
                    <a:moveTo>
                      <a:pt x="742749" y="12788"/>
                    </a:moveTo>
                    <a:lnTo>
                      <a:pt x="922116" y="66703"/>
                    </a:lnTo>
                    <a:lnTo>
                      <a:pt x="920493" y="205831"/>
                    </a:lnTo>
                    <a:lnTo>
                      <a:pt x="728294" y="197191"/>
                    </a:lnTo>
                    <a:lnTo>
                      <a:pt x="742749" y="12788"/>
                    </a:lnTo>
                    <a:close/>
                    <a:moveTo>
                      <a:pt x="38573" y="1071"/>
                    </a:moveTo>
                    <a:lnTo>
                      <a:pt x="217932" y="54979"/>
                    </a:lnTo>
                    <a:lnTo>
                      <a:pt x="199104" y="211254"/>
                    </a:lnTo>
                    <a:lnTo>
                      <a:pt x="1166" y="202614"/>
                    </a:lnTo>
                    <a:lnTo>
                      <a:pt x="38573" y="1071"/>
                    </a:lnTo>
                    <a:close/>
                  </a:path>
                </a:pathLst>
              </a:custGeom>
              <a:solidFill>
                <a:srgbClr val="C8B09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4" name="Freihandform: Form 83">
                <a:extLst>
                  <a:ext uri="{FF2B5EF4-FFF2-40B4-BE49-F238E27FC236}">
                    <a16:creationId xmlns:a16="http://schemas.microsoft.com/office/drawing/2014/main" id="{F73DD835-36E3-D5F4-C609-8404B1252EF8}"/>
                  </a:ext>
                </a:extLst>
              </p:cNvPr>
              <p:cNvSpPr/>
              <p:nvPr/>
            </p:nvSpPr>
            <p:spPr>
              <a:xfrm rot="10800000" flipV="1">
                <a:off x="18703964" y="4538850"/>
                <a:ext cx="1163137" cy="2791816"/>
              </a:xfrm>
              <a:custGeom>
                <a:avLst/>
                <a:gdLst>
                  <a:gd name="connsiteX0" fmla="*/ 464435 w 1163137"/>
                  <a:gd name="connsiteY0" fmla="*/ 2631680 h 2791816"/>
                  <a:gd name="connsiteX1" fmla="*/ 492589 w 1163137"/>
                  <a:gd name="connsiteY1" fmla="*/ 2631680 h 2791816"/>
                  <a:gd name="connsiteX2" fmla="*/ 475374 w 1163137"/>
                  <a:gd name="connsiteY2" fmla="*/ 2792433 h 2791816"/>
                  <a:gd name="connsiteX3" fmla="*/ 1137 w 1163137"/>
                  <a:gd name="connsiteY3" fmla="*/ 2792433 h 2791816"/>
                  <a:gd name="connsiteX4" fmla="*/ 18351 w 1163137"/>
                  <a:gd name="connsiteY4" fmla="*/ 2631680 h 2791816"/>
                  <a:gd name="connsiteX5" fmla="*/ 49729 w 1163137"/>
                  <a:gd name="connsiteY5" fmla="*/ 2631680 h 2791816"/>
                  <a:gd name="connsiteX6" fmla="*/ 402835 w 1163137"/>
                  <a:gd name="connsiteY6" fmla="*/ 619 h 2791816"/>
                  <a:gd name="connsiteX7" fmla="*/ 624686 w 1163137"/>
                  <a:gd name="connsiteY7" fmla="*/ 618 h 2791816"/>
                  <a:gd name="connsiteX8" fmla="*/ 1164275 w 1163137"/>
                  <a:gd name="connsiteY8" fmla="*/ 616 h 2791816"/>
                  <a:gd name="connsiteX9" fmla="*/ 1119462 w 1163137"/>
                  <a:gd name="connsiteY9" fmla="*/ 2634536 h 2791816"/>
                  <a:gd name="connsiteX10" fmla="*/ 1143654 w 1163137"/>
                  <a:gd name="connsiteY10" fmla="*/ 2634536 h 2791816"/>
                  <a:gd name="connsiteX11" fmla="*/ 1143654 w 1163137"/>
                  <a:gd name="connsiteY11" fmla="*/ 2789577 h 2791816"/>
                  <a:gd name="connsiteX12" fmla="*/ 669422 w 1163137"/>
                  <a:gd name="connsiteY12" fmla="*/ 2789577 h 2791816"/>
                  <a:gd name="connsiteX13" fmla="*/ 669422 w 1163137"/>
                  <a:gd name="connsiteY13" fmla="*/ 2634536 h 2791816"/>
                  <a:gd name="connsiteX14" fmla="*/ 696255 w 1163137"/>
                  <a:gd name="connsiteY14" fmla="*/ 2634536 h 2791816"/>
                  <a:gd name="connsiteX15" fmla="*/ 669411 w 1163137"/>
                  <a:gd name="connsiteY15" fmla="*/ 1646746 h 2791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63137" h="2791816">
                    <a:moveTo>
                      <a:pt x="464435" y="2631680"/>
                    </a:moveTo>
                    <a:lnTo>
                      <a:pt x="492589" y="2631680"/>
                    </a:lnTo>
                    <a:lnTo>
                      <a:pt x="475374" y="2792433"/>
                    </a:lnTo>
                    <a:lnTo>
                      <a:pt x="1137" y="2792433"/>
                    </a:lnTo>
                    <a:lnTo>
                      <a:pt x="18351" y="2631680"/>
                    </a:lnTo>
                    <a:lnTo>
                      <a:pt x="49729" y="2631680"/>
                    </a:lnTo>
                    <a:lnTo>
                      <a:pt x="402835" y="619"/>
                    </a:lnTo>
                    <a:lnTo>
                      <a:pt x="624686" y="618"/>
                    </a:lnTo>
                    <a:lnTo>
                      <a:pt x="1164275" y="616"/>
                    </a:lnTo>
                    <a:lnTo>
                      <a:pt x="1119462" y="2634536"/>
                    </a:lnTo>
                    <a:lnTo>
                      <a:pt x="1143654" y="2634536"/>
                    </a:lnTo>
                    <a:lnTo>
                      <a:pt x="1143654" y="2789577"/>
                    </a:lnTo>
                    <a:lnTo>
                      <a:pt x="669422" y="2789577"/>
                    </a:lnTo>
                    <a:lnTo>
                      <a:pt x="669422" y="2634536"/>
                    </a:lnTo>
                    <a:lnTo>
                      <a:pt x="696255" y="2634536"/>
                    </a:lnTo>
                    <a:lnTo>
                      <a:pt x="669411" y="1646746"/>
                    </a:lnTo>
                    <a:close/>
                  </a:path>
                </a:pathLst>
              </a:custGeom>
              <a:solidFill>
                <a:srgbClr val="1E465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5" name="Freihandform: Form 84">
                <a:extLst>
                  <a:ext uri="{FF2B5EF4-FFF2-40B4-BE49-F238E27FC236}">
                    <a16:creationId xmlns:a16="http://schemas.microsoft.com/office/drawing/2014/main" id="{B83FE883-5844-E34F-8E45-E49743CD0EA8}"/>
                  </a:ext>
                </a:extLst>
              </p:cNvPr>
              <p:cNvSpPr/>
              <p:nvPr/>
            </p:nvSpPr>
            <p:spPr>
              <a:xfrm rot="10800000" flipV="1">
                <a:off x="19009162" y="5002489"/>
                <a:ext cx="197602" cy="1641731"/>
              </a:xfrm>
              <a:custGeom>
                <a:avLst/>
                <a:gdLst>
                  <a:gd name="connsiteX0" fmla="*/ 1076 w 197602"/>
                  <a:gd name="connsiteY0" fmla="*/ 1274424 h 1641731"/>
                  <a:gd name="connsiteX1" fmla="*/ 198678 w 197602"/>
                  <a:gd name="connsiteY1" fmla="*/ 616 h 1641731"/>
                  <a:gd name="connsiteX2" fmla="*/ 18991 w 197602"/>
                  <a:gd name="connsiteY2" fmla="*/ 1642348 h 1641731"/>
                </a:gdLst>
                <a:ahLst/>
                <a:cxnLst>
                  <a:cxn ang="0">
                    <a:pos x="connsiteX0" y="connsiteY0"/>
                  </a:cxn>
                  <a:cxn ang="0">
                    <a:pos x="connsiteX1" y="connsiteY1"/>
                  </a:cxn>
                  <a:cxn ang="0">
                    <a:pos x="connsiteX2" y="connsiteY2"/>
                  </a:cxn>
                </a:cxnLst>
                <a:rect l="l" t="t" r="r" b="b"/>
                <a:pathLst>
                  <a:path w="197602" h="1641731">
                    <a:moveTo>
                      <a:pt x="1076" y="1274424"/>
                    </a:moveTo>
                    <a:lnTo>
                      <a:pt x="198678" y="616"/>
                    </a:lnTo>
                    <a:lnTo>
                      <a:pt x="18991" y="1642348"/>
                    </a:lnTo>
                    <a:close/>
                  </a:path>
                </a:pathLst>
              </a:custGeom>
              <a:solidFill>
                <a:srgbClr val="000000">
                  <a:alpha val="2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64" name="Grafik 10">
              <a:extLst>
                <a:ext uri="{FF2B5EF4-FFF2-40B4-BE49-F238E27FC236}">
                  <a16:creationId xmlns:a16="http://schemas.microsoft.com/office/drawing/2014/main" id="{4F7B2ABB-0028-4F88-EDC0-711CB99863F7}"/>
                </a:ext>
              </a:extLst>
            </p:cNvPr>
            <p:cNvGrpSpPr/>
            <p:nvPr/>
          </p:nvGrpSpPr>
          <p:grpSpPr>
            <a:xfrm>
              <a:off x="18364133" y="3462058"/>
              <a:ext cx="1462640" cy="1714288"/>
              <a:chOff x="18364133" y="3462058"/>
              <a:chExt cx="1462640" cy="1714288"/>
            </a:xfrm>
          </p:grpSpPr>
          <p:grpSp>
            <p:nvGrpSpPr>
              <p:cNvPr id="65" name="Grafik 10">
                <a:extLst>
                  <a:ext uri="{FF2B5EF4-FFF2-40B4-BE49-F238E27FC236}">
                    <a16:creationId xmlns:a16="http://schemas.microsoft.com/office/drawing/2014/main" id="{11EB904D-3D63-2082-E0A5-368033713C07}"/>
                  </a:ext>
                </a:extLst>
              </p:cNvPr>
              <p:cNvGrpSpPr/>
              <p:nvPr/>
            </p:nvGrpSpPr>
            <p:grpSpPr>
              <a:xfrm>
                <a:off x="18364133" y="3462058"/>
                <a:ext cx="1462640" cy="1714288"/>
                <a:chOff x="18364133" y="3462058"/>
                <a:chExt cx="1462640" cy="1714288"/>
              </a:xfrm>
            </p:grpSpPr>
            <p:sp>
              <p:nvSpPr>
                <p:cNvPr id="68" name="Freihandform: Form 67">
                  <a:extLst>
                    <a:ext uri="{FF2B5EF4-FFF2-40B4-BE49-F238E27FC236}">
                      <a16:creationId xmlns:a16="http://schemas.microsoft.com/office/drawing/2014/main" id="{F34D4928-04A0-02FA-73E9-7EAD52D19AD6}"/>
                    </a:ext>
                  </a:extLst>
                </p:cNvPr>
                <p:cNvSpPr/>
                <p:nvPr/>
              </p:nvSpPr>
              <p:spPr>
                <a:xfrm rot="10800000" flipV="1">
                  <a:off x="18364133" y="4654192"/>
                  <a:ext cx="1462479" cy="522154"/>
                </a:xfrm>
                <a:custGeom>
                  <a:avLst/>
                  <a:gdLst>
                    <a:gd name="connsiteX0" fmla="*/ 1207696 w 1462479"/>
                    <a:gd name="connsiteY0" fmla="*/ 43304 h 522154"/>
                    <a:gd name="connsiteX1" fmla="*/ 1299328 w 1462479"/>
                    <a:gd name="connsiteY1" fmla="*/ 636 h 522154"/>
                    <a:gd name="connsiteX2" fmla="*/ 1433167 w 1462479"/>
                    <a:gd name="connsiteY2" fmla="*/ 158225 h 522154"/>
                    <a:gd name="connsiteX3" fmla="*/ 1463524 w 1462479"/>
                    <a:gd name="connsiteY3" fmla="*/ 302876 h 522154"/>
                    <a:gd name="connsiteX4" fmla="*/ 1399202 w 1462479"/>
                    <a:gd name="connsiteY4" fmla="*/ 415052 h 522154"/>
                    <a:gd name="connsiteX5" fmla="*/ 1385568 w 1462479"/>
                    <a:gd name="connsiteY5" fmla="*/ 358350 h 522154"/>
                    <a:gd name="connsiteX6" fmla="*/ 1335718 w 1462479"/>
                    <a:gd name="connsiteY6" fmla="*/ 386656 h 522154"/>
                    <a:gd name="connsiteX7" fmla="*/ 1208516 w 1462479"/>
                    <a:gd name="connsiteY7" fmla="*/ 306188 h 522154"/>
                    <a:gd name="connsiteX8" fmla="*/ 1252631 w 1462479"/>
                    <a:gd name="connsiteY8" fmla="*/ 308910 h 522154"/>
                    <a:gd name="connsiteX9" fmla="*/ 1207696 w 1462479"/>
                    <a:gd name="connsiteY9" fmla="*/ 43304 h 522154"/>
                    <a:gd name="connsiteX10" fmla="*/ 207205 w 1462479"/>
                    <a:gd name="connsiteY10" fmla="*/ 70780 h 522154"/>
                    <a:gd name="connsiteX11" fmla="*/ 232197 w 1462479"/>
                    <a:gd name="connsiteY11" fmla="*/ 118220 h 522154"/>
                    <a:gd name="connsiteX12" fmla="*/ 258297 w 1462479"/>
                    <a:gd name="connsiteY12" fmla="*/ 178206 h 522154"/>
                    <a:gd name="connsiteX13" fmla="*/ 294971 w 1462479"/>
                    <a:gd name="connsiteY13" fmla="*/ 299580 h 522154"/>
                    <a:gd name="connsiteX14" fmla="*/ 248102 w 1462479"/>
                    <a:gd name="connsiteY14" fmla="*/ 309858 h 522154"/>
                    <a:gd name="connsiteX15" fmla="*/ 212286 w 1462479"/>
                    <a:gd name="connsiteY15" fmla="*/ 241344 h 522154"/>
                    <a:gd name="connsiteX16" fmla="*/ 179785 w 1462479"/>
                    <a:gd name="connsiteY16" fmla="*/ 367088 h 522154"/>
                    <a:gd name="connsiteX17" fmla="*/ 186128 w 1462479"/>
                    <a:gd name="connsiteY17" fmla="*/ 441760 h 522154"/>
                    <a:gd name="connsiteX18" fmla="*/ 169029 w 1462479"/>
                    <a:gd name="connsiteY18" fmla="*/ 499968 h 522154"/>
                    <a:gd name="connsiteX19" fmla="*/ 157925 w 1462479"/>
                    <a:gd name="connsiteY19" fmla="*/ 495990 h 522154"/>
                    <a:gd name="connsiteX20" fmla="*/ 139911 w 1462479"/>
                    <a:gd name="connsiteY20" fmla="*/ 522745 h 522154"/>
                    <a:gd name="connsiteX21" fmla="*/ 116553 w 1462479"/>
                    <a:gd name="connsiteY21" fmla="*/ 476310 h 522154"/>
                    <a:gd name="connsiteX22" fmla="*/ 99328 w 1462479"/>
                    <a:gd name="connsiteY22" fmla="*/ 503496 h 522154"/>
                    <a:gd name="connsiteX23" fmla="*/ 45532 w 1462479"/>
                    <a:gd name="connsiteY23" fmla="*/ 364662 h 522154"/>
                    <a:gd name="connsiteX24" fmla="*/ 48516 w 1462479"/>
                    <a:gd name="connsiteY24" fmla="*/ 396189 h 522154"/>
                    <a:gd name="connsiteX25" fmla="*/ 55094 w 1462479"/>
                    <a:gd name="connsiteY25" fmla="*/ 428483 h 522154"/>
                    <a:gd name="connsiteX26" fmla="*/ 40606 w 1462479"/>
                    <a:gd name="connsiteY26" fmla="*/ 448948 h 522154"/>
                    <a:gd name="connsiteX27" fmla="*/ 14448 w 1462479"/>
                    <a:gd name="connsiteY27" fmla="*/ 387059 h 522154"/>
                    <a:gd name="connsiteX28" fmla="*/ 3813 w 1462479"/>
                    <a:gd name="connsiteY28" fmla="*/ 254435 h 522154"/>
                    <a:gd name="connsiteX29" fmla="*/ 28210 w 1462479"/>
                    <a:gd name="connsiteY29" fmla="*/ 131629 h 522154"/>
                    <a:gd name="connsiteX30" fmla="*/ 66364 w 1462479"/>
                    <a:gd name="connsiteY30" fmla="*/ 55104 h 522154"/>
                    <a:gd name="connsiteX31" fmla="*/ 207205 w 1462479"/>
                    <a:gd name="connsiteY31" fmla="*/ 70780 h 52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2479" h="522154">
                      <a:moveTo>
                        <a:pt x="1207696" y="43304"/>
                      </a:moveTo>
                      <a:cubicBezTo>
                        <a:pt x="1222349" y="9999"/>
                        <a:pt x="1299328" y="636"/>
                        <a:pt x="1299328" y="636"/>
                      </a:cubicBezTo>
                      <a:cubicBezTo>
                        <a:pt x="1299328" y="636"/>
                        <a:pt x="1422173" y="137351"/>
                        <a:pt x="1433167" y="158225"/>
                      </a:cubicBezTo>
                      <a:cubicBezTo>
                        <a:pt x="1444160" y="179098"/>
                        <a:pt x="1464490" y="282457"/>
                        <a:pt x="1463524" y="302876"/>
                      </a:cubicBezTo>
                      <a:cubicBezTo>
                        <a:pt x="1462553" y="323295"/>
                        <a:pt x="1399202" y="415052"/>
                        <a:pt x="1399202" y="415052"/>
                      </a:cubicBezTo>
                      <a:cubicBezTo>
                        <a:pt x="1359892" y="405746"/>
                        <a:pt x="1385568" y="358350"/>
                        <a:pt x="1385568" y="358350"/>
                      </a:cubicBezTo>
                      <a:cubicBezTo>
                        <a:pt x="1385568" y="358350"/>
                        <a:pt x="1350359" y="387139"/>
                        <a:pt x="1335718" y="386656"/>
                      </a:cubicBezTo>
                      <a:cubicBezTo>
                        <a:pt x="1197866" y="382111"/>
                        <a:pt x="1205253" y="314637"/>
                        <a:pt x="1208516" y="306188"/>
                      </a:cubicBezTo>
                      <a:cubicBezTo>
                        <a:pt x="1215834" y="287212"/>
                        <a:pt x="1252631" y="308910"/>
                        <a:pt x="1252631" y="308910"/>
                      </a:cubicBezTo>
                      <a:cubicBezTo>
                        <a:pt x="1252631" y="308910"/>
                        <a:pt x="1165792" y="138584"/>
                        <a:pt x="1207696" y="43304"/>
                      </a:cubicBezTo>
                      <a:close/>
                      <a:moveTo>
                        <a:pt x="207205" y="70780"/>
                      </a:moveTo>
                      <a:lnTo>
                        <a:pt x="232197" y="118220"/>
                      </a:lnTo>
                      <a:cubicBezTo>
                        <a:pt x="232197" y="118220"/>
                        <a:pt x="244947" y="140072"/>
                        <a:pt x="258297" y="178206"/>
                      </a:cubicBezTo>
                      <a:cubicBezTo>
                        <a:pt x="271642" y="216346"/>
                        <a:pt x="266093" y="239680"/>
                        <a:pt x="294971" y="299580"/>
                      </a:cubicBezTo>
                      <a:cubicBezTo>
                        <a:pt x="327747" y="367577"/>
                        <a:pt x="269116" y="339538"/>
                        <a:pt x="248102" y="309858"/>
                      </a:cubicBezTo>
                      <a:cubicBezTo>
                        <a:pt x="231694" y="286694"/>
                        <a:pt x="233557" y="255378"/>
                        <a:pt x="212286" y="241344"/>
                      </a:cubicBezTo>
                      <a:cubicBezTo>
                        <a:pt x="205159" y="252713"/>
                        <a:pt x="188871" y="268979"/>
                        <a:pt x="179785" y="367088"/>
                      </a:cubicBezTo>
                      <a:cubicBezTo>
                        <a:pt x="178155" y="384684"/>
                        <a:pt x="186128" y="441760"/>
                        <a:pt x="186128" y="441760"/>
                      </a:cubicBezTo>
                      <a:cubicBezTo>
                        <a:pt x="186305" y="458862"/>
                        <a:pt x="188494" y="494524"/>
                        <a:pt x="169029" y="499968"/>
                      </a:cubicBezTo>
                      <a:cubicBezTo>
                        <a:pt x="164205" y="501320"/>
                        <a:pt x="157925" y="495990"/>
                        <a:pt x="157925" y="495990"/>
                      </a:cubicBezTo>
                      <a:cubicBezTo>
                        <a:pt x="157925" y="495990"/>
                        <a:pt x="159810" y="518302"/>
                        <a:pt x="139911" y="522745"/>
                      </a:cubicBezTo>
                      <a:cubicBezTo>
                        <a:pt x="132087" y="524489"/>
                        <a:pt x="116553" y="476310"/>
                        <a:pt x="116553" y="476310"/>
                      </a:cubicBezTo>
                      <a:cubicBezTo>
                        <a:pt x="116553" y="476310"/>
                        <a:pt x="114187" y="500775"/>
                        <a:pt x="99328" y="503496"/>
                      </a:cubicBezTo>
                      <a:cubicBezTo>
                        <a:pt x="95128" y="504269"/>
                        <a:pt x="45532" y="364662"/>
                        <a:pt x="45532" y="364662"/>
                      </a:cubicBezTo>
                      <a:lnTo>
                        <a:pt x="48516" y="396189"/>
                      </a:lnTo>
                      <a:lnTo>
                        <a:pt x="55094" y="428483"/>
                      </a:lnTo>
                      <a:cubicBezTo>
                        <a:pt x="55094" y="428483"/>
                        <a:pt x="54568" y="445868"/>
                        <a:pt x="40606" y="448948"/>
                      </a:cubicBezTo>
                      <a:cubicBezTo>
                        <a:pt x="35062" y="450163"/>
                        <a:pt x="24421" y="421171"/>
                        <a:pt x="14448" y="387059"/>
                      </a:cubicBezTo>
                      <a:cubicBezTo>
                        <a:pt x="-1062" y="333982"/>
                        <a:pt x="-748" y="294103"/>
                        <a:pt x="3813" y="254435"/>
                      </a:cubicBezTo>
                      <a:cubicBezTo>
                        <a:pt x="9328" y="206506"/>
                        <a:pt x="6870" y="190404"/>
                        <a:pt x="28210" y="131629"/>
                      </a:cubicBezTo>
                      <a:cubicBezTo>
                        <a:pt x="37011" y="107380"/>
                        <a:pt x="56202" y="70729"/>
                        <a:pt x="66364" y="55104"/>
                      </a:cubicBezTo>
                      <a:lnTo>
                        <a:pt x="207205" y="70780"/>
                      </a:lnTo>
                      <a:close/>
                    </a:path>
                  </a:pathLst>
                </a:custGeom>
                <a:solidFill>
                  <a:srgbClr val="C8B09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69" name="Freihandform: Form 68">
                  <a:extLst>
                    <a:ext uri="{FF2B5EF4-FFF2-40B4-BE49-F238E27FC236}">
                      <a16:creationId xmlns:a16="http://schemas.microsoft.com/office/drawing/2014/main" id="{D9DC62EC-4022-554E-21B2-FB4C701DB6D7}"/>
                    </a:ext>
                  </a:extLst>
                </p:cNvPr>
                <p:cNvSpPr/>
                <p:nvPr/>
              </p:nvSpPr>
              <p:spPr>
                <a:xfrm rot="10800000" flipV="1">
                  <a:off x="18386863" y="4777287"/>
                  <a:ext cx="160043" cy="181239"/>
                </a:xfrm>
                <a:custGeom>
                  <a:avLst/>
                  <a:gdLst>
                    <a:gd name="connsiteX0" fmla="*/ 862 w 160043"/>
                    <a:gd name="connsiteY0" fmla="*/ 431 h 181239"/>
                    <a:gd name="connsiteX1" fmla="*/ 86590 w 160043"/>
                    <a:gd name="connsiteY1" fmla="*/ 93081 h 181239"/>
                    <a:gd name="connsiteX2" fmla="*/ 160905 w 160043"/>
                    <a:gd name="connsiteY2" fmla="*/ 180769 h 181239"/>
                  </a:gdLst>
                  <a:ahLst/>
                  <a:cxnLst>
                    <a:cxn ang="0">
                      <a:pos x="connsiteX0" y="connsiteY0"/>
                    </a:cxn>
                    <a:cxn ang="0">
                      <a:pos x="connsiteX1" y="connsiteY1"/>
                    </a:cxn>
                    <a:cxn ang="0">
                      <a:pos x="connsiteX2" y="connsiteY2"/>
                    </a:cxn>
                  </a:cxnLst>
                  <a:rect l="l" t="t" r="r" b="b"/>
                  <a:pathLst>
                    <a:path w="160043" h="181239">
                      <a:moveTo>
                        <a:pt x="862" y="431"/>
                      </a:moveTo>
                      <a:cubicBezTo>
                        <a:pt x="862" y="431"/>
                        <a:pt x="20203" y="71065"/>
                        <a:pt x="86590" y="93081"/>
                      </a:cubicBezTo>
                      <a:cubicBezTo>
                        <a:pt x="109805" y="100783"/>
                        <a:pt x="104006" y="191635"/>
                        <a:pt x="160905" y="180769"/>
                      </a:cubicBezTo>
                    </a:path>
                  </a:pathLst>
                </a:custGeom>
                <a:noFill/>
                <a:ln w="17450" cap="flat">
                  <a:solidFill>
                    <a:srgbClr val="000000">
                      <a:alpha val="1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70" name="Grafik 10">
                  <a:extLst>
                    <a:ext uri="{FF2B5EF4-FFF2-40B4-BE49-F238E27FC236}">
                      <a16:creationId xmlns:a16="http://schemas.microsoft.com/office/drawing/2014/main" id="{59E771EE-6762-0B73-3CF9-15FC93D1DCAA}"/>
                    </a:ext>
                  </a:extLst>
                </p:cNvPr>
                <p:cNvGrpSpPr/>
                <p:nvPr/>
              </p:nvGrpSpPr>
              <p:grpSpPr>
                <a:xfrm>
                  <a:off x="18403773" y="3462058"/>
                  <a:ext cx="1423000" cy="1476208"/>
                  <a:chOff x="18403773" y="3462058"/>
                  <a:chExt cx="1423000" cy="1476208"/>
                </a:xfrm>
              </p:grpSpPr>
              <p:sp>
                <p:nvSpPr>
                  <p:cNvPr id="79" name="Freihandform: Form 78">
                    <a:extLst>
                      <a:ext uri="{FF2B5EF4-FFF2-40B4-BE49-F238E27FC236}">
                        <a16:creationId xmlns:a16="http://schemas.microsoft.com/office/drawing/2014/main" id="{547E5A7B-8074-CE1F-0DD4-41DBFD24B2E3}"/>
                      </a:ext>
                    </a:extLst>
                  </p:cNvPr>
                  <p:cNvSpPr/>
                  <p:nvPr/>
                </p:nvSpPr>
                <p:spPr>
                  <a:xfrm rot="10800000" flipV="1">
                    <a:off x="18403773" y="3462058"/>
                    <a:ext cx="1422864" cy="1377788"/>
                  </a:xfrm>
                  <a:custGeom>
                    <a:avLst/>
                    <a:gdLst>
                      <a:gd name="connsiteX0" fmla="*/ 578465 w 1422864"/>
                      <a:gd name="connsiteY0" fmla="*/ 431 h 1377788"/>
                      <a:gd name="connsiteX1" fmla="*/ 741913 w 1422864"/>
                      <a:gd name="connsiteY1" fmla="*/ 10544 h 1377788"/>
                      <a:gd name="connsiteX2" fmla="*/ 798551 w 1422864"/>
                      <a:gd name="connsiteY2" fmla="*/ 102982 h 1377788"/>
                      <a:gd name="connsiteX3" fmla="*/ 855189 w 1422864"/>
                      <a:gd name="connsiteY3" fmla="*/ 17533 h 1377788"/>
                      <a:gd name="connsiteX4" fmla="*/ 895936 w 1422864"/>
                      <a:gd name="connsiteY4" fmla="*/ 20032 h 1377788"/>
                      <a:gd name="connsiteX5" fmla="*/ 909640 w 1422864"/>
                      <a:gd name="connsiteY5" fmla="*/ 127135 h 1377788"/>
                      <a:gd name="connsiteX6" fmla="*/ 930686 w 1422864"/>
                      <a:gd name="connsiteY6" fmla="*/ 136128 h 1377788"/>
                      <a:gd name="connsiteX7" fmla="*/ 956803 w 1422864"/>
                      <a:gd name="connsiteY7" fmla="*/ 148513 h 1377788"/>
                      <a:gd name="connsiteX8" fmla="*/ 957262 w 1422864"/>
                      <a:gd name="connsiteY8" fmla="*/ 148740 h 1377788"/>
                      <a:gd name="connsiteX9" fmla="*/ 1125915 w 1422864"/>
                      <a:gd name="connsiteY9" fmla="*/ 341628 h 1377788"/>
                      <a:gd name="connsiteX10" fmla="*/ 1221066 w 1422864"/>
                      <a:gd name="connsiteY10" fmla="*/ 732119 h 1377788"/>
                      <a:gd name="connsiteX11" fmla="*/ 1423950 w 1422864"/>
                      <a:gd name="connsiteY11" fmla="*/ 1240618 h 1377788"/>
                      <a:gd name="connsiteX12" fmla="*/ 1175235 w 1422864"/>
                      <a:gd name="connsiteY12" fmla="*/ 1378220 h 1377788"/>
                      <a:gd name="connsiteX13" fmla="*/ 1136257 w 1422864"/>
                      <a:gd name="connsiteY13" fmla="*/ 1300955 h 1377788"/>
                      <a:gd name="connsiteX14" fmla="*/ 1122151 w 1422864"/>
                      <a:gd name="connsiteY14" fmla="*/ 1257754 h 1377788"/>
                      <a:gd name="connsiteX15" fmla="*/ 1115625 w 1422864"/>
                      <a:gd name="connsiteY15" fmla="*/ 1103353 h 1377788"/>
                      <a:gd name="connsiteX16" fmla="*/ 752663 w 1422864"/>
                      <a:gd name="connsiteY16" fmla="*/ 1103353 h 1377788"/>
                      <a:gd name="connsiteX17" fmla="*/ 712428 w 1422864"/>
                      <a:gd name="connsiteY17" fmla="*/ 1103295 h 1377788"/>
                      <a:gd name="connsiteX18" fmla="*/ 355583 w 1422864"/>
                      <a:gd name="connsiteY18" fmla="*/ 1103295 h 1377788"/>
                      <a:gd name="connsiteX19" fmla="*/ 350267 w 1422864"/>
                      <a:gd name="connsiteY19" fmla="*/ 909782 h 1377788"/>
                      <a:gd name="connsiteX20" fmla="*/ 285516 w 1422864"/>
                      <a:gd name="connsiteY20" fmla="*/ 1297942 h 1377788"/>
                      <a:gd name="connsiteX21" fmla="*/ 1250 w 1422864"/>
                      <a:gd name="connsiteY21" fmla="*/ 1311286 h 1377788"/>
                      <a:gd name="connsiteX22" fmla="*/ 49771 w 1422864"/>
                      <a:gd name="connsiteY22" fmla="*/ 673195 h 1377788"/>
                      <a:gd name="connsiteX23" fmla="*/ 412047 w 1422864"/>
                      <a:gd name="connsiteY23" fmla="*/ 152258 h 1377788"/>
                      <a:gd name="connsiteX24" fmla="*/ 509145 w 1422864"/>
                      <a:gd name="connsiteY24" fmla="*/ 118969 h 1377788"/>
                      <a:gd name="connsiteX25" fmla="*/ 545738 w 1422864"/>
                      <a:gd name="connsiteY25" fmla="*/ 112897 h 1377788"/>
                      <a:gd name="connsiteX26" fmla="*/ 578465 w 1422864"/>
                      <a:gd name="connsiteY26" fmla="*/ 431 h 1377788"/>
                      <a:gd name="connsiteX27" fmla="*/ 759433 w 1422864"/>
                      <a:gd name="connsiteY27" fmla="*/ 1143541 h 1377788"/>
                      <a:gd name="connsiteX28" fmla="*/ 735992 w 1422864"/>
                      <a:gd name="connsiteY28" fmla="*/ 1166849 h 1377788"/>
                      <a:gd name="connsiteX29" fmla="*/ 712544 w 1422864"/>
                      <a:gd name="connsiteY29" fmla="*/ 1143541 h 1377788"/>
                      <a:gd name="connsiteX30" fmla="*/ 735992 w 1422864"/>
                      <a:gd name="connsiteY30" fmla="*/ 1120233 h 1377788"/>
                      <a:gd name="connsiteX31" fmla="*/ 759433 w 1422864"/>
                      <a:gd name="connsiteY31" fmla="*/ 1143541 h 1377788"/>
                      <a:gd name="connsiteX32" fmla="*/ 1017338 w 1422864"/>
                      <a:gd name="connsiteY32" fmla="*/ 1144838 h 1377788"/>
                      <a:gd name="connsiteX33" fmla="*/ 993891 w 1422864"/>
                      <a:gd name="connsiteY33" fmla="*/ 1168146 h 1377788"/>
                      <a:gd name="connsiteX34" fmla="*/ 970449 w 1422864"/>
                      <a:gd name="connsiteY34" fmla="*/ 1144838 h 1377788"/>
                      <a:gd name="connsiteX35" fmla="*/ 993891 w 1422864"/>
                      <a:gd name="connsiteY35" fmla="*/ 1121530 h 1377788"/>
                      <a:gd name="connsiteX36" fmla="*/ 1017338 w 1422864"/>
                      <a:gd name="connsiteY36" fmla="*/ 1144838 h 137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22864" h="1377788">
                        <a:moveTo>
                          <a:pt x="578465" y="431"/>
                        </a:moveTo>
                        <a:lnTo>
                          <a:pt x="741913" y="10544"/>
                        </a:lnTo>
                        <a:lnTo>
                          <a:pt x="798551" y="102982"/>
                        </a:lnTo>
                        <a:lnTo>
                          <a:pt x="855189" y="17533"/>
                        </a:lnTo>
                        <a:lnTo>
                          <a:pt x="895936" y="20032"/>
                        </a:lnTo>
                        <a:lnTo>
                          <a:pt x="909640" y="127135"/>
                        </a:lnTo>
                        <a:cubicBezTo>
                          <a:pt x="916975" y="130132"/>
                          <a:pt x="923973" y="133130"/>
                          <a:pt x="930686" y="136128"/>
                        </a:cubicBezTo>
                        <a:cubicBezTo>
                          <a:pt x="939946" y="140275"/>
                          <a:pt x="948630" y="144366"/>
                          <a:pt x="956803" y="148513"/>
                        </a:cubicBezTo>
                        <a:lnTo>
                          <a:pt x="957262" y="148740"/>
                        </a:lnTo>
                        <a:cubicBezTo>
                          <a:pt x="1072935" y="207084"/>
                          <a:pt x="1089449" y="266689"/>
                          <a:pt x="1125915" y="341628"/>
                        </a:cubicBezTo>
                        <a:cubicBezTo>
                          <a:pt x="1172664" y="437527"/>
                          <a:pt x="1221066" y="732119"/>
                          <a:pt x="1221066" y="732119"/>
                        </a:cubicBezTo>
                        <a:lnTo>
                          <a:pt x="1423950" y="1240618"/>
                        </a:lnTo>
                        <a:lnTo>
                          <a:pt x="1175235" y="1378220"/>
                        </a:lnTo>
                        <a:lnTo>
                          <a:pt x="1136257" y="1300955"/>
                        </a:lnTo>
                        <a:lnTo>
                          <a:pt x="1122151" y="1257754"/>
                        </a:lnTo>
                        <a:lnTo>
                          <a:pt x="1115625" y="1103353"/>
                        </a:lnTo>
                        <a:lnTo>
                          <a:pt x="752663" y="1103353"/>
                        </a:lnTo>
                        <a:lnTo>
                          <a:pt x="712428" y="1103295"/>
                        </a:lnTo>
                        <a:lnTo>
                          <a:pt x="355583" y="1103295"/>
                        </a:lnTo>
                        <a:lnTo>
                          <a:pt x="350267" y="909782"/>
                        </a:lnTo>
                        <a:lnTo>
                          <a:pt x="285516" y="1297942"/>
                        </a:lnTo>
                        <a:lnTo>
                          <a:pt x="1250" y="1311286"/>
                        </a:lnTo>
                        <a:cubicBezTo>
                          <a:pt x="1250" y="1311286"/>
                          <a:pt x="-4351" y="907054"/>
                          <a:pt x="49771" y="673195"/>
                        </a:cubicBezTo>
                        <a:cubicBezTo>
                          <a:pt x="84232" y="524232"/>
                          <a:pt x="252597" y="247423"/>
                          <a:pt x="412047" y="152258"/>
                        </a:cubicBezTo>
                        <a:cubicBezTo>
                          <a:pt x="437536" y="137037"/>
                          <a:pt x="471369" y="126350"/>
                          <a:pt x="509145" y="118969"/>
                        </a:cubicBezTo>
                        <a:cubicBezTo>
                          <a:pt x="521010" y="116620"/>
                          <a:pt x="533257" y="114608"/>
                          <a:pt x="545738" y="112897"/>
                        </a:cubicBezTo>
                        <a:lnTo>
                          <a:pt x="578465" y="431"/>
                        </a:lnTo>
                        <a:close/>
                        <a:moveTo>
                          <a:pt x="759433" y="1143541"/>
                        </a:moveTo>
                        <a:cubicBezTo>
                          <a:pt x="759433" y="1156414"/>
                          <a:pt x="748940" y="1166849"/>
                          <a:pt x="735992" y="1166849"/>
                        </a:cubicBezTo>
                        <a:cubicBezTo>
                          <a:pt x="723038" y="1166849"/>
                          <a:pt x="712544" y="1156414"/>
                          <a:pt x="712544" y="1143541"/>
                        </a:cubicBezTo>
                        <a:cubicBezTo>
                          <a:pt x="712544" y="1130669"/>
                          <a:pt x="723038" y="1120233"/>
                          <a:pt x="735992" y="1120233"/>
                        </a:cubicBezTo>
                        <a:cubicBezTo>
                          <a:pt x="748940" y="1120233"/>
                          <a:pt x="759433" y="1130669"/>
                          <a:pt x="759433" y="1143541"/>
                        </a:cubicBezTo>
                        <a:close/>
                        <a:moveTo>
                          <a:pt x="1017338" y="1144838"/>
                        </a:moveTo>
                        <a:cubicBezTo>
                          <a:pt x="1017338" y="1157717"/>
                          <a:pt x="1006845" y="1168146"/>
                          <a:pt x="993891" y="1168146"/>
                        </a:cubicBezTo>
                        <a:cubicBezTo>
                          <a:pt x="980948" y="1168146"/>
                          <a:pt x="970449" y="1157717"/>
                          <a:pt x="970449" y="1144838"/>
                        </a:cubicBezTo>
                        <a:cubicBezTo>
                          <a:pt x="970449" y="1131960"/>
                          <a:pt x="980948" y="1121530"/>
                          <a:pt x="993891" y="1121530"/>
                        </a:cubicBezTo>
                        <a:cubicBezTo>
                          <a:pt x="1006845" y="1121530"/>
                          <a:pt x="1017338" y="1131960"/>
                          <a:pt x="1017338" y="1144838"/>
                        </a:cubicBezTo>
                        <a:close/>
                      </a:path>
                    </a:pathLst>
                  </a:custGeom>
                  <a:solidFill>
                    <a:srgbClr val="EFEF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0" name="Freihandform: Form 79">
                    <a:extLst>
                      <a:ext uri="{FF2B5EF4-FFF2-40B4-BE49-F238E27FC236}">
                        <a16:creationId xmlns:a16="http://schemas.microsoft.com/office/drawing/2014/main" id="{10058F27-6308-6AC1-58D6-AA74E44D6C67}"/>
                      </a:ext>
                    </a:extLst>
                  </p:cNvPr>
                  <p:cNvSpPr/>
                  <p:nvPr/>
                </p:nvSpPr>
                <p:spPr>
                  <a:xfrm rot="10800000" flipV="1">
                    <a:off x="18953692" y="3522693"/>
                    <a:ext cx="137801" cy="715958"/>
                  </a:xfrm>
                  <a:custGeom>
                    <a:avLst/>
                    <a:gdLst>
                      <a:gd name="connsiteX0" fmla="*/ 10391 w 137801"/>
                      <a:gd name="connsiteY0" fmla="*/ 4443 h 715958"/>
                      <a:gd name="connsiteX1" fmla="*/ 93839 w 137801"/>
                      <a:gd name="connsiteY1" fmla="*/ 431 h 715958"/>
                      <a:gd name="connsiteX2" fmla="*/ 112150 w 137801"/>
                      <a:gd name="connsiteY2" fmla="*/ 3325 h 715958"/>
                      <a:gd name="connsiteX3" fmla="*/ 112150 w 137801"/>
                      <a:gd name="connsiteY3" fmla="*/ 15038 h 715958"/>
                      <a:gd name="connsiteX4" fmla="*/ 107863 w 137801"/>
                      <a:gd name="connsiteY4" fmla="*/ 22195 h 715958"/>
                      <a:gd name="connsiteX5" fmla="*/ 83712 w 137801"/>
                      <a:gd name="connsiteY5" fmla="*/ 51379 h 715958"/>
                      <a:gd name="connsiteX6" fmla="*/ 82118 w 137801"/>
                      <a:gd name="connsiteY6" fmla="*/ 56173 h 715958"/>
                      <a:gd name="connsiteX7" fmla="*/ 85404 w 137801"/>
                      <a:gd name="connsiteY7" fmla="*/ 60572 h 715958"/>
                      <a:gd name="connsiteX8" fmla="*/ 98818 w 137801"/>
                      <a:gd name="connsiteY8" fmla="*/ 71239 h 715958"/>
                      <a:gd name="connsiteX9" fmla="*/ 103419 w 137801"/>
                      <a:gd name="connsiteY9" fmla="*/ 77352 h 715958"/>
                      <a:gd name="connsiteX10" fmla="*/ 106543 w 137801"/>
                      <a:gd name="connsiteY10" fmla="*/ 86549 h 715958"/>
                      <a:gd name="connsiteX11" fmla="*/ 138855 w 137801"/>
                      <a:gd name="connsiteY11" fmla="*/ 716390 h 715958"/>
                      <a:gd name="connsiteX12" fmla="*/ 57490 w 137801"/>
                      <a:gd name="connsiteY12" fmla="*/ 704943 h 715958"/>
                      <a:gd name="connsiteX13" fmla="*/ 38096 w 137801"/>
                      <a:gd name="connsiteY13" fmla="*/ 100995 h 715958"/>
                      <a:gd name="connsiteX14" fmla="*/ 39475 w 137801"/>
                      <a:gd name="connsiteY14" fmla="*/ 89978 h 715958"/>
                      <a:gd name="connsiteX15" fmla="*/ 42564 w 137801"/>
                      <a:gd name="connsiteY15" fmla="*/ 79741 h 715958"/>
                      <a:gd name="connsiteX16" fmla="*/ 50323 w 137801"/>
                      <a:gd name="connsiteY16" fmla="*/ 67221 h 715958"/>
                      <a:gd name="connsiteX17" fmla="*/ 52022 w 137801"/>
                      <a:gd name="connsiteY17" fmla="*/ 62405 h 715958"/>
                      <a:gd name="connsiteX18" fmla="*/ 48846 w 137801"/>
                      <a:gd name="connsiteY18" fmla="*/ 58303 h 715958"/>
                      <a:gd name="connsiteX19" fmla="*/ 6278 w 137801"/>
                      <a:gd name="connsiteY19" fmla="*/ 19376 h 715958"/>
                      <a:gd name="connsiteX20" fmla="*/ 1294 w 137801"/>
                      <a:gd name="connsiteY20" fmla="*/ 10363 h 715958"/>
                      <a:gd name="connsiteX21" fmla="*/ 10391 w 137801"/>
                      <a:gd name="connsiteY21" fmla="*/ 4443 h 715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7801" h="715958">
                        <a:moveTo>
                          <a:pt x="10391" y="4443"/>
                        </a:moveTo>
                        <a:lnTo>
                          <a:pt x="93839" y="431"/>
                        </a:lnTo>
                        <a:cubicBezTo>
                          <a:pt x="103471" y="462"/>
                          <a:pt x="109573" y="1426"/>
                          <a:pt x="112150" y="3325"/>
                        </a:cubicBezTo>
                        <a:cubicBezTo>
                          <a:pt x="114721" y="5224"/>
                          <a:pt x="114721" y="9128"/>
                          <a:pt x="112150" y="15038"/>
                        </a:cubicBezTo>
                        <a:lnTo>
                          <a:pt x="107863" y="22195"/>
                        </a:lnTo>
                        <a:lnTo>
                          <a:pt x="83712" y="51379"/>
                        </a:lnTo>
                        <a:cubicBezTo>
                          <a:pt x="82321" y="52795"/>
                          <a:pt x="81786" y="54394"/>
                          <a:pt x="82118" y="56173"/>
                        </a:cubicBezTo>
                        <a:cubicBezTo>
                          <a:pt x="82444" y="57952"/>
                          <a:pt x="83537" y="59419"/>
                          <a:pt x="85404" y="60572"/>
                        </a:cubicBezTo>
                        <a:lnTo>
                          <a:pt x="98818" y="71239"/>
                        </a:lnTo>
                        <a:cubicBezTo>
                          <a:pt x="101110" y="73777"/>
                          <a:pt x="102645" y="75815"/>
                          <a:pt x="103419" y="77352"/>
                        </a:cubicBezTo>
                        <a:cubicBezTo>
                          <a:pt x="104198" y="78889"/>
                          <a:pt x="105240" y="81955"/>
                          <a:pt x="106543" y="86549"/>
                        </a:cubicBezTo>
                        <a:lnTo>
                          <a:pt x="138855" y="716390"/>
                        </a:lnTo>
                        <a:lnTo>
                          <a:pt x="57490" y="704943"/>
                        </a:lnTo>
                        <a:lnTo>
                          <a:pt x="38096" y="100995"/>
                        </a:lnTo>
                        <a:cubicBezTo>
                          <a:pt x="38114" y="97942"/>
                          <a:pt x="38573" y="94269"/>
                          <a:pt x="39475" y="89978"/>
                        </a:cubicBezTo>
                        <a:cubicBezTo>
                          <a:pt x="40377" y="85687"/>
                          <a:pt x="41406" y="82275"/>
                          <a:pt x="42564" y="79741"/>
                        </a:cubicBezTo>
                        <a:lnTo>
                          <a:pt x="50323" y="67221"/>
                        </a:lnTo>
                        <a:cubicBezTo>
                          <a:pt x="51743" y="65743"/>
                          <a:pt x="52307" y="64138"/>
                          <a:pt x="52022" y="62405"/>
                        </a:cubicBezTo>
                        <a:cubicBezTo>
                          <a:pt x="51731" y="60673"/>
                          <a:pt x="50672" y="59305"/>
                          <a:pt x="48846" y="58303"/>
                        </a:cubicBezTo>
                        <a:lnTo>
                          <a:pt x="6278" y="19376"/>
                        </a:lnTo>
                        <a:cubicBezTo>
                          <a:pt x="2050" y="16622"/>
                          <a:pt x="386" y="13617"/>
                          <a:pt x="1294" y="10363"/>
                        </a:cubicBezTo>
                        <a:cubicBezTo>
                          <a:pt x="2195" y="7109"/>
                          <a:pt x="5231" y="5136"/>
                          <a:pt x="10391" y="4443"/>
                        </a:cubicBezTo>
                        <a:close/>
                      </a:path>
                    </a:pathLst>
                  </a:custGeom>
                  <a:solidFill>
                    <a:srgbClr val="19141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1" name="Freihandform: Form 80">
                    <a:extLst>
                      <a:ext uri="{FF2B5EF4-FFF2-40B4-BE49-F238E27FC236}">
                        <a16:creationId xmlns:a16="http://schemas.microsoft.com/office/drawing/2014/main" id="{52FFEAEF-BFBF-C8FD-1698-91411CBE3EAB}"/>
                      </a:ext>
                    </a:extLst>
                  </p:cNvPr>
                  <p:cNvSpPr/>
                  <p:nvPr/>
                </p:nvSpPr>
                <p:spPr>
                  <a:xfrm rot="10800000" flipV="1">
                    <a:off x="18432667" y="3462058"/>
                    <a:ext cx="1394106" cy="1476208"/>
                  </a:xfrm>
                  <a:custGeom>
                    <a:avLst/>
                    <a:gdLst>
                      <a:gd name="connsiteX0" fmla="*/ 578599 w 1394106"/>
                      <a:gd name="connsiteY0" fmla="*/ 431 h 1476208"/>
                      <a:gd name="connsiteX1" fmla="*/ 595388 w 1394106"/>
                      <a:gd name="connsiteY1" fmla="*/ 2607 h 1476208"/>
                      <a:gd name="connsiteX2" fmla="*/ 832358 w 1394106"/>
                      <a:gd name="connsiteY2" fmla="*/ 743072 h 1476208"/>
                      <a:gd name="connsiteX3" fmla="*/ 848476 w 1394106"/>
                      <a:gd name="connsiteY3" fmla="*/ 750588 h 1476208"/>
                      <a:gd name="connsiteX4" fmla="*/ 860680 w 1394106"/>
                      <a:gd name="connsiteY4" fmla="*/ 738471 h 1476208"/>
                      <a:gd name="connsiteX5" fmla="*/ 906400 w 1394106"/>
                      <a:gd name="connsiteY5" fmla="*/ 212520 h 1476208"/>
                      <a:gd name="connsiteX6" fmla="*/ 894225 w 1394106"/>
                      <a:gd name="connsiteY6" fmla="*/ 20032 h 1476208"/>
                      <a:gd name="connsiteX7" fmla="*/ 909047 w 1394106"/>
                      <a:gd name="connsiteY7" fmla="*/ 20032 h 1476208"/>
                      <a:gd name="connsiteX8" fmla="*/ 966924 w 1394106"/>
                      <a:gd name="connsiteY8" fmla="*/ 127135 h 1476208"/>
                      <a:gd name="connsiteX9" fmla="*/ 987969 w 1394106"/>
                      <a:gd name="connsiteY9" fmla="*/ 136128 h 1476208"/>
                      <a:gd name="connsiteX10" fmla="*/ 1014086 w 1394106"/>
                      <a:gd name="connsiteY10" fmla="*/ 148513 h 1476208"/>
                      <a:gd name="connsiteX11" fmla="*/ 1014546 w 1394106"/>
                      <a:gd name="connsiteY11" fmla="*/ 148740 h 1476208"/>
                      <a:gd name="connsiteX12" fmla="*/ 1126048 w 1394106"/>
                      <a:gd name="connsiteY12" fmla="*/ 341628 h 1476208"/>
                      <a:gd name="connsiteX13" fmla="*/ 1221199 w 1394106"/>
                      <a:gd name="connsiteY13" fmla="*/ 732119 h 1476208"/>
                      <a:gd name="connsiteX14" fmla="*/ 1395197 w 1394106"/>
                      <a:gd name="connsiteY14" fmla="*/ 1168065 h 1476208"/>
                      <a:gd name="connsiteX15" fmla="*/ 1135081 w 1394106"/>
                      <a:gd name="connsiteY15" fmla="*/ 1301508 h 1476208"/>
                      <a:gd name="connsiteX16" fmla="*/ 1120464 w 1394106"/>
                      <a:gd name="connsiteY16" fmla="*/ 1252996 h 1476208"/>
                      <a:gd name="connsiteX17" fmla="*/ 1120464 w 1394106"/>
                      <a:gd name="connsiteY17" fmla="*/ 1233701 h 1476208"/>
                      <a:gd name="connsiteX18" fmla="*/ 1126874 w 1394106"/>
                      <a:gd name="connsiteY18" fmla="*/ 1476640 h 1476208"/>
                      <a:gd name="connsiteX19" fmla="*/ 752796 w 1394106"/>
                      <a:gd name="connsiteY19" fmla="*/ 1472650 h 1476208"/>
                      <a:gd name="connsiteX20" fmla="*/ 712561 w 1394106"/>
                      <a:gd name="connsiteY20" fmla="*/ 1472591 h 1476208"/>
                      <a:gd name="connsiteX21" fmla="*/ 304887 w 1394106"/>
                      <a:gd name="connsiteY21" fmla="*/ 1472650 h 1476208"/>
                      <a:gd name="connsiteX22" fmla="*/ 327140 w 1394106"/>
                      <a:gd name="connsiteY22" fmla="*/ 1166448 h 1476208"/>
                      <a:gd name="connsiteX23" fmla="*/ 339336 w 1394106"/>
                      <a:gd name="connsiteY23" fmla="*/ 942152 h 1476208"/>
                      <a:gd name="connsiteX24" fmla="*/ 297124 w 1394106"/>
                      <a:gd name="connsiteY24" fmla="*/ 1218019 h 1476208"/>
                      <a:gd name="connsiteX25" fmla="*/ 1244 w 1394106"/>
                      <a:gd name="connsiteY25" fmla="*/ 1229740 h 1476208"/>
                      <a:gd name="connsiteX26" fmla="*/ 49904 w 1394106"/>
                      <a:gd name="connsiteY26" fmla="*/ 673195 h 1476208"/>
                      <a:gd name="connsiteX27" fmla="*/ 412180 w 1394106"/>
                      <a:gd name="connsiteY27" fmla="*/ 152258 h 1476208"/>
                      <a:gd name="connsiteX28" fmla="*/ 509279 w 1394106"/>
                      <a:gd name="connsiteY28" fmla="*/ 118969 h 1476208"/>
                      <a:gd name="connsiteX29" fmla="*/ 545872 w 1394106"/>
                      <a:gd name="connsiteY29" fmla="*/ 112897 h 1476208"/>
                      <a:gd name="connsiteX30" fmla="*/ 578599 w 1394106"/>
                      <a:gd name="connsiteY30" fmla="*/ 431 h 147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94106" h="1476208">
                        <a:moveTo>
                          <a:pt x="578599" y="431"/>
                        </a:moveTo>
                        <a:lnTo>
                          <a:pt x="595388" y="2607"/>
                        </a:lnTo>
                        <a:lnTo>
                          <a:pt x="832358" y="743072"/>
                        </a:lnTo>
                        <a:cubicBezTo>
                          <a:pt x="834999" y="749651"/>
                          <a:pt x="840373" y="752158"/>
                          <a:pt x="848476" y="750588"/>
                        </a:cubicBezTo>
                        <a:cubicBezTo>
                          <a:pt x="856579" y="749023"/>
                          <a:pt x="860645" y="744980"/>
                          <a:pt x="860680" y="738471"/>
                        </a:cubicBezTo>
                        <a:cubicBezTo>
                          <a:pt x="891160" y="469550"/>
                          <a:pt x="906400" y="294233"/>
                          <a:pt x="906400" y="212520"/>
                        </a:cubicBezTo>
                        <a:cubicBezTo>
                          <a:pt x="906400" y="130806"/>
                          <a:pt x="902340" y="66644"/>
                          <a:pt x="894225" y="20032"/>
                        </a:cubicBezTo>
                        <a:lnTo>
                          <a:pt x="909047" y="20032"/>
                        </a:lnTo>
                        <a:lnTo>
                          <a:pt x="966924" y="127135"/>
                        </a:lnTo>
                        <a:cubicBezTo>
                          <a:pt x="974264" y="130132"/>
                          <a:pt x="981256" y="133130"/>
                          <a:pt x="987969" y="136128"/>
                        </a:cubicBezTo>
                        <a:cubicBezTo>
                          <a:pt x="997229" y="140275"/>
                          <a:pt x="1005914" y="144366"/>
                          <a:pt x="1014086" y="148513"/>
                        </a:cubicBezTo>
                        <a:lnTo>
                          <a:pt x="1014546" y="148740"/>
                        </a:lnTo>
                        <a:cubicBezTo>
                          <a:pt x="1130218" y="207084"/>
                          <a:pt x="1089582" y="266689"/>
                          <a:pt x="1126048" y="341628"/>
                        </a:cubicBezTo>
                        <a:cubicBezTo>
                          <a:pt x="1172797" y="437527"/>
                          <a:pt x="1221199" y="732119"/>
                          <a:pt x="1221199" y="732119"/>
                        </a:cubicBezTo>
                        <a:lnTo>
                          <a:pt x="1395197" y="1168065"/>
                        </a:lnTo>
                        <a:lnTo>
                          <a:pt x="1135081" y="1301508"/>
                        </a:lnTo>
                        <a:lnTo>
                          <a:pt x="1120464" y="1252996"/>
                        </a:lnTo>
                        <a:lnTo>
                          <a:pt x="1120464" y="1233701"/>
                        </a:lnTo>
                        <a:lnTo>
                          <a:pt x="1126874" y="1476640"/>
                        </a:lnTo>
                        <a:lnTo>
                          <a:pt x="752796" y="1472650"/>
                        </a:lnTo>
                        <a:lnTo>
                          <a:pt x="712561" y="1472591"/>
                        </a:lnTo>
                        <a:lnTo>
                          <a:pt x="304887" y="1472650"/>
                        </a:lnTo>
                        <a:cubicBezTo>
                          <a:pt x="316949" y="1332255"/>
                          <a:pt x="324366" y="1230188"/>
                          <a:pt x="327140" y="1166448"/>
                        </a:cubicBezTo>
                        <a:cubicBezTo>
                          <a:pt x="329915" y="1102713"/>
                          <a:pt x="333980" y="1027944"/>
                          <a:pt x="339336" y="942152"/>
                        </a:cubicBezTo>
                        <a:lnTo>
                          <a:pt x="297124" y="1218019"/>
                        </a:lnTo>
                        <a:lnTo>
                          <a:pt x="1244" y="1229740"/>
                        </a:lnTo>
                        <a:cubicBezTo>
                          <a:pt x="1244" y="1229740"/>
                          <a:pt x="-4218" y="907054"/>
                          <a:pt x="49904" y="673195"/>
                        </a:cubicBezTo>
                        <a:cubicBezTo>
                          <a:pt x="84365" y="524232"/>
                          <a:pt x="252731" y="247423"/>
                          <a:pt x="412180" y="152258"/>
                        </a:cubicBezTo>
                        <a:cubicBezTo>
                          <a:pt x="437669" y="137037"/>
                          <a:pt x="471503" y="126350"/>
                          <a:pt x="509279" y="118969"/>
                        </a:cubicBezTo>
                        <a:cubicBezTo>
                          <a:pt x="521144" y="116620"/>
                          <a:pt x="533390" y="114608"/>
                          <a:pt x="545872" y="112897"/>
                        </a:cubicBezTo>
                        <a:lnTo>
                          <a:pt x="578599" y="431"/>
                        </a:lnTo>
                        <a:close/>
                      </a:path>
                    </a:pathLst>
                  </a:custGeom>
                  <a:solidFill>
                    <a:srgbClr val="1E465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71" name="Freihandform: Form 70">
                  <a:extLst>
                    <a:ext uri="{FF2B5EF4-FFF2-40B4-BE49-F238E27FC236}">
                      <a16:creationId xmlns:a16="http://schemas.microsoft.com/office/drawing/2014/main" id="{D2DA2193-739B-01A1-D065-3B90D97A824C}"/>
                    </a:ext>
                  </a:extLst>
                </p:cNvPr>
                <p:cNvSpPr/>
                <p:nvPr/>
              </p:nvSpPr>
              <p:spPr>
                <a:xfrm rot="10800000" flipV="1">
                  <a:off x="19294512" y="3925628"/>
                  <a:ext cx="194006" cy="478150"/>
                </a:xfrm>
                <a:custGeom>
                  <a:avLst/>
                  <a:gdLst>
                    <a:gd name="connsiteX0" fmla="*/ 1180 w 194006"/>
                    <a:gd name="connsiteY0" fmla="*/ 478582 h 478150"/>
                    <a:gd name="connsiteX1" fmla="*/ 65793 w 194006"/>
                    <a:gd name="connsiteY1" fmla="*/ 218368 h 478150"/>
                    <a:gd name="connsiteX2" fmla="*/ 195187 w 194006"/>
                    <a:gd name="connsiteY2" fmla="*/ 431 h 478150"/>
                  </a:gdLst>
                  <a:ahLst/>
                  <a:cxnLst>
                    <a:cxn ang="0">
                      <a:pos x="connsiteX0" y="connsiteY0"/>
                    </a:cxn>
                    <a:cxn ang="0">
                      <a:pos x="connsiteX1" y="connsiteY1"/>
                    </a:cxn>
                    <a:cxn ang="0">
                      <a:pos x="connsiteX2" y="connsiteY2"/>
                    </a:cxn>
                  </a:cxnLst>
                  <a:rect l="l" t="t" r="r" b="b"/>
                  <a:pathLst>
                    <a:path w="194006" h="478150">
                      <a:moveTo>
                        <a:pt x="1180" y="478582"/>
                      </a:moveTo>
                      <a:lnTo>
                        <a:pt x="65793" y="218368"/>
                      </a:lnTo>
                      <a:lnTo>
                        <a:pt x="195187" y="431"/>
                      </a:lnTo>
                    </a:path>
                  </a:pathLst>
                </a:custGeom>
                <a:noFill/>
                <a:ln w="29083"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2" name="Freihandform: Form 71">
                  <a:extLst>
                    <a:ext uri="{FF2B5EF4-FFF2-40B4-BE49-F238E27FC236}">
                      <a16:creationId xmlns:a16="http://schemas.microsoft.com/office/drawing/2014/main" id="{B0768707-6492-C948-FBF1-576E34282EA9}"/>
                    </a:ext>
                  </a:extLst>
                </p:cNvPr>
                <p:cNvSpPr/>
                <p:nvPr/>
              </p:nvSpPr>
              <p:spPr>
                <a:xfrm rot="10800000" flipV="1">
                  <a:off x="18705519" y="4204443"/>
                  <a:ext cx="68086" cy="485609"/>
                </a:xfrm>
                <a:custGeom>
                  <a:avLst/>
                  <a:gdLst>
                    <a:gd name="connsiteX0" fmla="*/ 69043 w 68086"/>
                    <a:gd name="connsiteY0" fmla="*/ 486040 h 485609"/>
                    <a:gd name="connsiteX1" fmla="*/ 981 w 68086"/>
                    <a:gd name="connsiteY1" fmla="*/ 213960 h 485609"/>
                    <a:gd name="connsiteX2" fmla="*/ 981 w 68086"/>
                    <a:gd name="connsiteY2" fmla="*/ 431 h 485609"/>
                  </a:gdLst>
                  <a:ahLst/>
                  <a:cxnLst>
                    <a:cxn ang="0">
                      <a:pos x="connsiteX0" y="connsiteY0"/>
                    </a:cxn>
                    <a:cxn ang="0">
                      <a:pos x="connsiteX1" y="connsiteY1"/>
                    </a:cxn>
                    <a:cxn ang="0">
                      <a:pos x="connsiteX2" y="connsiteY2"/>
                    </a:cxn>
                  </a:cxnLst>
                  <a:rect l="l" t="t" r="r" b="b"/>
                  <a:pathLst>
                    <a:path w="68086" h="485609">
                      <a:moveTo>
                        <a:pt x="69043" y="486040"/>
                      </a:moveTo>
                      <a:cubicBezTo>
                        <a:pt x="22788" y="357344"/>
                        <a:pt x="102" y="266648"/>
                        <a:pt x="981" y="213960"/>
                      </a:cubicBezTo>
                      <a:cubicBezTo>
                        <a:pt x="1859" y="161266"/>
                        <a:pt x="1859" y="90091"/>
                        <a:pt x="981" y="431"/>
                      </a:cubicBezTo>
                    </a:path>
                  </a:pathLst>
                </a:custGeom>
                <a:noFill/>
                <a:ln w="29083"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3" name="Freihandform: Form 72">
                  <a:extLst>
                    <a:ext uri="{FF2B5EF4-FFF2-40B4-BE49-F238E27FC236}">
                      <a16:creationId xmlns:a16="http://schemas.microsoft.com/office/drawing/2014/main" id="{17FC790A-417B-D30A-3139-45D3A5C58D99}"/>
                    </a:ext>
                  </a:extLst>
                </p:cNvPr>
                <p:cNvSpPr/>
                <p:nvPr/>
              </p:nvSpPr>
              <p:spPr>
                <a:xfrm rot="10800000" flipV="1">
                  <a:off x="18982259" y="4225727"/>
                  <a:ext cx="65799" cy="581202"/>
                </a:xfrm>
                <a:custGeom>
                  <a:avLst/>
                  <a:gdLst>
                    <a:gd name="connsiteX0" fmla="*/ 1051 w 65799"/>
                    <a:gd name="connsiteY0" fmla="*/ 581634 h 581202"/>
                    <a:gd name="connsiteX1" fmla="*/ 14522 w 65799"/>
                    <a:gd name="connsiteY1" fmla="*/ 345198 h 581202"/>
                    <a:gd name="connsiteX2" fmla="*/ 26517 w 65799"/>
                    <a:gd name="connsiteY2" fmla="*/ 178483 h 581202"/>
                    <a:gd name="connsiteX3" fmla="*/ 66850 w 65799"/>
                    <a:gd name="connsiteY3" fmla="*/ 431 h 581202"/>
                  </a:gdLst>
                  <a:ahLst/>
                  <a:cxnLst>
                    <a:cxn ang="0">
                      <a:pos x="connsiteX0" y="connsiteY0"/>
                    </a:cxn>
                    <a:cxn ang="0">
                      <a:pos x="connsiteX1" y="connsiteY1"/>
                    </a:cxn>
                    <a:cxn ang="0">
                      <a:pos x="connsiteX2" y="connsiteY2"/>
                    </a:cxn>
                    <a:cxn ang="0">
                      <a:pos x="connsiteX3" y="connsiteY3"/>
                    </a:cxn>
                  </a:cxnLst>
                  <a:rect l="l" t="t" r="r" b="b"/>
                  <a:pathLst>
                    <a:path w="65799" h="581202">
                      <a:moveTo>
                        <a:pt x="1051" y="581634"/>
                      </a:moveTo>
                      <a:cubicBezTo>
                        <a:pt x="1929" y="528945"/>
                        <a:pt x="6420" y="450133"/>
                        <a:pt x="14522" y="345198"/>
                      </a:cubicBezTo>
                      <a:cubicBezTo>
                        <a:pt x="16698" y="272395"/>
                        <a:pt x="20694" y="216822"/>
                        <a:pt x="26517" y="178483"/>
                      </a:cubicBezTo>
                      <a:cubicBezTo>
                        <a:pt x="32333" y="140145"/>
                        <a:pt x="45776" y="80790"/>
                        <a:pt x="66850" y="431"/>
                      </a:cubicBezTo>
                    </a:path>
                  </a:pathLst>
                </a:custGeom>
                <a:noFill/>
                <a:ln w="29083"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4" name="Freihandform: Form 73">
                  <a:extLst>
                    <a:ext uri="{FF2B5EF4-FFF2-40B4-BE49-F238E27FC236}">
                      <a16:creationId xmlns:a16="http://schemas.microsoft.com/office/drawing/2014/main" id="{1D7860EF-E744-6869-B5FC-D9D30E6F65C5}"/>
                    </a:ext>
                  </a:extLst>
                </p:cNvPr>
                <p:cNvSpPr/>
                <p:nvPr/>
              </p:nvSpPr>
              <p:spPr>
                <a:xfrm rot="10800000" flipV="1">
                  <a:off x="19532784" y="4683491"/>
                  <a:ext cx="293826" cy="12244"/>
                </a:xfrm>
                <a:custGeom>
                  <a:avLst/>
                  <a:gdLst>
                    <a:gd name="connsiteX0" fmla="*/ 1279 w 293826"/>
                    <a:gd name="connsiteY0" fmla="*/ 12676 h 12244"/>
                    <a:gd name="connsiteX1" fmla="*/ 295106 w 293826"/>
                    <a:gd name="connsiteY1" fmla="*/ 431 h 12244"/>
                  </a:gdLst>
                  <a:ahLst/>
                  <a:cxnLst>
                    <a:cxn ang="0">
                      <a:pos x="connsiteX0" y="connsiteY0"/>
                    </a:cxn>
                    <a:cxn ang="0">
                      <a:pos x="connsiteX1" y="connsiteY1"/>
                    </a:cxn>
                  </a:cxnLst>
                  <a:rect l="l" t="t" r="r" b="b"/>
                  <a:pathLst>
                    <a:path w="293826" h="12244">
                      <a:moveTo>
                        <a:pt x="1279" y="12676"/>
                      </a:moveTo>
                      <a:lnTo>
                        <a:pt x="295106" y="431"/>
                      </a:lnTo>
                    </a:path>
                  </a:pathLst>
                </a:custGeom>
                <a:ln w="23266"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5" name="Freihandform: Form 74">
                  <a:extLst>
                    <a:ext uri="{FF2B5EF4-FFF2-40B4-BE49-F238E27FC236}">
                      <a16:creationId xmlns:a16="http://schemas.microsoft.com/office/drawing/2014/main" id="{A50BE968-EEE0-07B9-4A90-674A9F48F3C4}"/>
                    </a:ext>
                  </a:extLst>
                </p:cNvPr>
                <p:cNvSpPr/>
                <p:nvPr/>
              </p:nvSpPr>
              <p:spPr>
                <a:xfrm rot="10800000" flipV="1">
                  <a:off x="18434677" y="4628074"/>
                  <a:ext cx="256788" cy="134507"/>
                </a:xfrm>
                <a:custGeom>
                  <a:avLst/>
                  <a:gdLst>
                    <a:gd name="connsiteX0" fmla="*/ 895 w 256788"/>
                    <a:gd name="connsiteY0" fmla="*/ 134939 h 134507"/>
                    <a:gd name="connsiteX1" fmla="*/ 257683 w 256788"/>
                    <a:gd name="connsiteY1" fmla="*/ 431 h 134507"/>
                  </a:gdLst>
                  <a:ahLst/>
                  <a:cxnLst>
                    <a:cxn ang="0">
                      <a:pos x="connsiteX0" y="connsiteY0"/>
                    </a:cxn>
                    <a:cxn ang="0">
                      <a:pos x="connsiteX1" y="connsiteY1"/>
                    </a:cxn>
                  </a:cxnLst>
                  <a:rect l="l" t="t" r="r" b="b"/>
                  <a:pathLst>
                    <a:path w="256788" h="134507">
                      <a:moveTo>
                        <a:pt x="895" y="134939"/>
                      </a:moveTo>
                      <a:lnTo>
                        <a:pt x="257683" y="431"/>
                      </a:lnTo>
                    </a:path>
                  </a:pathLst>
                </a:custGeom>
                <a:ln w="23266"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6" name="Freihandform: Form 75">
                  <a:extLst>
                    <a:ext uri="{FF2B5EF4-FFF2-40B4-BE49-F238E27FC236}">
                      <a16:creationId xmlns:a16="http://schemas.microsoft.com/office/drawing/2014/main" id="{7C55392C-7D46-F72C-0843-3EC55575989C}"/>
                    </a:ext>
                  </a:extLst>
                </p:cNvPr>
                <p:cNvSpPr/>
                <p:nvPr/>
              </p:nvSpPr>
              <p:spPr>
                <a:xfrm rot="10800000" flipV="1">
                  <a:off x="18921457" y="3495021"/>
                  <a:ext cx="244867" cy="142639"/>
                </a:xfrm>
                <a:custGeom>
                  <a:avLst/>
                  <a:gdLst>
                    <a:gd name="connsiteX0" fmla="*/ 1174 w 244867"/>
                    <a:gd name="connsiteY0" fmla="*/ 141344 h 142639"/>
                    <a:gd name="connsiteX1" fmla="*/ 45425 w 244867"/>
                    <a:gd name="connsiteY1" fmla="*/ 437 h 142639"/>
                    <a:gd name="connsiteX2" fmla="*/ 119955 w 244867"/>
                    <a:gd name="connsiteY2" fmla="*/ 88796 h 142639"/>
                    <a:gd name="connsiteX3" fmla="*/ 1174 w 244867"/>
                    <a:gd name="connsiteY3" fmla="*/ 141344 h 142639"/>
                    <a:gd name="connsiteX4" fmla="*/ 150669 w 244867"/>
                    <a:gd name="connsiteY4" fmla="*/ 87420 h 142639"/>
                    <a:gd name="connsiteX5" fmla="*/ 221941 w 244867"/>
                    <a:gd name="connsiteY5" fmla="*/ 11742 h 142639"/>
                    <a:gd name="connsiteX6" fmla="*/ 246042 w 244867"/>
                    <a:gd name="connsiteY6" fmla="*/ 143076 h 142639"/>
                    <a:gd name="connsiteX7" fmla="*/ 150669 w 244867"/>
                    <a:gd name="connsiteY7" fmla="*/ 87420 h 142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867" h="142639">
                      <a:moveTo>
                        <a:pt x="1174" y="141344"/>
                      </a:moveTo>
                      <a:lnTo>
                        <a:pt x="45425" y="437"/>
                      </a:lnTo>
                      <a:lnTo>
                        <a:pt x="119955" y="88796"/>
                      </a:lnTo>
                      <a:lnTo>
                        <a:pt x="1174" y="141344"/>
                      </a:lnTo>
                      <a:close/>
                      <a:moveTo>
                        <a:pt x="150669" y="87420"/>
                      </a:moveTo>
                      <a:lnTo>
                        <a:pt x="221941" y="11742"/>
                      </a:lnTo>
                      <a:lnTo>
                        <a:pt x="246042" y="143076"/>
                      </a:lnTo>
                      <a:lnTo>
                        <a:pt x="150669" y="87420"/>
                      </a:lnTo>
                      <a:close/>
                    </a:path>
                  </a:pathLst>
                </a:custGeom>
                <a:solidFill>
                  <a:srgbClr val="000000">
                    <a:alpha val="9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7" name="Freihandform: Form 76">
                  <a:extLst>
                    <a:ext uri="{FF2B5EF4-FFF2-40B4-BE49-F238E27FC236}">
                      <a16:creationId xmlns:a16="http://schemas.microsoft.com/office/drawing/2014/main" id="{2AB61E61-DAB0-E566-3666-8954BAA9C670}"/>
                    </a:ext>
                  </a:extLst>
                </p:cNvPr>
                <p:cNvSpPr/>
                <p:nvPr/>
              </p:nvSpPr>
              <p:spPr>
                <a:xfrm rot="10800000" flipV="1">
                  <a:off x="19571212" y="4702733"/>
                  <a:ext cx="45720" cy="45452"/>
                </a:xfrm>
                <a:custGeom>
                  <a:avLst/>
                  <a:gdLst>
                    <a:gd name="connsiteX0" fmla="*/ 46970 w 45720"/>
                    <a:gd name="connsiteY0" fmla="*/ 23157 h 45452"/>
                    <a:gd name="connsiteX1" fmla="*/ 24110 w 45720"/>
                    <a:gd name="connsiteY1" fmla="*/ 45884 h 45452"/>
                    <a:gd name="connsiteX2" fmla="*/ 1250 w 45720"/>
                    <a:gd name="connsiteY2" fmla="*/ 23157 h 45452"/>
                    <a:gd name="connsiteX3" fmla="*/ 24110 w 45720"/>
                    <a:gd name="connsiteY3" fmla="*/ 431 h 45452"/>
                    <a:gd name="connsiteX4" fmla="*/ 46970 w 45720"/>
                    <a:gd name="connsiteY4" fmla="*/ 23157 h 45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 h="45452">
                      <a:moveTo>
                        <a:pt x="46970" y="23157"/>
                      </a:moveTo>
                      <a:cubicBezTo>
                        <a:pt x="46970" y="35704"/>
                        <a:pt x="36734" y="45884"/>
                        <a:pt x="24110" y="45884"/>
                      </a:cubicBezTo>
                      <a:cubicBezTo>
                        <a:pt x="11485" y="45884"/>
                        <a:pt x="1250" y="35704"/>
                        <a:pt x="1250" y="23157"/>
                      </a:cubicBezTo>
                      <a:cubicBezTo>
                        <a:pt x="1250" y="10605"/>
                        <a:pt x="11485" y="431"/>
                        <a:pt x="24110" y="431"/>
                      </a:cubicBezTo>
                      <a:cubicBezTo>
                        <a:pt x="36734" y="431"/>
                        <a:pt x="46970" y="10605"/>
                        <a:pt x="46970" y="23157"/>
                      </a:cubicBezTo>
                    </a:path>
                  </a:pathLst>
                </a:custGeom>
                <a:solidFill>
                  <a:srgbClr val="000000">
                    <a:alpha val="2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8" name="Freihandform: Form 77">
                  <a:extLst>
                    <a:ext uri="{FF2B5EF4-FFF2-40B4-BE49-F238E27FC236}">
                      <a16:creationId xmlns:a16="http://schemas.microsoft.com/office/drawing/2014/main" id="{28356570-1DC7-8A5F-F6DA-AFCCCC5A5527}"/>
                    </a:ext>
                  </a:extLst>
                </p:cNvPr>
                <p:cNvSpPr/>
                <p:nvPr/>
              </p:nvSpPr>
              <p:spPr>
                <a:xfrm rot="10800000" flipV="1">
                  <a:off x="18432595" y="4667326"/>
                  <a:ext cx="45720" cy="45452"/>
                </a:xfrm>
                <a:custGeom>
                  <a:avLst/>
                  <a:gdLst>
                    <a:gd name="connsiteX0" fmla="*/ 46578 w 45720"/>
                    <a:gd name="connsiteY0" fmla="*/ 23157 h 45452"/>
                    <a:gd name="connsiteX1" fmla="*/ 23718 w 45720"/>
                    <a:gd name="connsiteY1" fmla="*/ 45884 h 45452"/>
                    <a:gd name="connsiteX2" fmla="*/ 858 w 45720"/>
                    <a:gd name="connsiteY2" fmla="*/ 23157 h 45452"/>
                    <a:gd name="connsiteX3" fmla="*/ 23718 w 45720"/>
                    <a:gd name="connsiteY3" fmla="*/ 431 h 45452"/>
                    <a:gd name="connsiteX4" fmla="*/ 46578 w 45720"/>
                    <a:gd name="connsiteY4" fmla="*/ 23157 h 45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 h="45452">
                      <a:moveTo>
                        <a:pt x="46578" y="23157"/>
                      </a:moveTo>
                      <a:cubicBezTo>
                        <a:pt x="46578" y="35716"/>
                        <a:pt x="36341" y="45884"/>
                        <a:pt x="23718" y="45884"/>
                      </a:cubicBezTo>
                      <a:cubicBezTo>
                        <a:pt x="11090" y="45884"/>
                        <a:pt x="858" y="35716"/>
                        <a:pt x="858" y="23157"/>
                      </a:cubicBezTo>
                      <a:cubicBezTo>
                        <a:pt x="858" y="10605"/>
                        <a:pt x="11090" y="431"/>
                        <a:pt x="23718" y="431"/>
                      </a:cubicBezTo>
                      <a:cubicBezTo>
                        <a:pt x="36341" y="431"/>
                        <a:pt x="46578" y="10605"/>
                        <a:pt x="46578" y="23157"/>
                      </a:cubicBezTo>
                    </a:path>
                  </a:pathLst>
                </a:custGeom>
                <a:solidFill>
                  <a:srgbClr val="000000">
                    <a:alpha val="2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66" name="Freihandform: Form 65">
                <a:extLst>
                  <a:ext uri="{FF2B5EF4-FFF2-40B4-BE49-F238E27FC236}">
                    <a16:creationId xmlns:a16="http://schemas.microsoft.com/office/drawing/2014/main" id="{04CCBC13-79FD-34C9-EABD-414BC323368A}"/>
                  </a:ext>
                </a:extLst>
              </p:cNvPr>
              <p:cNvSpPr/>
              <p:nvPr/>
            </p:nvSpPr>
            <p:spPr>
              <a:xfrm rot="10800000" flipV="1">
                <a:off x="18988279" y="4576176"/>
                <a:ext cx="46889" cy="46615"/>
              </a:xfrm>
              <a:custGeom>
                <a:avLst/>
                <a:gdLst>
                  <a:gd name="connsiteX0" fmla="*/ 47919 w 46889"/>
                  <a:gd name="connsiteY0" fmla="*/ 23709 h 46615"/>
                  <a:gd name="connsiteX1" fmla="*/ 24477 w 46889"/>
                  <a:gd name="connsiteY1" fmla="*/ 47017 h 46615"/>
                  <a:gd name="connsiteX2" fmla="*/ 1030 w 46889"/>
                  <a:gd name="connsiteY2" fmla="*/ 23709 h 46615"/>
                  <a:gd name="connsiteX3" fmla="*/ 24477 w 46889"/>
                  <a:gd name="connsiteY3" fmla="*/ 401 h 46615"/>
                  <a:gd name="connsiteX4" fmla="*/ 47919 w 46889"/>
                  <a:gd name="connsiteY4" fmla="*/ 23709 h 4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89" h="46615">
                    <a:moveTo>
                      <a:pt x="47919" y="23709"/>
                    </a:moveTo>
                    <a:cubicBezTo>
                      <a:pt x="47919" y="36587"/>
                      <a:pt x="37426" y="47017"/>
                      <a:pt x="24477" y="47017"/>
                    </a:cubicBezTo>
                    <a:cubicBezTo>
                      <a:pt x="11529" y="47017"/>
                      <a:pt x="1030" y="36587"/>
                      <a:pt x="1030" y="23709"/>
                    </a:cubicBezTo>
                    <a:cubicBezTo>
                      <a:pt x="1030" y="10836"/>
                      <a:pt x="11529" y="401"/>
                      <a:pt x="24477" y="401"/>
                    </a:cubicBezTo>
                    <a:cubicBezTo>
                      <a:pt x="37426" y="401"/>
                      <a:pt x="47919" y="10836"/>
                      <a:pt x="47919" y="23709"/>
                    </a:cubicBezTo>
                    <a:close/>
                  </a:path>
                </a:pathLst>
              </a:custGeom>
              <a:solidFill>
                <a:srgbClr val="000000">
                  <a:alpha val="65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67" name="Freihandform: Form 66">
                <a:extLst>
                  <a:ext uri="{FF2B5EF4-FFF2-40B4-BE49-F238E27FC236}">
                    <a16:creationId xmlns:a16="http://schemas.microsoft.com/office/drawing/2014/main" id="{26B1C98E-9026-97E1-2381-29E224F34729}"/>
                  </a:ext>
                </a:extLst>
              </p:cNvPr>
              <p:cNvSpPr/>
              <p:nvPr/>
            </p:nvSpPr>
            <p:spPr>
              <a:xfrm rot="10800000" flipV="1">
                <a:off x="18987547" y="4441116"/>
                <a:ext cx="46894" cy="46615"/>
              </a:xfrm>
              <a:custGeom>
                <a:avLst/>
                <a:gdLst>
                  <a:gd name="connsiteX0" fmla="*/ 47925 w 46894"/>
                  <a:gd name="connsiteY0" fmla="*/ 23715 h 46615"/>
                  <a:gd name="connsiteX1" fmla="*/ 24471 w 46894"/>
                  <a:gd name="connsiteY1" fmla="*/ 47017 h 46615"/>
                  <a:gd name="connsiteX2" fmla="*/ 1030 w 46894"/>
                  <a:gd name="connsiteY2" fmla="*/ 23715 h 46615"/>
                  <a:gd name="connsiteX3" fmla="*/ 24471 w 46894"/>
                  <a:gd name="connsiteY3" fmla="*/ 401 h 46615"/>
                  <a:gd name="connsiteX4" fmla="*/ 47925 w 46894"/>
                  <a:gd name="connsiteY4" fmla="*/ 23715 h 4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94" h="46615">
                    <a:moveTo>
                      <a:pt x="47925" y="23715"/>
                    </a:moveTo>
                    <a:cubicBezTo>
                      <a:pt x="47925" y="36587"/>
                      <a:pt x="37431" y="47017"/>
                      <a:pt x="24471" y="47017"/>
                    </a:cubicBezTo>
                    <a:cubicBezTo>
                      <a:pt x="11529" y="47017"/>
                      <a:pt x="1030" y="36587"/>
                      <a:pt x="1030" y="23715"/>
                    </a:cubicBezTo>
                    <a:cubicBezTo>
                      <a:pt x="1030" y="10830"/>
                      <a:pt x="11529" y="401"/>
                      <a:pt x="24471" y="401"/>
                    </a:cubicBezTo>
                    <a:cubicBezTo>
                      <a:pt x="37431" y="401"/>
                      <a:pt x="47925" y="10830"/>
                      <a:pt x="47925" y="23715"/>
                    </a:cubicBezTo>
                    <a:close/>
                  </a:path>
                </a:pathLst>
              </a:custGeom>
              <a:solidFill>
                <a:srgbClr val="000000">
                  <a:alpha val="65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100" name="Grafik 10">
            <a:extLst>
              <a:ext uri="{FF2B5EF4-FFF2-40B4-BE49-F238E27FC236}">
                <a16:creationId xmlns:a16="http://schemas.microsoft.com/office/drawing/2014/main" id="{34BFD873-42A0-C1C8-DC5B-A5C8B4A3725E}"/>
              </a:ext>
            </a:extLst>
          </p:cNvPr>
          <p:cNvGrpSpPr/>
          <p:nvPr/>
        </p:nvGrpSpPr>
        <p:grpSpPr>
          <a:xfrm>
            <a:off x="1419433" y="4672642"/>
            <a:ext cx="2291242" cy="1972664"/>
            <a:chOff x="16589236" y="4341848"/>
            <a:chExt cx="3797784" cy="3269734"/>
          </a:xfrm>
        </p:grpSpPr>
        <p:sp>
          <p:nvSpPr>
            <p:cNvPr id="101" name="Freihandform: Form 100">
              <a:extLst>
                <a:ext uri="{FF2B5EF4-FFF2-40B4-BE49-F238E27FC236}">
                  <a16:creationId xmlns:a16="http://schemas.microsoft.com/office/drawing/2014/main" id="{030B1851-67F4-2CBF-3F10-86BEE07E7115}"/>
                </a:ext>
              </a:extLst>
            </p:cNvPr>
            <p:cNvSpPr/>
            <p:nvPr/>
          </p:nvSpPr>
          <p:spPr>
            <a:xfrm rot="10800000" flipV="1">
              <a:off x="19972986" y="4705981"/>
              <a:ext cx="287960" cy="610348"/>
            </a:xfrm>
            <a:custGeom>
              <a:avLst/>
              <a:gdLst>
                <a:gd name="connsiteX0" fmla="*/ 289086 w 287960"/>
                <a:gd name="connsiteY0" fmla="*/ 610930 h 610348"/>
                <a:gd name="connsiteX1" fmla="*/ 1126 w 287960"/>
                <a:gd name="connsiteY1" fmla="*/ 582 h 610348"/>
              </a:gdLst>
              <a:ahLst/>
              <a:cxnLst>
                <a:cxn ang="0">
                  <a:pos x="connsiteX0" y="connsiteY0"/>
                </a:cxn>
                <a:cxn ang="0">
                  <a:pos x="connsiteX1" y="connsiteY1"/>
                </a:cxn>
              </a:cxnLst>
              <a:rect l="l" t="t" r="r" b="b"/>
              <a:pathLst>
                <a:path w="287960" h="610348">
                  <a:moveTo>
                    <a:pt x="289086" y="610930"/>
                  </a:moveTo>
                  <a:lnTo>
                    <a:pt x="1126" y="582"/>
                  </a:lnTo>
                </a:path>
              </a:pathLst>
            </a:custGeom>
            <a:ln w="69799"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2" name="Freihandform: Form 101">
              <a:extLst>
                <a:ext uri="{FF2B5EF4-FFF2-40B4-BE49-F238E27FC236}">
                  <a16:creationId xmlns:a16="http://schemas.microsoft.com/office/drawing/2014/main" id="{A33C86FB-77BB-F088-2BB0-D14EB811E26A}"/>
                </a:ext>
              </a:extLst>
            </p:cNvPr>
            <p:cNvSpPr/>
            <p:nvPr/>
          </p:nvSpPr>
          <p:spPr>
            <a:xfrm rot="10800000" flipV="1">
              <a:off x="19653353" y="4358503"/>
              <a:ext cx="607586" cy="347471"/>
            </a:xfrm>
            <a:custGeom>
              <a:avLst/>
              <a:gdLst>
                <a:gd name="connsiteX0" fmla="*/ 608658 w 607587"/>
                <a:gd name="connsiteY0" fmla="*/ 582 h 347472"/>
                <a:gd name="connsiteX1" fmla="*/ 1071 w 607587"/>
                <a:gd name="connsiteY1" fmla="*/ 348055 h 347472"/>
              </a:gdLst>
              <a:ahLst/>
              <a:cxnLst>
                <a:cxn ang="0">
                  <a:pos x="connsiteX0" y="connsiteY0"/>
                </a:cxn>
                <a:cxn ang="0">
                  <a:pos x="connsiteX1" y="connsiteY1"/>
                </a:cxn>
              </a:cxnLst>
              <a:rect l="l" t="t" r="r" b="b"/>
              <a:pathLst>
                <a:path w="607587" h="347472">
                  <a:moveTo>
                    <a:pt x="608658" y="582"/>
                  </a:moveTo>
                  <a:lnTo>
                    <a:pt x="1071" y="348055"/>
                  </a:lnTo>
                </a:path>
              </a:pathLst>
            </a:custGeom>
            <a:ln w="69799"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3" name="Freihandform: Form 102">
              <a:extLst>
                <a:ext uri="{FF2B5EF4-FFF2-40B4-BE49-F238E27FC236}">
                  <a16:creationId xmlns:a16="http://schemas.microsoft.com/office/drawing/2014/main" id="{959E70EF-85C2-7184-9E8E-8A9AA59A71EA}"/>
                </a:ext>
              </a:extLst>
            </p:cNvPr>
            <p:cNvSpPr/>
            <p:nvPr/>
          </p:nvSpPr>
          <p:spPr>
            <a:xfrm rot="10800000" flipV="1">
              <a:off x="19412586" y="4366005"/>
              <a:ext cx="247841" cy="5816"/>
            </a:xfrm>
            <a:custGeom>
              <a:avLst/>
              <a:gdLst>
                <a:gd name="connsiteX0" fmla="*/ 926 w 247841"/>
                <a:gd name="connsiteY0" fmla="*/ 582 h 5816"/>
                <a:gd name="connsiteX1" fmla="*/ 248768 w 247841"/>
                <a:gd name="connsiteY1" fmla="*/ 582 h 5816"/>
              </a:gdLst>
              <a:ahLst/>
              <a:cxnLst>
                <a:cxn ang="0">
                  <a:pos x="connsiteX0" y="connsiteY0"/>
                </a:cxn>
                <a:cxn ang="0">
                  <a:pos x="connsiteX1" y="connsiteY1"/>
                </a:cxn>
              </a:cxnLst>
              <a:rect l="l" t="t" r="r" b="b"/>
              <a:pathLst>
                <a:path w="247841" h="5816">
                  <a:moveTo>
                    <a:pt x="926" y="582"/>
                  </a:moveTo>
                  <a:lnTo>
                    <a:pt x="248768" y="582"/>
                  </a:lnTo>
                </a:path>
              </a:pathLst>
            </a:custGeom>
            <a:ln w="69799"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4" name="Freihandform: Form 103">
              <a:extLst>
                <a:ext uri="{FF2B5EF4-FFF2-40B4-BE49-F238E27FC236}">
                  <a16:creationId xmlns:a16="http://schemas.microsoft.com/office/drawing/2014/main" id="{2B7BDBA1-3320-1F93-9DAF-FF4F0E84A9FC}"/>
                </a:ext>
              </a:extLst>
            </p:cNvPr>
            <p:cNvSpPr/>
            <p:nvPr/>
          </p:nvSpPr>
          <p:spPr>
            <a:xfrm rot="10800000" flipV="1">
              <a:off x="19617900" y="5282841"/>
              <a:ext cx="540374" cy="88991"/>
            </a:xfrm>
            <a:custGeom>
              <a:avLst/>
              <a:gdLst>
                <a:gd name="connsiteX0" fmla="*/ 1047 w 540374"/>
                <a:gd name="connsiteY0" fmla="*/ 89573 h 88991"/>
                <a:gd name="connsiteX1" fmla="*/ 541421 w 540374"/>
                <a:gd name="connsiteY1" fmla="*/ 89573 h 88991"/>
                <a:gd name="connsiteX2" fmla="*/ 452424 w 540374"/>
                <a:gd name="connsiteY2" fmla="*/ 582 h 88991"/>
                <a:gd name="connsiteX3" fmla="*/ 90044 w 540374"/>
                <a:gd name="connsiteY3" fmla="*/ 582 h 88991"/>
                <a:gd name="connsiteX4" fmla="*/ 1047 w 540374"/>
                <a:gd name="connsiteY4" fmla="*/ 89573 h 8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374" h="88991">
                  <a:moveTo>
                    <a:pt x="1047" y="89573"/>
                  </a:moveTo>
                  <a:lnTo>
                    <a:pt x="541421" y="89573"/>
                  </a:lnTo>
                  <a:cubicBezTo>
                    <a:pt x="541421" y="40427"/>
                    <a:pt x="501576" y="582"/>
                    <a:pt x="452424" y="582"/>
                  </a:cubicBezTo>
                  <a:lnTo>
                    <a:pt x="90044" y="582"/>
                  </a:lnTo>
                  <a:cubicBezTo>
                    <a:pt x="40892" y="582"/>
                    <a:pt x="1047" y="40427"/>
                    <a:pt x="1047" y="89573"/>
                  </a:cubicBezTo>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5" name="Freihandform: Form 104">
              <a:extLst>
                <a:ext uri="{FF2B5EF4-FFF2-40B4-BE49-F238E27FC236}">
                  <a16:creationId xmlns:a16="http://schemas.microsoft.com/office/drawing/2014/main" id="{3F8EFE91-5BFA-6C80-1A88-F7048825C830}"/>
                </a:ext>
              </a:extLst>
            </p:cNvPr>
            <p:cNvSpPr/>
            <p:nvPr/>
          </p:nvSpPr>
          <p:spPr>
            <a:xfrm rot="10800000" flipV="1">
              <a:off x="19184904" y="4341848"/>
              <a:ext cx="455361" cy="227676"/>
            </a:xfrm>
            <a:custGeom>
              <a:avLst/>
              <a:gdLst>
                <a:gd name="connsiteX0" fmla="*/ 456245 w 455361"/>
                <a:gd name="connsiteY0" fmla="*/ 228258 h 227676"/>
                <a:gd name="connsiteX1" fmla="*/ 228570 w 455361"/>
                <a:gd name="connsiteY1" fmla="*/ 582 h 227676"/>
                <a:gd name="connsiteX2" fmla="*/ 883 w 455361"/>
                <a:gd name="connsiteY2" fmla="*/ 228258 h 227676"/>
              </a:gdLst>
              <a:ahLst/>
              <a:cxnLst>
                <a:cxn ang="0">
                  <a:pos x="connsiteX0" y="connsiteY0"/>
                </a:cxn>
                <a:cxn ang="0">
                  <a:pos x="connsiteX1" y="connsiteY1"/>
                </a:cxn>
                <a:cxn ang="0">
                  <a:pos x="connsiteX2" y="connsiteY2"/>
                </a:cxn>
              </a:cxnLst>
              <a:rect l="l" t="t" r="r" b="b"/>
              <a:pathLst>
                <a:path w="455361" h="227676">
                  <a:moveTo>
                    <a:pt x="456245" y="228258"/>
                  </a:moveTo>
                  <a:cubicBezTo>
                    <a:pt x="456245" y="102516"/>
                    <a:pt x="354312" y="582"/>
                    <a:pt x="228570" y="582"/>
                  </a:cubicBezTo>
                  <a:cubicBezTo>
                    <a:pt x="102817" y="582"/>
                    <a:pt x="883" y="102516"/>
                    <a:pt x="883" y="228258"/>
                  </a:cubicBezTo>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6" name="Freihandform: Form 105">
              <a:extLst>
                <a:ext uri="{FF2B5EF4-FFF2-40B4-BE49-F238E27FC236}">
                  <a16:creationId xmlns:a16="http://schemas.microsoft.com/office/drawing/2014/main" id="{A367A4DE-2F4A-5B96-0F0F-C7FC06890402}"/>
                </a:ext>
              </a:extLst>
            </p:cNvPr>
            <p:cNvSpPr/>
            <p:nvPr/>
          </p:nvSpPr>
          <p:spPr>
            <a:xfrm rot="10800000" flipV="1">
              <a:off x="19816153" y="5522400"/>
              <a:ext cx="364620" cy="2089182"/>
            </a:xfrm>
            <a:custGeom>
              <a:avLst/>
              <a:gdLst>
                <a:gd name="connsiteX0" fmla="*/ 1293 w 364620"/>
                <a:gd name="connsiteY0" fmla="*/ 2089765 h 2089182"/>
                <a:gd name="connsiteX1" fmla="*/ 52326 w 364620"/>
                <a:gd name="connsiteY1" fmla="*/ 2089765 h 2089182"/>
                <a:gd name="connsiteX2" fmla="*/ 365913 w 364620"/>
                <a:gd name="connsiteY2" fmla="*/ 582 h 2089182"/>
                <a:gd name="connsiteX3" fmla="*/ 189445 w 364620"/>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20" h="2089182">
                  <a:moveTo>
                    <a:pt x="1293" y="2089765"/>
                  </a:moveTo>
                  <a:lnTo>
                    <a:pt x="52326" y="2089765"/>
                  </a:lnTo>
                  <a:lnTo>
                    <a:pt x="365913" y="582"/>
                  </a:lnTo>
                  <a:lnTo>
                    <a:pt x="189445" y="582"/>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7" name="Freihandform: Form 106">
              <a:extLst>
                <a:ext uri="{FF2B5EF4-FFF2-40B4-BE49-F238E27FC236}">
                  <a16:creationId xmlns:a16="http://schemas.microsoft.com/office/drawing/2014/main" id="{D6436A87-08AB-DB19-74AF-D33DB7BE905A}"/>
                </a:ext>
              </a:extLst>
            </p:cNvPr>
            <p:cNvSpPr/>
            <p:nvPr/>
          </p:nvSpPr>
          <p:spPr>
            <a:xfrm rot="10800000" flipV="1">
              <a:off x="18922765" y="5522400"/>
              <a:ext cx="364619" cy="2089182"/>
            </a:xfrm>
            <a:custGeom>
              <a:avLst/>
              <a:gdLst>
                <a:gd name="connsiteX0" fmla="*/ 985 w 364619"/>
                <a:gd name="connsiteY0" fmla="*/ 2089765 h 2089182"/>
                <a:gd name="connsiteX1" fmla="*/ 52022 w 364619"/>
                <a:gd name="connsiteY1" fmla="*/ 2089765 h 2089182"/>
                <a:gd name="connsiteX2" fmla="*/ 365605 w 364619"/>
                <a:gd name="connsiteY2" fmla="*/ 582 h 2089182"/>
                <a:gd name="connsiteX3" fmla="*/ 189135 w 364619"/>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19" h="2089182">
                  <a:moveTo>
                    <a:pt x="985" y="2089765"/>
                  </a:moveTo>
                  <a:lnTo>
                    <a:pt x="52022" y="2089765"/>
                  </a:lnTo>
                  <a:lnTo>
                    <a:pt x="365605" y="582"/>
                  </a:lnTo>
                  <a:lnTo>
                    <a:pt x="189135" y="582"/>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8" name="Freihandform: Form 107">
              <a:extLst>
                <a:ext uri="{FF2B5EF4-FFF2-40B4-BE49-F238E27FC236}">
                  <a16:creationId xmlns:a16="http://schemas.microsoft.com/office/drawing/2014/main" id="{4353A64E-6C5E-2380-B1E9-2EC7CADD8DBA}"/>
                </a:ext>
              </a:extLst>
            </p:cNvPr>
            <p:cNvSpPr/>
            <p:nvPr/>
          </p:nvSpPr>
          <p:spPr>
            <a:xfrm rot="10800000" flipV="1">
              <a:off x="17505154" y="5370919"/>
              <a:ext cx="2881866" cy="151480"/>
            </a:xfrm>
            <a:custGeom>
              <a:avLst/>
              <a:gdLst>
                <a:gd name="connsiteX0" fmla="*/ 931 w 2881866"/>
                <a:gd name="connsiteY0" fmla="*/ 152063 h 151480"/>
                <a:gd name="connsiteX1" fmla="*/ 2882797 w 2881866"/>
                <a:gd name="connsiteY1" fmla="*/ 152063 h 151480"/>
                <a:gd name="connsiteX2" fmla="*/ 2882797 w 2881866"/>
                <a:gd name="connsiteY2" fmla="*/ 582 h 151480"/>
                <a:gd name="connsiteX3" fmla="*/ 931 w 2881866"/>
                <a:gd name="connsiteY3" fmla="*/ 582 h 151480"/>
              </a:gdLst>
              <a:ahLst/>
              <a:cxnLst>
                <a:cxn ang="0">
                  <a:pos x="connsiteX0" y="connsiteY0"/>
                </a:cxn>
                <a:cxn ang="0">
                  <a:pos x="connsiteX1" y="connsiteY1"/>
                </a:cxn>
                <a:cxn ang="0">
                  <a:pos x="connsiteX2" y="connsiteY2"/>
                </a:cxn>
                <a:cxn ang="0">
                  <a:pos x="connsiteX3" y="connsiteY3"/>
                </a:cxn>
              </a:cxnLst>
              <a:rect l="l" t="t" r="r" b="b"/>
              <a:pathLst>
                <a:path w="2881866" h="151480">
                  <a:moveTo>
                    <a:pt x="931" y="152063"/>
                  </a:moveTo>
                  <a:lnTo>
                    <a:pt x="2882797" y="152063"/>
                  </a:lnTo>
                  <a:lnTo>
                    <a:pt x="2882797" y="582"/>
                  </a:lnTo>
                  <a:lnTo>
                    <a:pt x="931" y="582"/>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9" name="Freihandform: Form 108">
              <a:extLst>
                <a:ext uri="{FF2B5EF4-FFF2-40B4-BE49-F238E27FC236}">
                  <a16:creationId xmlns:a16="http://schemas.microsoft.com/office/drawing/2014/main" id="{BBACDB64-8D64-69E6-4B88-8CFBF2313D3D}"/>
                </a:ext>
              </a:extLst>
            </p:cNvPr>
            <p:cNvSpPr/>
            <p:nvPr/>
          </p:nvSpPr>
          <p:spPr>
            <a:xfrm rot="10800000" flipV="1">
              <a:off x="16589236" y="5370919"/>
              <a:ext cx="1124339" cy="151480"/>
            </a:xfrm>
            <a:custGeom>
              <a:avLst/>
              <a:gdLst>
                <a:gd name="connsiteX0" fmla="*/ 314 w 1124339"/>
                <a:gd name="connsiteY0" fmla="*/ 152063 h 151480"/>
                <a:gd name="connsiteX1" fmla="*/ 1124654 w 1124339"/>
                <a:gd name="connsiteY1" fmla="*/ 152063 h 151480"/>
                <a:gd name="connsiteX2" fmla="*/ 1124654 w 1124339"/>
                <a:gd name="connsiteY2" fmla="*/ 582 h 151480"/>
                <a:gd name="connsiteX3" fmla="*/ 314 w 1124339"/>
                <a:gd name="connsiteY3" fmla="*/ 582 h 151480"/>
              </a:gdLst>
              <a:ahLst/>
              <a:cxnLst>
                <a:cxn ang="0">
                  <a:pos x="connsiteX0" y="connsiteY0"/>
                </a:cxn>
                <a:cxn ang="0">
                  <a:pos x="connsiteX1" y="connsiteY1"/>
                </a:cxn>
                <a:cxn ang="0">
                  <a:pos x="connsiteX2" y="connsiteY2"/>
                </a:cxn>
                <a:cxn ang="0">
                  <a:pos x="connsiteX3" y="connsiteY3"/>
                </a:cxn>
              </a:cxnLst>
              <a:rect l="l" t="t" r="r" b="b"/>
              <a:pathLst>
                <a:path w="1124339" h="151480">
                  <a:moveTo>
                    <a:pt x="314" y="152063"/>
                  </a:moveTo>
                  <a:lnTo>
                    <a:pt x="1124654" y="152063"/>
                  </a:lnTo>
                  <a:lnTo>
                    <a:pt x="1124654" y="582"/>
                  </a:lnTo>
                  <a:lnTo>
                    <a:pt x="314" y="582"/>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0" name="Freihandform: Form 109">
              <a:extLst>
                <a:ext uri="{FF2B5EF4-FFF2-40B4-BE49-F238E27FC236}">
                  <a16:creationId xmlns:a16="http://schemas.microsoft.com/office/drawing/2014/main" id="{BF9B078C-C69C-0E4F-5664-768B33A8554F}"/>
                </a:ext>
              </a:extLst>
            </p:cNvPr>
            <p:cNvSpPr/>
            <p:nvPr/>
          </p:nvSpPr>
          <p:spPr>
            <a:xfrm rot="10800000" flipV="1">
              <a:off x="16680891" y="5522400"/>
              <a:ext cx="364620" cy="2089182"/>
            </a:xfrm>
            <a:custGeom>
              <a:avLst/>
              <a:gdLst>
                <a:gd name="connsiteX0" fmla="*/ 313804 w 364620"/>
                <a:gd name="connsiteY0" fmla="*/ 2089765 h 2089182"/>
                <a:gd name="connsiteX1" fmla="*/ 364835 w 364620"/>
                <a:gd name="connsiteY1" fmla="*/ 2089765 h 2089182"/>
                <a:gd name="connsiteX2" fmla="*/ 176685 w 364620"/>
                <a:gd name="connsiteY2" fmla="*/ 582 h 2089182"/>
                <a:gd name="connsiteX3" fmla="*/ 215 w 364620"/>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20" h="2089182">
                  <a:moveTo>
                    <a:pt x="313804" y="2089765"/>
                  </a:moveTo>
                  <a:lnTo>
                    <a:pt x="364835" y="2089765"/>
                  </a:lnTo>
                  <a:lnTo>
                    <a:pt x="176685" y="582"/>
                  </a:lnTo>
                  <a:lnTo>
                    <a:pt x="215" y="582"/>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1" name="Freihandform: Form 110">
              <a:extLst>
                <a:ext uri="{FF2B5EF4-FFF2-40B4-BE49-F238E27FC236}">
                  <a16:creationId xmlns:a16="http://schemas.microsoft.com/office/drawing/2014/main" id="{E3764BCC-297F-E4FF-E8E3-934417008E17}"/>
                </a:ext>
              </a:extLst>
            </p:cNvPr>
            <p:cNvSpPr/>
            <p:nvPr/>
          </p:nvSpPr>
          <p:spPr>
            <a:xfrm rot="10800000" flipV="1">
              <a:off x="17577724" y="5522400"/>
              <a:ext cx="364620" cy="2089182"/>
            </a:xfrm>
            <a:custGeom>
              <a:avLst/>
              <a:gdLst>
                <a:gd name="connsiteX0" fmla="*/ 314112 w 364620"/>
                <a:gd name="connsiteY0" fmla="*/ 2089765 h 2089182"/>
                <a:gd name="connsiteX1" fmla="*/ 365143 w 364620"/>
                <a:gd name="connsiteY1" fmla="*/ 2089765 h 2089182"/>
                <a:gd name="connsiteX2" fmla="*/ 176993 w 364620"/>
                <a:gd name="connsiteY2" fmla="*/ 582 h 2089182"/>
                <a:gd name="connsiteX3" fmla="*/ 523 w 364620"/>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20" h="2089182">
                  <a:moveTo>
                    <a:pt x="314112" y="2089765"/>
                  </a:moveTo>
                  <a:lnTo>
                    <a:pt x="365143" y="2089765"/>
                  </a:lnTo>
                  <a:lnTo>
                    <a:pt x="176993" y="582"/>
                  </a:lnTo>
                  <a:lnTo>
                    <a:pt x="523" y="582"/>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112" name="Grafik 10">
            <a:extLst>
              <a:ext uri="{FF2B5EF4-FFF2-40B4-BE49-F238E27FC236}">
                <a16:creationId xmlns:a16="http://schemas.microsoft.com/office/drawing/2014/main" id="{62718F98-E96D-76E0-DFB5-29EB03C9C6A6}"/>
              </a:ext>
            </a:extLst>
          </p:cNvPr>
          <p:cNvGrpSpPr/>
          <p:nvPr/>
        </p:nvGrpSpPr>
        <p:grpSpPr>
          <a:xfrm>
            <a:off x="1834155" y="4922768"/>
            <a:ext cx="900333" cy="374887"/>
            <a:chOff x="17276647" y="4740646"/>
            <a:chExt cx="1492321" cy="621384"/>
          </a:xfrm>
        </p:grpSpPr>
        <p:sp>
          <p:nvSpPr>
            <p:cNvPr id="113" name="Freihandform: Form 112">
              <a:extLst>
                <a:ext uri="{FF2B5EF4-FFF2-40B4-BE49-F238E27FC236}">
                  <a16:creationId xmlns:a16="http://schemas.microsoft.com/office/drawing/2014/main" id="{B03BDF80-5A58-F54B-2079-ADEBB1948C8F}"/>
                </a:ext>
              </a:extLst>
            </p:cNvPr>
            <p:cNvSpPr/>
            <p:nvPr/>
          </p:nvSpPr>
          <p:spPr>
            <a:xfrm rot="10800000" flipV="1">
              <a:off x="17276647" y="4740646"/>
              <a:ext cx="937241" cy="574167"/>
            </a:xfrm>
            <a:custGeom>
              <a:avLst/>
              <a:gdLst>
                <a:gd name="connsiteX0" fmla="*/ 178911 w 937241"/>
                <a:gd name="connsiteY0" fmla="*/ 651 h 574167"/>
                <a:gd name="connsiteX1" fmla="*/ 938038 w 937241"/>
                <a:gd name="connsiteY1" fmla="*/ 651 h 574167"/>
                <a:gd name="connsiteX2" fmla="*/ 759916 w 937241"/>
                <a:gd name="connsiteY2" fmla="*/ 574818 h 574167"/>
                <a:gd name="connsiteX3" fmla="*/ 796 w 937241"/>
                <a:gd name="connsiteY3" fmla="*/ 574818 h 574167"/>
              </a:gdLst>
              <a:ahLst/>
              <a:cxnLst>
                <a:cxn ang="0">
                  <a:pos x="connsiteX0" y="connsiteY0"/>
                </a:cxn>
                <a:cxn ang="0">
                  <a:pos x="connsiteX1" y="connsiteY1"/>
                </a:cxn>
                <a:cxn ang="0">
                  <a:pos x="connsiteX2" y="connsiteY2"/>
                </a:cxn>
                <a:cxn ang="0">
                  <a:pos x="connsiteX3" y="connsiteY3"/>
                </a:cxn>
              </a:cxnLst>
              <a:rect l="l" t="t" r="r" b="b"/>
              <a:pathLst>
                <a:path w="937241" h="574167">
                  <a:moveTo>
                    <a:pt x="178911" y="651"/>
                  </a:moveTo>
                  <a:lnTo>
                    <a:pt x="938038" y="651"/>
                  </a:lnTo>
                  <a:lnTo>
                    <a:pt x="759916" y="574818"/>
                  </a:lnTo>
                  <a:lnTo>
                    <a:pt x="796" y="574818"/>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4" name="Freihandform: Form 113">
              <a:extLst>
                <a:ext uri="{FF2B5EF4-FFF2-40B4-BE49-F238E27FC236}">
                  <a16:creationId xmlns:a16="http://schemas.microsoft.com/office/drawing/2014/main" id="{7FABC447-8CD5-7011-57D8-4AAE491FEAF3}"/>
                </a:ext>
              </a:extLst>
            </p:cNvPr>
            <p:cNvSpPr/>
            <p:nvPr/>
          </p:nvSpPr>
          <p:spPr>
            <a:xfrm rot="10800000" flipV="1">
              <a:off x="17330086" y="4777580"/>
              <a:ext cx="831388" cy="490247"/>
            </a:xfrm>
            <a:custGeom>
              <a:avLst/>
              <a:gdLst>
                <a:gd name="connsiteX0" fmla="*/ 832185 w 831388"/>
                <a:gd name="connsiteY0" fmla="*/ 651 h 490247"/>
                <a:gd name="connsiteX1" fmla="*/ 680122 w 831388"/>
                <a:gd name="connsiteY1" fmla="*/ 490898 h 490247"/>
                <a:gd name="connsiteX2" fmla="*/ 796 w 831388"/>
                <a:gd name="connsiteY2" fmla="*/ 490898 h 490247"/>
                <a:gd name="connsiteX3" fmla="*/ 152859 w 831388"/>
                <a:gd name="connsiteY3" fmla="*/ 651 h 490247"/>
              </a:gdLst>
              <a:ahLst/>
              <a:cxnLst>
                <a:cxn ang="0">
                  <a:pos x="connsiteX0" y="connsiteY0"/>
                </a:cxn>
                <a:cxn ang="0">
                  <a:pos x="connsiteX1" y="connsiteY1"/>
                </a:cxn>
                <a:cxn ang="0">
                  <a:pos x="connsiteX2" y="connsiteY2"/>
                </a:cxn>
                <a:cxn ang="0">
                  <a:pos x="connsiteX3" y="connsiteY3"/>
                </a:cxn>
              </a:cxnLst>
              <a:rect l="l" t="t" r="r" b="b"/>
              <a:pathLst>
                <a:path w="831388" h="490247">
                  <a:moveTo>
                    <a:pt x="832185" y="651"/>
                  </a:moveTo>
                  <a:lnTo>
                    <a:pt x="680122" y="490898"/>
                  </a:lnTo>
                  <a:lnTo>
                    <a:pt x="796" y="490898"/>
                  </a:lnTo>
                  <a:lnTo>
                    <a:pt x="152859" y="651"/>
                  </a:ln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5" name="Freihandform: Form 114">
              <a:extLst>
                <a:ext uri="{FF2B5EF4-FFF2-40B4-BE49-F238E27FC236}">
                  <a16:creationId xmlns:a16="http://schemas.microsoft.com/office/drawing/2014/main" id="{E4C32941-4EE6-CDBC-1F1D-01429FCD02CD}"/>
                </a:ext>
              </a:extLst>
            </p:cNvPr>
            <p:cNvSpPr/>
            <p:nvPr/>
          </p:nvSpPr>
          <p:spPr>
            <a:xfrm rot="10800000" flipV="1">
              <a:off x="17417780" y="4929806"/>
              <a:ext cx="564863" cy="23437"/>
            </a:xfrm>
            <a:custGeom>
              <a:avLst/>
              <a:gdLst>
                <a:gd name="connsiteX0" fmla="*/ 565644 w 564863"/>
                <a:gd name="connsiteY0" fmla="*/ 651 h 23437"/>
                <a:gd name="connsiteX1" fmla="*/ 558402 w 564863"/>
                <a:gd name="connsiteY1" fmla="*/ 24089 h 23437"/>
                <a:gd name="connsiteX2" fmla="*/ 781 w 564863"/>
                <a:gd name="connsiteY2" fmla="*/ 24089 h 23437"/>
                <a:gd name="connsiteX3" fmla="*/ 8022 w 564863"/>
                <a:gd name="connsiteY3" fmla="*/ 651 h 23437"/>
              </a:gdLst>
              <a:ahLst/>
              <a:cxnLst>
                <a:cxn ang="0">
                  <a:pos x="connsiteX0" y="connsiteY0"/>
                </a:cxn>
                <a:cxn ang="0">
                  <a:pos x="connsiteX1" y="connsiteY1"/>
                </a:cxn>
                <a:cxn ang="0">
                  <a:pos x="connsiteX2" y="connsiteY2"/>
                </a:cxn>
                <a:cxn ang="0">
                  <a:pos x="connsiteX3" y="connsiteY3"/>
                </a:cxn>
              </a:cxnLst>
              <a:rect l="l" t="t" r="r" b="b"/>
              <a:pathLst>
                <a:path w="564863" h="23437">
                  <a:moveTo>
                    <a:pt x="565644" y="651"/>
                  </a:moveTo>
                  <a:lnTo>
                    <a:pt x="558402" y="24089"/>
                  </a:lnTo>
                  <a:lnTo>
                    <a:pt x="781" y="24089"/>
                  </a:lnTo>
                  <a:lnTo>
                    <a:pt x="8022"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6" name="Freihandform: Form 115">
              <a:extLst>
                <a:ext uri="{FF2B5EF4-FFF2-40B4-BE49-F238E27FC236}">
                  <a16:creationId xmlns:a16="http://schemas.microsoft.com/office/drawing/2014/main" id="{FB734987-E593-7069-1650-E6DCCC4FC999}"/>
                </a:ext>
              </a:extLst>
            </p:cNvPr>
            <p:cNvSpPr/>
            <p:nvPr/>
          </p:nvSpPr>
          <p:spPr>
            <a:xfrm rot="10800000" flipV="1">
              <a:off x="17429792" y="4978622"/>
              <a:ext cx="546609" cy="23437"/>
            </a:xfrm>
            <a:custGeom>
              <a:avLst/>
              <a:gdLst>
                <a:gd name="connsiteX0" fmla="*/ 547391 w 546609"/>
                <a:gd name="connsiteY0" fmla="*/ 651 h 23437"/>
                <a:gd name="connsiteX1" fmla="*/ 540144 w 546609"/>
                <a:gd name="connsiteY1" fmla="*/ 24088 h 23437"/>
                <a:gd name="connsiteX2" fmla="*/ 782 w 546609"/>
                <a:gd name="connsiteY2" fmla="*/ 24088 h 23437"/>
                <a:gd name="connsiteX3" fmla="*/ 8023 w 546609"/>
                <a:gd name="connsiteY3" fmla="*/ 651 h 23437"/>
              </a:gdLst>
              <a:ahLst/>
              <a:cxnLst>
                <a:cxn ang="0">
                  <a:pos x="connsiteX0" y="connsiteY0"/>
                </a:cxn>
                <a:cxn ang="0">
                  <a:pos x="connsiteX1" y="connsiteY1"/>
                </a:cxn>
                <a:cxn ang="0">
                  <a:pos x="connsiteX2" y="connsiteY2"/>
                </a:cxn>
                <a:cxn ang="0">
                  <a:pos x="connsiteX3" y="connsiteY3"/>
                </a:cxn>
              </a:cxnLst>
              <a:rect l="l" t="t" r="r" b="b"/>
              <a:pathLst>
                <a:path w="546609" h="23437">
                  <a:moveTo>
                    <a:pt x="547391" y="651"/>
                  </a:moveTo>
                  <a:lnTo>
                    <a:pt x="540144" y="24088"/>
                  </a:lnTo>
                  <a:lnTo>
                    <a:pt x="782" y="24088"/>
                  </a:lnTo>
                  <a:lnTo>
                    <a:pt x="8023"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7" name="Freihandform: Form 116">
              <a:extLst>
                <a:ext uri="{FF2B5EF4-FFF2-40B4-BE49-F238E27FC236}">
                  <a16:creationId xmlns:a16="http://schemas.microsoft.com/office/drawing/2014/main" id="{6E109F2E-6A61-DA4B-D60E-346F38B9BA97}"/>
                </a:ext>
              </a:extLst>
            </p:cNvPr>
            <p:cNvSpPr/>
            <p:nvPr/>
          </p:nvSpPr>
          <p:spPr>
            <a:xfrm rot="10800000" flipV="1">
              <a:off x="17444619" y="5021335"/>
              <a:ext cx="394489" cy="23443"/>
            </a:xfrm>
            <a:custGeom>
              <a:avLst/>
              <a:gdLst>
                <a:gd name="connsiteX0" fmla="*/ 395250 w 394489"/>
                <a:gd name="connsiteY0" fmla="*/ 651 h 23443"/>
                <a:gd name="connsiteX1" fmla="*/ 388008 w 394489"/>
                <a:gd name="connsiteY1" fmla="*/ 24094 h 23443"/>
                <a:gd name="connsiteX2" fmla="*/ 760 w 394489"/>
                <a:gd name="connsiteY2" fmla="*/ 24094 h 23443"/>
                <a:gd name="connsiteX3" fmla="*/ 8002 w 394489"/>
                <a:gd name="connsiteY3" fmla="*/ 651 h 23443"/>
              </a:gdLst>
              <a:ahLst/>
              <a:cxnLst>
                <a:cxn ang="0">
                  <a:pos x="connsiteX0" y="connsiteY0"/>
                </a:cxn>
                <a:cxn ang="0">
                  <a:pos x="connsiteX1" y="connsiteY1"/>
                </a:cxn>
                <a:cxn ang="0">
                  <a:pos x="connsiteX2" y="connsiteY2"/>
                </a:cxn>
                <a:cxn ang="0">
                  <a:pos x="connsiteX3" y="connsiteY3"/>
                </a:cxn>
              </a:cxnLst>
              <a:rect l="l" t="t" r="r" b="b"/>
              <a:pathLst>
                <a:path w="394489" h="23443">
                  <a:moveTo>
                    <a:pt x="395250" y="651"/>
                  </a:moveTo>
                  <a:lnTo>
                    <a:pt x="388008" y="24094"/>
                  </a:lnTo>
                  <a:lnTo>
                    <a:pt x="760" y="24094"/>
                  </a:lnTo>
                  <a:lnTo>
                    <a:pt x="8002"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8" name="Freihandform: Form 117">
              <a:extLst>
                <a:ext uri="{FF2B5EF4-FFF2-40B4-BE49-F238E27FC236}">
                  <a16:creationId xmlns:a16="http://schemas.microsoft.com/office/drawing/2014/main" id="{3232E3E3-6954-9FDD-4F53-C6A60CB49263}"/>
                </a:ext>
              </a:extLst>
            </p:cNvPr>
            <p:cNvSpPr/>
            <p:nvPr/>
          </p:nvSpPr>
          <p:spPr>
            <a:xfrm rot="10800000" flipV="1">
              <a:off x="18009854" y="5314812"/>
              <a:ext cx="759114" cy="47218"/>
            </a:xfrm>
            <a:custGeom>
              <a:avLst/>
              <a:gdLst>
                <a:gd name="connsiteX0" fmla="*/ 1017 w 759114"/>
                <a:gd name="connsiteY0" fmla="*/ 47870 h 47218"/>
                <a:gd name="connsiteX1" fmla="*/ 760132 w 759114"/>
                <a:gd name="connsiteY1" fmla="*/ 47870 h 47218"/>
                <a:gd name="connsiteX2" fmla="*/ 760132 w 759114"/>
                <a:gd name="connsiteY2" fmla="*/ 651 h 47218"/>
                <a:gd name="connsiteX3" fmla="*/ 1017 w 759114"/>
                <a:gd name="connsiteY3" fmla="*/ 651 h 47218"/>
              </a:gdLst>
              <a:ahLst/>
              <a:cxnLst>
                <a:cxn ang="0">
                  <a:pos x="connsiteX0" y="connsiteY0"/>
                </a:cxn>
                <a:cxn ang="0">
                  <a:pos x="connsiteX1" y="connsiteY1"/>
                </a:cxn>
                <a:cxn ang="0">
                  <a:pos x="connsiteX2" y="connsiteY2"/>
                </a:cxn>
                <a:cxn ang="0">
                  <a:pos x="connsiteX3" y="connsiteY3"/>
                </a:cxn>
              </a:cxnLst>
              <a:rect l="l" t="t" r="r" b="b"/>
              <a:pathLst>
                <a:path w="759114" h="47218">
                  <a:moveTo>
                    <a:pt x="1017" y="47870"/>
                  </a:moveTo>
                  <a:lnTo>
                    <a:pt x="760132" y="47870"/>
                  </a:lnTo>
                  <a:lnTo>
                    <a:pt x="760132" y="651"/>
                  </a:lnTo>
                  <a:lnTo>
                    <a:pt x="1017" y="651"/>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9" name="Freihandform: Form 118">
              <a:extLst>
                <a:ext uri="{FF2B5EF4-FFF2-40B4-BE49-F238E27FC236}">
                  <a16:creationId xmlns:a16="http://schemas.microsoft.com/office/drawing/2014/main" id="{C602542D-4733-17D0-D532-7CD9B3BC5227}"/>
                </a:ext>
              </a:extLst>
            </p:cNvPr>
            <p:cNvSpPr/>
            <p:nvPr/>
          </p:nvSpPr>
          <p:spPr>
            <a:xfrm rot="10800000" flipV="1">
              <a:off x="17455042" y="5314812"/>
              <a:ext cx="554811" cy="47218"/>
            </a:xfrm>
            <a:custGeom>
              <a:avLst/>
              <a:gdLst>
                <a:gd name="connsiteX0" fmla="*/ 792 w 554811"/>
                <a:gd name="connsiteY0" fmla="*/ 47870 h 47218"/>
                <a:gd name="connsiteX1" fmla="*/ 555603 w 554811"/>
                <a:gd name="connsiteY1" fmla="*/ 47870 h 47218"/>
                <a:gd name="connsiteX2" fmla="*/ 555603 w 554811"/>
                <a:gd name="connsiteY2" fmla="*/ 651 h 47218"/>
                <a:gd name="connsiteX3" fmla="*/ 792 w 554811"/>
                <a:gd name="connsiteY3" fmla="*/ 651 h 47218"/>
              </a:gdLst>
              <a:ahLst/>
              <a:cxnLst>
                <a:cxn ang="0">
                  <a:pos x="connsiteX0" y="connsiteY0"/>
                </a:cxn>
                <a:cxn ang="0">
                  <a:pos x="connsiteX1" y="connsiteY1"/>
                </a:cxn>
                <a:cxn ang="0">
                  <a:pos x="connsiteX2" y="connsiteY2"/>
                </a:cxn>
                <a:cxn ang="0">
                  <a:pos x="connsiteX3" y="connsiteY3"/>
                </a:cxn>
              </a:cxnLst>
              <a:rect l="l" t="t" r="r" b="b"/>
              <a:pathLst>
                <a:path w="554811" h="47218">
                  <a:moveTo>
                    <a:pt x="792" y="47870"/>
                  </a:moveTo>
                  <a:lnTo>
                    <a:pt x="555603" y="47870"/>
                  </a:lnTo>
                  <a:lnTo>
                    <a:pt x="555603" y="651"/>
                  </a:lnTo>
                  <a:lnTo>
                    <a:pt x="792" y="651"/>
                  </a:lnTo>
                  <a:close/>
                </a:path>
              </a:pathLst>
            </a:custGeom>
            <a:solidFill>
              <a:srgbClr val="ECF5FD"/>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0" name="Freihandform: Form 119">
              <a:extLst>
                <a:ext uri="{FF2B5EF4-FFF2-40B4-BE49-F238E27FC236}">
                  <a16:creationId xmlns:a16="http://schemas.microsoft.com/office/drawing/2014/main" id="{1447B929-9F7E-1674-06FF-7DFCEA5936A8}"/>
                </a:ext>
              </a:extLst>
            </p:cNvPr>
            <p:cNvSpPr/>
            <p:nvPr/>
          </p:nvSpPr>
          <p:spPr>
            <a:xfrm rot="10800000" flipV="1">
              <a:off x="17386573" y="4838277"/>
              <a:ext cx="564863" cy="23443"/>
            </a:xfrm>
            <a:custGeom>
              <a:avLst/>
              <a:gdLst>
                <a:gd name="connsiteX0" fmla="*/ 565633 w 564863"/>
                <a:gd name="connsiteY0" fmla="*/ 651 h 23443"/>
                <a:gd name="connsiteX1" fmla="*/ 558391 w 564863"/>
                <a:gd name="connsiteY1" fmla="*/ 24094 h 23443"/>
                <a:gd name="connsiteX2" fmla="*/ 770 w 564863"/>
                <a:gd name="connsiteY2" fmla="*/ 24094 h 23443"/>
                <a:gd name="connsiteX3" fmla="*/ 8006 w 564863"/>
                <a:gd name="connsiteY3" fmla="*/ 651 h 23443"/>
              </a:gdLst>
              <a:ahLst/>
              <a:cxnLst>
                <a:cxn ang="0">
                  <a:pos x="connsiteX0" y="connsiteY0"/>
                </a:cxn>
                <a:cxn ang="0">
                  <a:pos x="connsiteX1" y="connsiteY1"/>
                </a:cxn>
                <a:cxn ang="0">
                  <a:pos x="connsiteX2" y="connsiteY2"/>
                </a:cxn>
                <a:cxn ang="0">
                  <a:pos x="connsiteX3" y="connsiteY3"/>
                </a:cxn>
              </a:cxnLst>
              <a:rect l="l" t="t" r="r" b="b"/>
              <a:pathLst>
                <a:path w="564863" h="23443">
                  <a:moveTo>
                    <a:pt x="565633" y="651"/>
                  </a:moveTo>
                  <a:lnTo>
                    <a:pt x="558391" y="24094"/>
                  </a:lnTo>
                  <a:lnTo>
                    <a:pt x="770" y="24094"/>
                  </a:lnTo>
                  <a:lnTo>
                    <a:pt x="8006"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1" name="Freihandform: Form 120">
              <a:extLst>
                <a:ext uri="{FF2B5EF4-FFF2-40B4-BE49-F238E27FC236}">
                  <a16:creationId xmlns:a16="http://schemas.microsoft.com/office/drawing/2014/main" id="{560983CA-91CF-403A-1782-0430CB2457AA}"/>
                </a:ext>
              </a:extLst>
            </p:cNvPr>
            <p:cNvSpPr/>
            <p:nvPr/>
          </p:nvSpPr>
          <p:spPr>
            <a:xfrm rot="10800000" flipV="1">
              <a:off x="17403738" y="4880991"/>
              <a:ext cx="504013" cy="23443"/>
            </a:xfrm>
            <a:custGeom>
              <a:avLst/>
              <a:gdLst>
                <a:gd name="connsiteX0" fmla="*/ 504779 w 504013"/>
                <a:gd name="connsiteY0" fmla="*/ 651 h 23443"/>
                <a:gd name="connsiteX1" fmla="*/ 497543 w 504013"/>
                <a:gd name="connsiteY1" fmla="*/ 24094 h 23443"/>
                <a:gd name="connsiteX2" fmla="*/ 765 w 504013"/>
                <a:gd name="connsiteY2" fmla="*/ 24094 h 23443"/>
                <a:gd name="connsiteX3" fmla="*/ 8007 w 504013"/>
                <a:gd name="connsiteY3" fmla="*/ 651 h 23443"/>
              </a:gdLst>
              <a:ahLst/>
              <a:cxnLst>
                <a:cxn ang="0">
                  <a:pos x="connsiteX0" y="connsiteY0"/>
                </a:cxn>
                <a:cxn ang="0">
                  <a:pos x="connsiteX1" y="connsiteY1"/>
                </a:cxn>
                <a:cxn ang="0">
                  <a:pos x="connsiteX2" y="connsiteY2"/>
                </a:cxn>
                <a:cxn ang="0">
                  <a:pos x="connsiteX3" y="connsiteY3"/>
                </a:cxn>
              </a:cxnLst>
              <a:rect l="l" t="t" r="r" b="b"/>
              <a:pathLst>
                <a:path w="504013" h="23443">
                  <a:moveTo>
                    <a:pt x="504779" y="651"/>
                  </a:moveTo>
                  <a:lnTo>
                    <a:pt x="497543" y="24094"/>
                  </a:lnTo>
                  <a:lnTo>
                    <a:pt x="765" y="24094"/>
                  </a:lnTo>
                  <a:lnTo>
                    <a:pt x="8007"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2" name="Freihandform: Form 121">
              <a:extLst>
                <a:ext uri="{FF2B5EF4-FFF2-40B4-BE49-F238E27FC236}">
                  <a16:creationId xmlns:a16="http://schemas.microsoft.com/office/drawing/2014/main" id="{41C9CB5B-ECAE-07BE-729F-823B6B92BFAA}"/>
                </a:ext>
              </a:extLst>
            </p:cNvPr>
            <p:cNvSpPr/>
            <p:nvPr/>
          </p:nvSpPr>
          <p:spPr>
            <a:xfrm rot="10800000" flipV="1">
              <a:off x="17616482" y="4740646"/>
              <a:ext cx="104696" cy="42011"/>
            </a:xfrm>
            <a:custGeom>
              <a:avLst/>
              <a:gdLst>
                <a:gd name="connsiteX0" fmla="*/ 105466 w 104696"/>
                <a:gd name="connsiteY0" fmla="*/ 31429 h 42011"/>
                <a:gd name="connsiteX1" fmla="*/ 10588 w 104696"/>
                <a:gd name="connsiteY1" fmla="*/ 42663 h 42011"/>
                <a:gd name="connsiteX2" fmla="*/ 2986 w 104696"/>
                <a:gd name="connsiteY2" fmla="*/ 30996 h 42011"/>
                <a:gd name="connsiteX3" fmla="*/ 7994 w 104696"/>
                <a:gd name="connsiteY3" fmla="*/ 20354 h 42011"/>
                <a:gd name="connsiteX4" fmla="*/ 770 w 104696"/>
                <a:gd name="connsiteY4" fmla="*/ 11885 h 42011"/>
                <a:gd name="connsiteX5" fmla="*/ 89406 w 104696"/>
                <a:gd name="connsiteY5" fmla="*/ 651 h 42011"/>
                <a:gd name="connsiteX6" fmla="*/ 102796 w 104696"/>
                <a:gd name="connsiteY6" fmla="*/ 8468 h 42011"/>
                <a:gd name="connsiteX7" fmla="*/ 91587 w 104696"/>
                <a:gd name="connsiteY7" fmla="*/ 19421 h 4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696" h="42011">
                  <a:moveTo>
                    <a:pt x="105466" y="31429"/>
                  </a:moveTo>
                  <a:lnTo>
                    <a:pt x="10588" y="42663"/>
                  </a:lnTo>
                  <a:lnTo>
                    <a:pt x="2986" y="30996"/>
                  </a:lnTo>
                  <a:lnTo>
                    <a:pt x="7994" y="20354"/>
                  </a:lnTo>
                  <a:lnTo>
                    <a:pt x="770" y="11885"/>
                  </a:lnTo>
                  <a:lnTo>
                    <a:pt x="89406" y="651"/>
                  </a:lnTo>
                  <a:lnTo>
                    <a:pt x="102796" y="8468"/>
                  </a:lnTo>
                  <a:lnTo>
                    <a:pt x="91587" y="1942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123" name="Grafik 10">
            <a:extLst>
              <a:ext uri="{FF2B5EF4-FFF2-40B4-BE49-F238E27FC236}">
                <a16:creationId xmlns:a16="http://schemas.microsoft.com/office/drawing/2014/main" id="{07C79DF3-B781-0525-D514-8DDC7C959611}"/>
              </a:ext>
            </a:extLst>
          </p:cNvPr>
          <p:cNvGrpSpPr/>
          <p:nvPr/>
        </p:nvGrpSpPr>
        <p:grpSpPr>
          <a:xfrm>
            <a:off x="3097977" y="2295514"/>
            <a:ext cx="476639" cy="434222"/>
            <a:chOff x="19078413" y="1121437"/>
            <a:chExt cx="790040" cy="719733"/>
          </a:xfrm>
        </p:grpSpPr>
        <p:sp>
          <p:nvSpPr>
            <p:cNvPr id="124" name="Freihandform: Form 123">
              <a:extLst>
                <a:ext uri="{FF2B5EF4-FFF2-40B4-BE49-F238E27FC236}">
                  <a16:creationId xmlns:a16="http://schemas.microsoft.com/office/drawing/2014/main" id="{13EA2490-A484-D465-B604-A1F624E65C7E}"/>
                </a:ext>
              </a:extLst>
            </p:cNvPr>
            <p:cNvSpPr/>
            <p:nvPr/>
          </p:nvSpPr>
          <p:spPr>
            <a:xfrm>
              <a:off x="19148952" y="1121437"/>
              <a:ext cx="719501" cy="719733"/>
            </a:xfrm>
            <a:custGeom>
              <a:avLst/>
              <a:gdLst>
                <a:gd name="connsiteX0" fmla="*/ 720703 w 719501"/>
                <a:gd name="connsiteY0" fmla="*/ 359896 h 719733"/>
                <a:gd name="connsiteX1" fmla="*/ 360947 w 719501"/>
                <a:gd name="connsiteY1" fmla="*/ 719761 h 719733"/>
                <a:gd name="connsiteX2" fmla="*/ 1201 w 719501"/>
                <a:gd name="connsiteY2" fmla="*/ 359896 h 719733"/>
                <a:gd name="connsiteX3" fmla="*/ 360947 w 719501"/>
                <a:gd name="connsiteY3" fmla="*/ 28 h 719733"/>
                <a:gd name="connsiteX4" fmla="*/ 720703 w 719501"/>
                <a:gd name="connsiteY4" fmla="*/ 359896 h 719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01" h="719733">
                  <a:moveTo>
                    <a:pt x="720703" y="359896"/>
                  </a:moveTo>
                  <a:cubicBezTo>
                    <a:pt x="720703" y="558644"/>
                    <a:pt x="559636" y="719761"/>
                    <a:pt x="360947" y="719761"/>
                  </a:cubicBezTo>
                  <a:cubicBezTo>
                    <a:pt x="162264" y="719761"/>
                    <a:pt x="1201" y="558644"/>
                    <a:pt x="1201" y="359896"/>
                  </a:cubicBezTo>
                  <a:cubicBezTo>
                    <a:pt x="1201" y="161143"/>
                    <a:pt x="162264" y="28"/>
                    <a:pt x="360947" y="28"/>
                  </a:cubicBezTo>
                  <a:cubicBezTo>
                    <a:pt x="559636" y="28"/>
                    <a:pt x="720703" y="161143"/>
                    <a:pt x="720703" y="359896"/>
                  </a:cubicBezTo>
                </a:path>
              </a:pathLst>
            </a:custGeom>
            <a:solidFill>
              <a:srgbClr val="CDE1F6"/>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5" name="Freihandform: Form 124">
              <a:extLst>
                <a:ext uri="{FF2B5EF4-FFF2-40B4-BE49-F238E27FC236}">
                  <a16:creationId xmlns:a16="http://schemas.microsoft.com/office/drawing/2014/main" id="{81C87AAE-825F-2609-06A0-2E2B4CFC28BF}"/>
                </a:ext>
              </a:extLst>
            </p:cNvPr>
            <p:cNvSpPr/>
            <p:nvPr/>
          </p:nvSpPr>
          <p:spPr>
            <a:xfrm>
              <a:off x="19078413" y="1121437"/>
              <a:ext cx="719499" cy="719733"/>
            </a:xfrm>
            <a:custGeom>
              <a:avLst/>
              <a:gdLst>
                <a:gd name="connsiteX0" fmla="*/ 720701 w 719499"/>
                <a:gd name="connsiteY0" fmla="*/ 359896 h 719733"/>
                <a:gd name="connsiteX1" fmla="*/ 360946 w 719499"/>
                <a:gd name="connsiteY1" fmla="*/ 719761 h 719733"/>
                <a:gd name="connsiteX2" fmla="*/ 1201 w 719499"/>
                <a:gd name="connsiteY2" fmla="*/ 359896 h 719733"/>
                <a:gd name="connsiteX3" fmla="*/ 360946 w 719499"/>
                <a:gd name="connsiteY3" fmla="*/ 28 h 719733"/>
                <a:gd name="connsiteX4" fmla="*/ 720701 w 719499"/>
                <a:gd name="connsiteY4" fmla="*/ 359896 h 719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499" h="719733">
                  <a:moveTo>
                    <a:pt x="720701" y="359896"/>
                  </a:moveTo>
                  <a:cubicBezTo>
                    <a:pt x="720701" y="558644"/>
                    <a:pt x="559629" y="719761"/>
                    <a:pt x="360946" y="719761"/>
                  </a:cubicBezTo>
                  <a:cubicBezTo>
                    <a:pt x="162263" y="719761"/>
                    <a:pt x="1201" y="558644"/>
                    <a:pt x="1201" y="359896"/>
                  </a:cubicBezTo>
                  <a:cubicBezTo>
                    <a:pt x="1201" y="161143"/>
                    <a:pt x="162263" y="28"/>
                    <a:pt x="360946" y="28"/>
                  </a:cubicBezTo>
                  <a:cubicBezTo>
                    <a:pt x="559629" y="28"/>
                    <a:pt x="720701" y="161143"/>
                    <a:pt x="720701" y="359896"/>
                  </a:cubicBezTo>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6" name="Freihandform: Form 125">
              <a:extLst>
                <a:ext uri="{FF2B5EF4-FFF2-40B4-BE49-F238E27FC236}">
                  <a16:creationId xmlns:a16="http://schemas.microsoft.com/office/drawing/2014/main" id="{02D63A76-BF8E-657C-FC8A-D7D0E4B6F1C2}"/>
                </a:ext>
              </a:extLst>
            </p:cNvPr>
            <p:cNvSpPr/>
            <p:nvPr/>
          </p:nvSpPr>
          <p:spPr>
            <a:xfrm>
              <a:off x="19165543" y="1208597"/>
              <a:ext cx="545234" cy="545415"/>
            </a:xfrm>
            <a:custGeom>
              <a:avLst/>
              <a:gdLst>
                <a:gd name="connsiteX0" fmla="*/ 546436 w 545234"/>
                <a:gd name="connsiteY0" fmla="*/ 272709 h 545415"/>
                <a:gd name="connsiteX1" fmla="*/ 303926 w 545234"/>
                <a:gd name="connsiteY1" fmla="*/ 543803 h 545415"/>
                <a:gd name="connsiteX2" fmla="*/ 273849 w 545234"/>
                <a:gd name="connsiteY2" fmla="*/ 545443 h 545415"/>
                <a:gd name="connsiteX3" fmla="*/ 1201 w 545234"/>
                <a:gd name="connsiteY3" fmla="*/ 272709 h 545415"/>
                <a:gd name="connsiteX4" fmla="*/ 273849 w 545234"/>
                <a:gd name="connsiteY4" fmla="*/ 28 h 545415"/>
                <a:gd name="connsiteX5" fmla="*/ 303926 w 545234"/>
                <a:gd name="connsiteY5" fmla="*/ 1671 h 545415"/>
                <a:gd name="connsiteX6" fmla="*/ 546436 w 545234"/>
                <a:gd name="connsiteY6" fmla="*/ 272709 h 54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234" h="545415">
                  <a:moveTo>
                    <a:pt x="546436" y="272709"/>
                  </a:moveTo>
                  <a:cubicBezTo>
                    <a:pt x="546436" y="413183"/>
                    <a:pt x="440301" y="528819"/>
                    <a:pt x="303926" y="543803"/>
                  </a:cubicBezTo>
                  <a:cubicBezTo>
                    <a:pt x="294027" y="544896"/>
                    <a:pt x="284017" y="545443"/>
                    <a:pt x="273849" y="545443"/>
                  </a:cubicBezTo>
                  <a:cubicBezTo>
                    <a:pt x="123255" y="545443"/>
                    <a:pt x="1201" y="423353"/>
                    <a:pt x="1201" y="272709"/>
                  </a:cubicBezTo>
                  <a:cubicBezTo>
                    <a:pt x="1201" y="122122"/>
                    <a:pt x="123255" y="28"/>
                    <a:pt x="273849" y="28"/>
                  </a:cubicBezTo>
                  <a:cubicBezTo>
                    <a:pt x="284017" y="28"/>
                    <a:pt x="294027" y="577"/>
                    <a:pt x="303926" y="1671"/>
                  </a:cubicBezTo>
                  <a:cubicBezTo>
                    <a:pt x="440301" y="16658"/>
                    <a:pt x="546436" y="132293"/>
                    <a:pt x="546436" y="272709"/>
                  </a:cubicBezTo>
                </a:path>
              </a:pathLst>
            </a:custGeom>
            <a:solidFill>
              <a:srgbClr val="CDE1F6"/>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7" name="Freihandform: Form 126">
              <a:extLst>
                <a:ext uri="{FF2B5EF4-FFF2-40B4-BE49-F238E27FC236}">
                  <a16:creationId xmlns:a16="http://schemas.microsoft.com/office/drawing/2014/main" id="{B8C7B34F-D278-B340-C6B1-54A93375C7B6}"/>
                </a:ext>
              </a:extLst>
            </p:cNvPr>
            <p:cNvSpPr/>
            <p:nvPr/>
          </p:nvSpPr>
          <p:spPr>
            <a:xfrm>
              <a:off x="19225695" y="1210239"/>
              <a:ext cx="485082" cy="542132"/>
            </a:xfrm>
            <a:custGeom>
              <a:avLst/>
              <a:gdLst>
                <a:gd name="connsiteX0" fmla="*/ 486283 w 485082"/>
                <a:gd name="connsiteY0" fmla="*/ 271067 h 542132"/>
                <a:gd name="connsiteX1" fmla="*/ 243773 w 485082"/>
                <a:gd name="connsiteY1" fmla="*/ 542160 h 542132"/>
                <a:gd name="connsiteX2" fmla="*/ 1201 w 485082"/>
                <a:gd name="connsiteY2" fmla="*/ 271067 h 542132"/>
                <a:gd name="connsiteX3" fmla="*/ 243773 w 485082"/>
                <a:gd name="connsiteY3" fmla="*/ 28 h 542132"/>
                <a:gd name="connsiteX4" fmla="*/ 486283 w 485082"/>
                <a:gd name="connsiteY4" fmla="*/ 271067 h 542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082" h="542132">
                  <a:moveTo>
                    <a:pt x="486283" y="271067"/>
                  </a:moveTo>
                  <a:cubicBezTo>
                    <a:pt x="486283" y="411540"/>
                    <a:pt x="380148" y="527176"/>
                    <a:pt x="243773" y="542160"/>
                  </a:cubicBezTo>
                  <a:cubicBezTo>
                    <a:pt x="107337" y="527176"/>
                    <a:pt x="1201" y="411540"/>
                    <a:pt x="1201" y="271067"/>
                  </a:cubicBezTo>
                  <a:cubicBezTo>
                    <a:pt x="1201" y="130650"/>
                    <a:pt x="107337" y="15015"/>
                    <a:pt x="243773" y="28"/>
                  </a:cubicBezTo>
                  <a:cubicBezTo>
                    <a:pt x="380148" y="15015"/>
                    <a:pt x="486283" y="130650"/>
                    <a:pt x="486283" y="271067"/>
                  </a:cubicBezTo>
                </a:path>
              </a:pathLst>
            </a:custGeom>
            <a:solidFill>
              <a:srgbClr val="ECF5FD"/>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8" name="Freihandform: Form 127">
              <a:extLst>
                <a:ext uri="{FF2B5EF4-FFF2-40B4-BE49-F238E27FC236}">
                  <a16:creationId xmlns:a16="http://schemas.microsoft.com/office/drawing/2014/main" id="{54EEEA19-EF22-9EFE-3728-46A59F38CC5D}"/>
                </a:ext>
              </a:extLst>
            </p:cNvPr>
            <p:cNvSpPr/>
            <p:nvPr/>
          </p:nvSpPr>
          <p:spPr>
            <a:xfrm>
              <a:off x="19449986" y="1329653"/>
              <a:ext cx="88332" cy="192716"/>
            </a:xfrm>
            <a:custGeom>
              <a:avLst/>
              <a:gdLst>
                <a:gd name="connsiteX0" fmla="*/ 1201 w 88332"/>
                <a:gd name="connsiteY0" fmla="*/ 28 h 192716"/>
                <a:gd name="connsiteX1" fmla="*/ 89533 w 88332"/>
                <a:gd name="connsiteY1" fmla="*/ 192745 h 192716"/>
              </a:gdLst>
              <a:ahLst/>
              <a:cxnLst>
                <a:cxn ang="0">
                  <a:pos x="connsiteX0" y="connsiteY0"/>
                </a:cxn>
                <a:cxn ang="0">
                  <a:pos x="connsiteX1" y="connsiteY1"/>
                </a:cxn>
              </a:cxnLst>
              <a:rect l="l" t="t" r="r" b="b"/>
              <a:pathLst>
                <a:path w="88332" h="192716">
                  <a:moveTo>
                    <a:pt x="1201" y="28"/>
                  </a:moveTo>
                  <a:lnTo>
                    <a:pt x="89533" y="192745"/>
                  </a:lnTo>
                </a:path>
              </a:pathLst>
            </a:custGeom>
            <a:ln w="46533"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9" name="Freihandform: Form 128">
              <a:extLst>
                <a:ext uri="{FF2B5EF4-FFF2-40B4-BE49-F238E27FC236}">
                  <a16:creationId xmlns:a16="http://schemas.microsoft.com/office/drawing/2014/main" id="{F84558A7-9FBB-6B4C-2D36-FC2DFAED819C}"/>
                </a:ext>
              </a:extLst>
            </p:cNvPr>
            <p:cNvSpPr/>
            <p:nvPr/>
          </p:nvSpPr>
          <p:spPr>
            <a:xfrm>
              <a:off x="19353241" y="1441577"/>
              <a:ext cx="193492" cy="210388"/>
            </a:xfrm>
            <a:custGeom>
              <a:avLst/>
              <a:gdLst>
                <a:gd name="connsiteX0" fmla="*/ 194694 w 193492"/>
                <a:gd name="connsiteY0" fmla="*/ 28 h 210388"/>
                <a:gd name="connsiteX1" fmla="*/ 1201 w 193492"/>
                <a:gd name="connsiteY1" fmla="*/ 210417 h 210388"/>
              </a:gdLst>
              <a:ahLst/>
              <a:cxnLst>
                <a:cxn ang="0">
                  <a:pos x="connsiteX0" y="connsiteY0"/>
                </a:cxn>
                <a:cxn ang="0">
                  <a:pos x="connsiteX1" y="connsiteY1"/>
                </a:cxn>
              </a:cxnLst>
              <a:rect l="l" t="t" r="r" b="b"/>
              <a:pathLst>
                <a:path w="193492" h="210388">
                  <a:moveTo>
                    <a:pt x="194694" y="28"/>
                  </a:moveTo>
                  <a:lnTo>
                    <a:pt x="1201" y="210417"/>
                  </a:lnTo>
                </a:path>
              </a:pathLst>
            </a:custGeom>
            <a:ln w="46533"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299360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203264-B072-7B49-5CB6-755B74D57946}"/>
              </a:ext>
            </a:extLst>
          </p:cNvPr>
          <p:cNvSpPr>
            <a:spLocks noGrp="1"/>
          </p:cNvSpPr>
          <p:nvPr>
            <p:ph type="title"/>
          </p:nvPr>
        </p:nvSpPr>
        <p:spPr/>
        <p:txBody>
          <a:bodyPr>
            <a:normAutofit/>
          </a:bodyPr>
          <a:lstStyle/>
          <a:p>
            <a:r>
              <a:rPr lang="de-DE" dirty="0"/>
              <a:t>Anonymisierung und Pseudonymisierung</a:t>
            </a:r>
          </a:p>
        </p:txBody>
      </p:sp>
      <p:sp>
        <p:nvSpPr>
          <p:cNvPr id="3" name="Fußzeilenplatzhalter 2">
            <a:extLst>
              <a:ext uri="{FF2B5EF4-FFF2-40B4-BE49-F238E27FC236}">
                <a16:creationId xmlns:a16="http://schemas.microsoft.com/office/drawing/2014/main" id="{B37C80A2-9DCD-5905-27C7-1F7A1FBE2877}"/>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CC3622E-B525-A811-DE79-70390A337F33}"/>
              </a:ext>
            </a:extLst>
          </p:cNvPr>
          <p:cNvSpPr>
            <a:spLocks noGrp="1"/>
          </p:cNvSpPr>
          <p:nvPr>
            <p:ph type="sldNum" sz="quarter" idx="12"/>
          </p:nvPr>
        </p:nvSpPr>
        <p:spPr/>
        <p:txBody>
          <a:bodyPr/>
          <a:lstStyle/>
          <a:p>
            <a:fld id="{D2497DF5-A2E6-4A0F-AF9A-3241C4C751F7}" type="slidenum">
              <a:rPr lang="de-DE" smtClean="0"/>
              <a:t>11</a:t>
            </a:fld>
            <a:endParaRPr lang="de-DE"/>
          </a:p>
        </p:txBody>
      </p:sp>
      <p:sp>
        <p:nvSpPr>
          <p:cNvPr id="5" name="Textplatzhalter 4">
            <a:extLst>
              <a:ext uri="{FF2B5EF4-FFF2-40B4-BE49-F238E27FC236}">
                <a16:creationId xmlns:a16="http://schemas.microsoft.com/office/drawing/2014/main" id="{EA1BE804-7B97-A4AA-3F7E-091478313D6F}"/>
              </a:ext>
            </a:extLst>
          </p:cNvPr>
          <p:cNvSpPr>
            <a:spLocks noGrp="1"/>
          </p:cNvSpPr>
          <p:nvPr>
            <p:ph type="body" sz="quarter" idx="13"/>
          </p:nvPr>
        </p:nvSpPr>
        <p:spPr/>
        <p:txBody>
          <a:bodyPr/>
          <a:lstStyle/>
          <a:p>
            <a:r>
              <a:rPr lang="de-DE" dirty="0"/>
              <a:t>Detaillierte Darstellung</a:t>
            </a:r>
          </a:p>
        </p:txBody>
      </p:sp>
      <p:sp>
        <p:nvSpPr>
          <p:cNvPr id="8" name="Textplatzhalter 3">
            <a:extLst>
              <a:ext uri="{FF2B5EF4-FFF2-40B4-BE49-F238E27FC236}">
                <a16:creationId xmlns:a16="http://schemas.microsoft.com/office/drawing/2014/main" id="{E3E948CD-AB39-1A2D-D1B8-9DDD580B5AE5}"/>
              </a:ext>
            </a:extLst>
          </p:cNvPr>
          <p:cNvSpPr txBox="1">
            <a:spLocks/>
          </p:cNvSpPr>
          <p:nvPr/>
        </p:nvSpPr>
        <p:spPr>
          <a:xfrm>
            <a:off x="215996" y="1055872"/>
            <a:ext cx="10025061" cy="5014912"/>
          </a:xfrm>
          <a:prstGeom prst="rect">
            <a:avLst/>
          </a:prstGeom>
        </p:spPr>
        <p:txBody>
          <a:bodyPr numCol="1"/>
          <a:lst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400" dirty="0"/>
              <a:t>Generell gilt: Die Speicherung individueller Antworten auf Befragungen erfolgt den geltenden Datenschutzregelungen entsprechend entweder anonymisiert oder pseudonymisiert in unseren Systemen. </a:t>
            </a:r>
          </a:p>
          <a:p>
            <a:pPr marL="0" indent="0">
              <a:buNone/>
            </a:pPr>
            <a:r>
              <a:rPr lang="de-DE" sz="1400" b="1" dirty="0"/>
              <a:t>Pseudonymisierung:</a:t>
            </a:r>
          </a:p>
          <a:p>
            <a:pPr marL="0" indent="0">
              <a:buNone/>
            </a:pPr>
            <a:r>
              <a:rPr lang="de-DE" sz="1400" dirty="0"/>
              <a:t>Die Antworten werden pseudonymisiert gespeichert. Eine Zuordnung von Antworten zu einzelnen Personen ist nur Admins von </a:t>
            </a:r>
            <a:r>
              <a:rPr lang="de-DE" sz="1400" dirty="0" err="1"/>
              <a:t>HRinstruments</a:t>
            </a:r>
            <a:r>
              <a:rPr lang="de-DE" sz="1400" dirty="0"/>
              <a:t>, </a:t>
            </a:r>
            <a:br>
              <a:rPr lang="de-DE" sz="1400" dirty="0"/>
            </a:br>
            <a:r>
              <a:rPr lang="de-DE" sz="1400" dirty="0"/>
              <a:t>aber nicht dem Kunden möglich. </a:t>
            </a:r>
            <a:r>
              <a:rPr lang="de-DE" sz="1400" dirty="0" err="1"/>
              <a:t>HRinstruments</a:t>
            </a:r>
            <a:r>
              <a:rPr lang="de-DE" sz="1400" dirty="0"/>
              <a:t> darf diese Information nicht an Kunden weitergeben, um die Vertraulichkeit zu gewährleisten.</a:t>
            </a:r>
          </a:p>
          <a:p>
            <a:endParaRPr lang="de-DE" sz="1400" dirty="0"/>
          </a:p>
          <a:p>
            <a:endParaRPr lang="de-DE" dirty="0"/>
          </a:p>
          <a:p>
            <a:endParaRPr lang="de-DE" dirty="0"/>
          </a:p>
          <a:p>
            <a:endParaRPr lang="de-DE" dirty="0"/>
          </a:p>
          <a:p>
            <a:endParaRPr lang="de-DE" sz="800" dirty="0"/>
          </a:p>
          <a:p>
            <a:pPr marL="0" indent="0">
              <a:buNone/>
            </a:pPr>
            <a:r>
              <a:rPr lang="de-DE" sz="1400" b="1" dirty="0"/>
              <a:t>Anonymisierung:</a:t>
            </a:r>
          </a:p>
          <a:p>
            <a:pPr marL="0" indent="0">
              <a:buNone/>
            </a:pPr>
            <a:r>
              <a:rPr lang="de-DE" sz="1400" dirty="0"/>
              <a:t>Die Antworten werden anonym gespeichert. Beim Start der Befragung ODER nach Erzeugung der Berichte wird die Zuordnung von Antworten zu einzelnen Personen gelöscht.</a:t>
            </a:r>
          </a:p>
          <a:p>
            <a:endParaRPr lang="de-DE" dirty="0"/>
          </a:p>
          <a:p>
            <a:endParaRPr lang="de-DE" dirty="0"/>
          </a:p>
        </p:txBody>
      </p:sp>
      <p:sp>
        <p:nvSpPr>
          <p:cNvPr id="9" name="Pfeil: 180-Grad 8">
            <a:extLst>
              <a:ext uri="{FF2B5EF4-FFF2-40B4-BE49-F238E27FC236}">
                <a16:creationId xmlns:a16="http://schemas.microsoft.com/office/drawing/2014/main" id="{76E8AB63-2856-C719-8335-7C4827345E1F}"/>
              </a:ext>
            </a:extLst>
          </p:cNvPr>
          <p:cNvSpPr/>
          <p:nvPr/>
        </p:nvSpPr>
        <p:spPr>
          <a:xfrm>
            <a:off x="2173625" y="2759803"/>
            <a:ext cx="4851145" cy="460703"/>
          </a:xfrm>
          <a:prstGeom prst="uturnArrow">
            <a:avLst>
              <a:gd name="adj1" fmla="val 0"/>
              <a:gd name="adj2" fmla="val 25000"/>
              <a:gd name="adj3" fmla="val 32621"/>
              <a:gd name="adj4" fmla="val 43750"/>
              <a:gd name="adj5" fmla="val 75000"/>
            </a:avLst>
          </a:prstGeom>
          <a:solidFill>
            <a:schemeClr val="accent4"/>
          </a:solidFill>
          <a:ln w="28575" cap="flat" cmpd="sng" algn="ctr">
            <a:solidFill>
              <a:schemeClr val="accent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black"/>
              </a:solidFill>
              <a:effectLst/>
              <a:uLnTx/>
              <a:uFillTx/>
              <a:latin typeface="Arial"/>
            </a:endParaRPr>
          </a:p>
        </p:txBody>
      </p:sp>
      <p:graphicFrame>
        <p:nvGraphicFramePr>
          <p:cNvPr id="10" name="Tabelle 9">
            <a:extLst>
              <a:ext uri="{FF2B5EF4-FFF2-40B4-BE49-F238E27FC236}">
                <a16:creationId xmlns:a16="http://schemas.microsoft.com/office/drawing/2014/main" id="{BBAEE830-6E5D-20A4-FA6C-146B9253645B}"/>
              </a:ext>
            </a:extLst>
          </p:cNvPr>
          <p:cNvGraphicFramePr>
            <a:graphicFrameLocks noGrp="1"/>
          </p:cNvGraphicFramePr>
          <p:nvPr>
            <p:extLst>
              <p:ext uri="{D42A27DB-BD31-4B8C-83A1-F6EECF244321}">
                <p14:modId xmlns:p14="http://schemas.microsoft.com/office/powerpoint/2010/main" val="905031849"/>
              </p:ext>
            </p:extLst>
          </p:nvPr>
        </p:nvGraphicFramePr>
        <p:xfrm>
          <a:off x="5911852" y="3148309"/>
          <a:ext cx="4241274" cy="1116330"/>
        </p:xfrm>
        <a:graphic>
          <a:graphicData uri="http://schemas.openxmlformats.org/drawingml/2006/table">
            <a:tbl>
              <a:tblPr/>
              <a:tblGrid>
                <a:gridCol w="706879">
                  <a:extLst>
                    <a:ext uri="{9D8B030D-6E8A-4147-A177-3AD203B41FA5}">
                      <a16:colId xmlns:a16="http://schemas.microsoft.com/office/drawing/2014/main" val="1804535156"/>
                    </a:ext>
                  </a:extLst>
                </a:gridCol>
                <a:gridCol w="706879">
                  <a:extLst>
                    <a:ext uri="{9D8B030D-6E8A-4147-A177-3AD203B41FA5}">
                      <a16:colId xmlns:a16="http://schemas.microsoft.com/office/drawing/2014/main" val="927489068"/>
                    </a:ext>
                  </a:extLst>
                </a:gridCol>
                <a:gridCol w="706879">
                  <a:extLst>
                    <a:ext uri="{9D8B030D-6E8A-4147-A177-3AD203B41FA5}">
                      <a16:colId xmlns:a16="http://schemas.microsoft.com/office/drawing/2014/main" val="3472722308"/>
                    </a:ext>
                  </a:extLst>
                </a:gridCol>
                <a:gridCol w="706879">
                  <a:extLst>
                    <a:ext uri="{9D8B030D-6E8A-4147-A177-3AD203B41FA5}">
                      <a16:colId xmlns:a16="http://schemas.microsoft.com/office/drawing/2014/main" val="2453066023"/>
                    </a:ext>
                  </a:extLst>
                </a:gridCol>
                <a:gridCol w="706879">
                  <a:extLst>
                    <a:ext uri="{9D8B030D-6E8A-4147-A177-3AD203B41FA5}">
                      <a16:colId xmlns:a16="http://schemas.microsoft.com/office/drawing/2014/main" val="2638001357"/>
                    </a:ext>
                  </a:extLst>
                </a:gridCol>
                <a:gridCol w="706879">
                  <a:extLst>
                    <a:ext uri="{9D8B030D-6E8A-4147-A177-3AD203B41FA5}">
                      <a16:colId xmlns:a16="http://schemas.microsoft.com/office/drawing/2014/main" val="862924796"/>
                    </a:ext>
                  </a:extLst>
                </a:gridCol>
              </a:tblGrid>
              <a:tr h="200025">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1" i="0" u="none" strike="noStrike" noProof="0" dirty="0">
                          <a:solidFill>
                            <a:srgbClr val="FFFFFF"/>
                          </a:solidFill>
                          <a:effectLst/>
                          <a:latin typeface="Calibri" panose="020F0502020204030204" pitchFamily="34" charset="0"/>
                        </a:rPr>
                        <a:t>Teilnahme-</a:t>
                      </a:r>
                    </a:p>
                    <a:p>
                      <a:pPr algn="l" fontAlgn="b"/>
                      <a:r>
                        <a:rPr lang="de-DE" sz="1100" b="1" i="0" u="none" strike="noStrike" noProof="0" dirty="0">
                          <a:solidFill>
                            <a:srgbClr val="FFFFFF"/>
                          </a:solidFill>
                          <a:effectLst/>
                          <a:latin typeface="Calibri" panose="020F0502020204030204" pitchFamily="34" charset="0"/>
                        </a:rPr>
                        <a:t>ID</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User-ID </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Org-ID</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a:solidFill>
                            <a:srgbClr val="FFFFFF"/>
                          </a:solidFill>
                          <a:effectLst/>
                          <a:latin typeface="Calibri" panose="020F0502020204030204" pitchFamily="34" charset="0"/>
                        </a:rPr>
                        <a:t>Frage </a:t>
                      </a:r>
                      <a:r>
                        <a:rPr lang="de-DE" sz="1100" b="1" i="0" u="none" strike="noStrike" noProof="0" dirty="0">
                          <a:solidFill>
                            <a:srgbClr val="FFFFFF"/>
                          </a:solidFill>
                          <a:effectLst/>
                          <a:latin typeface="Calibri" panose="020F0502020204030204" pitchFamily="34" charset="0"/>
                        </a:rPr>
                        <a:t>1</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a:solidFill>
                            <a:srgbClr val="FFFFFF"/>
                          </a:solidFill>
                          <a:effectLst/>
                          <a:latin typeface="Calibri" panose="020F0502020204030204" pitchFamily="34" charset="0"/>
                        </a:rPr>
                        <a:t>Frage </a:t>
                      </a:r>
                      <a:r>
                        <a:rPr lang="de-DE" sz="1100" b="1" i="0" u="none" strike="noStrike" noProof="0" dirty="0">
                          <a:solidFill>
                            <a:srgbClr val="FFFFFF"/>
                          </a:solidFill>
                          <a:effectLst/>
                          <a:latin typeface="Calibri" panose="020F0502020204030204" pitchFamily="34" charset="0"/>
                        </a:rPr>
                        <a:t>2</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dirty="0">
                          <a:solidFill>
                            <a:srgbClr val="FFFFFF"/>
                          </a:solidFill>
                          <a:effectLst/>
                          <a:latin typeface="Calibri" panose="020F0502020204030204" pitchFamily="34" charset="0"/>
                        </a:rPr>
                        <a:t>Frage 3</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extLst>
                  <a:ext uri="{0D108BD9-81ED-4DB2-BD59-A6C34878D82A}">
                    <a16:rowId xmlns:a16="http://schemas.microsoft.com/office/drawing/2014/main" val="85361162"/>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1039 </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001</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100000</a:t>
                      </a:r>
                    </a:p>
                  </a:txBody>
                  <a:tcPr marL="3810" marR="3810" marT="3810" marB="0" anchor="ctr">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5</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3</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668708832"/>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1040</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002</a:t>
                      </a:r>
                    </a:p>
                  </a:txBody>
                  <a:tcPr marL="9525" marR="9525" marT="9525"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100100</a:t>
                      </a:r>
                    </a:p>
                  </a:txBody>
                  <a:tcPr marL="3810" marR="3810" marT="381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2</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5</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2</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093322001"/>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1041</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003</a:t>
                      </a:r>
                    </a:p>
                  </a:txBody>
                  <a:tcPr marL="9525" marR="9525" marT="9525"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100110</a:t>
                      </a:r>
                    </a:p>
                  </a:txBody>
                  <a:tcPr marL="3810" marR="3810" marT="381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4</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255010213"/>
                  </a:ext>
                </a:extLst>
              </a:tr>
              <a:tr h="200025">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1042</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004</a:t>
                      </a:r>
                    </a:p>
                  </a:txBody>
                  <a:tcPr marL="9525" marR="9525" marT="9525" marB="0" anchor="b">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100111</a:t>
                      </a:r>
                    </a:p>
                  </a:txBody>
                  <a:tcPr marL="3810" marR="3810" marT="3810" marB="0" anchor="ctr">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2</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4</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877900142"/>
                  </a:ext>
                </a:extLst>
              </a:tr>
            </a:tbl>
          </a:graphicData>
        </a:graphic>
      </p:graphicFrame>
      <p:graphicFrame>
        <p:nvGraphicFramePr>
          <p:cNvPr id="11" name="Tabelle 10">
            <a:extLst>
              <a:ext uri="{FF2B5EF4-FFF2-40B4-BE49-F238E27FC236}">
                <a16:creationId xmlns:a16="http://schemas.microsoft.com/office/drawing/2014/main" id="{6B0A774E-0F6F-DF35-51E2-C9DCC1CEB398}"/>
              </a:ext>
            </a:extLst>
          </p:cNvPr>
          <p:cNvGraphicFramePr>
            <a:graphicFrameLocks noGrp="1"/>
          </p:cNvGraphicFramePr>
          <p:nvPr>
            <p:extLst>
              <p:ext uri="{D42A27DB-BD31-4B8C-83A1-F6EECF244321}">
                <p14:modId xmlns:p14="http://schemas.microsoft.com/office/powerpoint/2010/main" val="1000210167"/>
              </p:ext>
            </p:extLst>
          </p:nvPr>
        </p:nvGraphicFramePr>
        <p:xfrm>
          <a:off x="196108" y="3121150"/>
          <a:ext cx="2683687" cy="1231302"/>
        </p:xfrm>
        <a:graphic>
          <a:graphicData uri="http://schemas.openxmlformats.org/drawingml/2006/table">
            <a:tbl>
              <a:tblPr/>
              <a:tblGrid>
                <a:gridCol w="660038">
                  <a:extLst>
                    <a:ext uri="{9D8B030D-6E8A-4147-A177-3AD203B41FA5}">
                      <a16:colId xmlns:a16="http://schemas.microsoft.com/office/drawing/2014/main" val="899492800"/>
                    </a:ext>
                  </a:extLst>
                </a:gridCol>
                <a:gridCol w="660038">
                  <a:extLst>
                    <a:ext uri="{9D8B030D-6E8A-4147-A177-3AD203B41FA5}">
                      <a16:colId xmlns:a16="http://schemas.microsoft.com/office/drawing/2014/main" val="3831461383"/>
                    </a:ext>
                  </a:extLst>
                </a:gridCol>
                <a:gridCol w="557853">
                  <a:extLst>
                    <a:ext uri="{9D8B030D-6E8A-4147-A177-3AD203B41FA5}">
                      <a16:colId xmlns:a16="http://schemas.microsoft.com/office/drawing/2014/main" val="1241262310"/>
                    </a:ext>
                  </a:extLst>
                </a:gridCol>
                <a:gridCol w="805758">
                  <a:extLst>
                    <a:ext uri="{9D8B030D-6E8A-4147-A177-3AD203B41FA5}">
                      <a16:colId xmlns:a16="http://schemas.microsoft.com/office/drawing/2014/main" val="2540448452"/>
                    </a:ext>
                  </a:extLst>
                </a:gridCol>
              </a:tblGrid>
              <a:tr h="229833">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1" i="0" u="none" strike="noStrike" dirty="0">
                          <a:solidFill>
                            <a:srgbClr val="FFFFFF"/>
                          </a:solidFill>
                          <a:effectLst/>
                          <a:latin typeface="Calibri" panose="020F0502020204030204" pitchFamily="34" charset="0"/>
                        </a:rPr>
                        <a:t>Name</a:t>
                      </a:r>
                    </a:p>
                  </a:txBody>
                  <a:tcPr marL="9525" marR="9525" marT="9525" marB="0" anchor="b">
                    <a:lnL w="12700" cap="flat" cmpd="sng" algn="ctr">
                      <a:solidFill>
                        <a:sysClr val="windowText" lastClr="000000"/>
                      </a:solidFill>
                      <a:prstDash val="solid"/>
                      <a:round/>
                      <a:headEnd type="none" w="med" len="med"/>
                      <a:tailEnd type="none" w="med" len="med"/>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1" i="0" u="none" strike="noStrike" dirty="0">
                          <a:solidFill>
                            <a:srgbClr val="FFFFFF"/>
                          </a:solidFill>
                          <a:effectLst/>
                          <a:latin typeface="Calibri" panose="020F0502020204030204" pitchFamily="34" charset="0"/>
                        </a:rPr>
                        <a:t>E-Mail</a:t>
                      </a:r>
                    </a:p>
                  </a:txBody>
                  <a:tcPr marL="9525" marR="9525" marT="9525"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User-ID </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Org-ID</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a:noFill/>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extLst>
                  <a:ext uri="{0D108BD9-81ED-4DB2-BD59-A6C34878D82A}">
                    <a16:rowId xmlns:a16="http://schemas.microsoft.com/office/drawing/2014/main" val="3079130241"/>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Schmidt </a:t>
                      </a:r>
                    </a:p>
                  </a:txBody>
                  <a:tcPr marL="9525" marR="9525" marT="9525" marB="0" anchor="b">
                    <a:lnL w="12700" cap="flat" cmpd="sng" algn="ctr">
                      <a:solidFill>
                        <a:sysClr val="windowText" lastClr="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S@ma.de</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001</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100000</a:t>
                      </a:r>
                    </a:p>
                  </a:txBody>
                  <a:tcPr marL="3810" marR="3810" marT="381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804991647"/>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Müller</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M@ma.de</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002</a:t>
                      </a:r>
                    </a:p>
                  </a:txBody>
                  <a:tcPr marL="9525" marR="9525" marT="9525" marB="0" anchor="ctr">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100100</a:t>
                      </a:r>
                    </a:p>
                  </a:txBody>
                  <a:tcPr marL="3810" marR="3810" marT="381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852521547"/>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Walter</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W@ma.de</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003</a:t>
                      </a:r>
                    </a:p>
                  </a:txBody>
                  <a:tcPr marL="9525" marR="9525" marT="9525" marB="0" anchor="ctr">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100110</a:t>
                      </a:r>
                    </a:p>
                  </a:txBody>
                  <a:tcPr marL="3810" marR="3810" marT="381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418747933"/>
                  </a:ext>
                </a:extLst>
              </a:tr>
              <a:tr h="229833">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Fritz</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F@ma.de</a:t>
                      </a:r>
                    </a:p>
                  </a:txBody>
                  <a:tcPr marL="9525" marR="9525" marT="9525"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004</a:t>
                      </a:r>
                    </a:p>
                  </a:txBody>
                  <a:tcPr marL="9525" marR="9525" marT="9525" marB="0" anchor="ctr">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100111</a:t>
                      </a:r>
                    </a:p>
                  </a:txBody>
                  <a:tcPr marL="3810" marR="3810" marT="3810" marB="0" anchor="ctr">
                    <a:lnL>
                      <a:noFill/>
                    </a:lnL>
                    <a:lnR w="12700" cap="flat" cmpd="sng" algn="ctr">
                      <a:noFill/>
                      <a:prstDash val="solid"/>
                      <a:round/>
                      <a:headEnd type="none" w="med" len="med"/>
                      <a:tailEnd type="none" w="med" len="med"/>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450175569"/>
                  </a:ext>
                </a:extLst>
              </a:tr>
            </a:tbl>
          </a:graphicData>
        </a:graphic>
      </p:graphicFrame>
      <p:pic>
        <p:nvPicPr>
          <p:cNvPr id="12" name="Grafik 11">
            <a:extLst>
              <a:ext uri="{FF2B5EF4-FFF2-40B4-BE49-F238E27FC236}">
                <a16:creationId xmlns:a16="http://schemas.microsoft.com/office/drawing/2014/main" id="{8745CA45-966D-E8BE-291D-15DD91D42E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689419">
            <a:off x="4204270" y="3990734"/>
            <a:ext cx="672596" cy="672596"/>
          </a:xfrm>
          <a:prstGeom prst="rect">
            <a:avLst/>
          </a:prstGeom>
        </p:spPr>
      </p:pic>
      <p:sp>
        <p:nvSpPr>
          <p:cNvPr id="13" name="Textfeld 12">
            <a:extLst>
              <a:ext uri="{FF2B5EF4-FFF2-40B4-BE49-F238E27FC236}">
                <a16:creationId xmlns:a16="http://schemas.microsoft.com/office/drawing/2014/main" id="{8D6DB8CB-1ED3-D893-2894-BFD1A08FE6E1}"/>
              </a:ext>
            </a:extLst>
          </p:cNvPr>
          <p:cNvSpPr txBox="1"/>
          <p:nvPr/>
        </p:nvSpPr>
        <p:spPr>
          <a:xfrm>
            <a:off x="108397" y="2809270"/>
            <a:ext cx="3810000" cy="246221"/>
          </a:xfrm>
          <a:prstGeom prst="rect">
            <a:avLst/>
          </a:prstGeom>
          <a:noFill/>
        </p:spPr>
        <p:txBody>
          <a:bodyPr wrap="square" rtlCol="0">
            <a:spAutoFit/>
          </a:bodyPr>
          <a:lstStyle/>
          <a:p>
            <a:r>
              <a:rPr lang="de-DE" sz="1000" b="1" dirty="0">
                <a:solidFill>
                  <a:prstClr val="black"/>
                </a:solidFill>
              </a:rPr>
              <a:t>Personenbezogene Daten</a:t>
            </a:r>
            <a:endParaRPr lang="en-US" sz="1000" b="1" dirty="0">
              <a:solidFill>
                <a:prstClr val="black"/>
              </a:solidFill>
            </a:endParaRPr>
          </a:p>
        </p:txBody>
      </p:sp>
      <p:sp>
        <p:nvSpPr>
          <p:cNvPr id="14" name="Textfeld 13">
            <a:extLst>
              <a:ext uri="{FF2B5EF4-FFF2-40B4-BE49-F238E27FC236}">
                <a16:creationId xmlns:a16="http://schemas.microsoft.com/office/drawing/2014/main" id="{EE6FED14-6AF6-77E0-64FE-6971C49E1D94}"/>
              </a:ext>
            </a:extLst>
          </p:cNvPr>
          <p:cNvSpPr txBox="1"/>
          <p:nvPr/>
        </p:nvSpPr>
        <p:spPr>
          <a:xfrm>
            <a:off x="7126926" y="2824104"/>
            <a:ext cx="3810000" cy="246221"/>
          </a:xfrm>
          <a:prstGeom prst="rect">
            <a:avLst/>
          </a:prstGeom>
          <a:noFill/>
        </p:spPr>
        <p:txBody>
          <a:bodyPr wrap="square" rtlCol="0">
            <a:spAutoFit/>
          </a:bodyPr>
          <a:lstStyle/>
          <a:p>
            <a:r>
              <a:rPr lang="de-DE" sz="1000" b="1" dirty="0">
                <a:solidFill>
                  <a:prstClr val="black"/>
                </a:solidFill>
              </a:rPr>
              <a:t>Daten der Befragung</a:t>
            </a:r>
            <a:endParaRPr lang="en-US" sz="1000" b="1" dirty="0">
              <a:solidFill>
                <a:prstClr val="black"/>
              </a:solidFill>
            </a:endParaRPr>
          </a:p>
        </p:txBody>
      </p:sp>
      <p:sp>
        <p:nvSpPr>
          <p:cNvPr id="15" name="Pfeil: 180-Grad 14">
            <a:extLst>
              <a:ext uri="{FF2B5EF4-FFF2-40B4-BE49-F238E27FC236}">
                <a16:creationId xmlns:a16="http://schemas.microsoft.com/office/drawing/2014/main" id="{AD262FF0-D8E2-19D5-37EC-440D7C0BC376}"/>
              </a:ext>
            </a:extLst>
          </p:cNvPr>
          <p:cNvSpPr/>
          <p:nvPr/>
        </p:nvSpPr>
        <p:spPr>
          <a:xfrm rot="10800000">
            <a:off x="2084601" y="4288535"/>
            <a:ext cx="4851145" cy="279359"/>
          </a:xfrm>
          <a:prstGeom prst="uturnArrow">
            <a:avLst>
              <a:gd name="adj1" fmla="val 0"/>
              <a:gd name="adj2" fmla="val 25000"/>
              <a:gd name="adj3" fmla="val 32621"/>
              <a:gd name="adj4" fmla="val 43750"/>
              <a:gd name="adj5" fmla="val 75000"/>
            </a:avLst>
          </a:prstGeom>
          <a:solidFill>
            <a:schemeClr val="accent4"/>
          </a:solidFill>
          <a:ln w="28575" cap="flat" cmpd="sng" algn="ctr">
            <a:solidFill>
              <a:schemeClr val="accent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black"/>
              </a:solidFill>
              <a:effectLst/>
              <a:uLnTx/>
              <a:uFillTx/>
              <a:latin typeface="Arial"/>
            </a:endParaRPr>
          </a:p>
        </p:txBody>
      </p:sp>
      <p:sp>
        <p:nvSpPr>
          <p:cNvPr id="16" name="Pfeil: 180-Grad 15">
            <a:extLst>
              <a:ext uri="{FF2B5EF4-FFF2-40B4-BE49-F238E27FC236}">
                <a16:creationId xmlns:a16="http://schemas.microsoft.com/office/drawing/2014/main" id="{CA9D6F18-A058-24D6-5B0D-13C3690E378E}"/>
              </a:ext>
            </a:extLst>
          </p:cNvPr>
          <p:cNvSpPr/>
          <p:nvPr/>
        </p:nvSpPr>
        <p:spPr>
          <a:xfrm>
            <a:off x="2409460" y="5241946"/>
            <a:ext cx="4641115" cy="460703"/>
          </a:xfrm>
          <a:prstGeom prst="uturnArrow">
            <a:avLst>
              <a:gd name="adj1" fmla="val 0"/>
              <a:gd name="adj2" fmla="val 25000"/>
              <a:gd name="adj3" fmla="val 32621"/>
              <a:gd name="adj4" fmla="val 43750"/>
              <a:gd name="adj5" fmla="val 75000"/>
            </a:avLst>
          </a:prstGeom>
          <a:solidFill>
            <a:schemeClr val="accent4"/>
          </a:solidFill>
          <a:ln w="28575" cap="flat" cmpd="sng" algn="ctr">
            <a:solidFill>
              <a:schemeClr val="accent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black"/>
              </a:solidFill>
              <a:effectLst/>
              <a:uLnTx/>
              <a:uFillTx/>
              <a:latin typeface="Arial"/>
            </a:endParaRPr>
          </a:p>
        </p:txBody>
      </p:sp>
      <p:graphicFrame>
        <p:nvGraphicFramePr>
          <p:cNvPr id="17" name="Tabelle 16">
            <a:extLst>
              <a:ext uri="{FF2B5EF4-FFF2-40B4-BE49-F238E27FC236}">
                <a16:creationId xmlns:a16="http://schemas.microsoft.com/office/drawing/2014/main" id="{95EEC0CA-487C-90A5-BB9C-03183D4159E1}"/>
              </a:ext>
            </a:extLst>
          </p:cNvPr>
          <p:cNvGraphicFramePr>
            <a:graphicFrameLocks noGrp="1"/>
          </p:cNvGraphicFramePr>
          <p:nvPr>
            <p:extLst>
              <p:ext uri="{D42A27DB-BD31-4B8C-83A1-F6EECF244321}">
                <p14:modId xmlns:p14="http://schemas.microsoft.com/office/powerpoint/2010/main" val="1741655712"/>
              </p:ext>
            </p:extLst>
          </p:nvPr>
        </p:nvGraphicFramePr>
        <p:xfrm>
          <a:off x="5908985" y="5622266"/>
          <a:ext cx="4241274" cy="1116330"/>
        </p:xfrm>
        <a:graphic>
          <a:graphicData uri="http://schemas.openxmlformats.org/drawingml/2006/table">
            <a:tbl>
              <a:tblPr/>
              <a:tblGrid>
                <a:gridCol w="706879">
                  <a:extLst>
                    <a:ext uri="{9D8B030D-6E8A-4147-A177-3AD203B41FA5}">
                      <a16:colId xmlns:a16="http://schemas.microsoft.com/office/drawing/2014/main" val="1804535156"/>
                    </a:ext>
                  </a:extLst>
                </a:gridCol>
                <a:gridCol w="706879">
                  <a:extLst>
                    <a:ext uri="{9D8B030D-6E8A-4147-A177-3AD203B41FA5}">
                      <a16:colId xmlns:a16="http://schemas.microsoft.com/office/drawing/2014/main" val="927489068"/>
                    </a:ext>
                  </a:extLst>
                </a:gridCol>
                <a:gridCol w="706879">
                  <a:extLst>
                    <a:ext uri="{9D8B030D-6E8A-4147-A177-3AD203B41FA5}">
                      <a16:colId xmlns:a16="http://schemas.microsoft.com/office/drawing/2014/main" val="3472722308"/>
                    </a:ext>
                  </a:extLst>
                </a:gridCol>
                <a:gridCol w="706879">
                  <a:extLst>
                    <a:ext uri="{9D8B030D-6E8A-4147-A177-3AD203B41FA5}">
                      <a16:colId xmlns:a16="http://schemas.microsoft.com/office/drawing/2014/main" val="2453066023"/>
                    </a:ext>
                  </a:extLst>
                </a:gridCol>
                <a:gridCol w="706879">
                  <a:extLst>
                    <a:ext uri="{9D8B030D-6E8A-4147-A177-3AD203B41FA5}">
                      <a16:colId xmlns:a16="http://schemas.microsoft.com/office/drawing/2014/main" val="2638001357"/>
                    </a:ext>
                  </a:extLst>
                </a:gridCol>
                <a:gridCol w="706879">
                  <a:extLst>
                    <a:ext uri="{9D8B030D-6E8A-4147-A177-3AD203B41FA5}">
                      <a16:colId xmlns:a16="http://schemas.microsoft.com/office/drawing/2014/main" val="862924796"/>
                    </a:ext>
                  </a:extLst>
                </a:gridCol>
              </a:tblGrid>
              <a:tr h="200025">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1" i="0" u="none" strike="noStrike" noProof="0" dirty="0">
                          <a:solidFill>
                            <a:srgbClr val="FFFFFF"/>
                          </a:solidFill>
                          <a:effectLst/>
                          <a:latin typeface="Calibri" panose="020F0502020204030204" pitchFamily="34" charset="0"/>
                        </a:rPr>
                        <a:t>Teilnahme-</a:t>
                      </a:r>
                    </a:p>
                    <a:p>
                      <a:pPr algn="l" fontAlgn="b"/>
                      <a:r>
                        <a:rPr lang="de-DE" sz="1100" b="1" i="0" u="none" strike="noStrike" noProof="0" dirty="0">
                          <a:solidFill>
                            <a:srgbClr val="FFFFFF"/>
                          </a:solidFill>
                          <a:effectLst/>
                          <a:latin typeface="Calibri" panose="020F0502020204030204" pitchFamily="34" charset="0"/>
                        </a:rPr>
                        <a:t>ID</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User-ID </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Org-ID</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dirty="0">
                          <a:solidFill>
                            <a:srgbClr val="FFFFFF"/>
                          </a:solidFill>
                          <a:effectLst/>
                          <a:latin typeface="Calibri" panose="020F0502020204030204" pitchFamily="34" charset="0"/>
                        </a:rPr>
                        <a:t>Frage 1</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a:solidFill>
                            <a:srgbClr val="FFFFFF"/>
                          </a:solidFill>
                          <a:effectLst/>
                          <a:latin typeface="Calibri" panose="020F0502020204030204" pitchFamily="34" charset="0"/>
                        </a:rPr>
                        <a:t>Frage </a:t>
                      </a:r>
                      <a:r>
                        <a:rPr lang="de-DE" sz="1100" b="1" i="0" u="none" strike="noStrike" noProof="0" dirty="0">
                          <a:solidFill>
                            <a:srgbClr val="FFFFFF"/>
                          </a:solidFill>
                          <a:effectLst/>
                          <a:latin typeface="Calibri" panose="020F0502020204030204" pitchFamily="34" charset="0"/>
                        </a:rPr>
                        <a:t>2</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dirty="0">
                          <a:solidFill>
                            <a:srgbClr val="FFFFFF"/>
                          </a:solidFill>
                          <a:effectLst/>
                          <a:latin typeface="Calibri" panose="020F0502020204030204" pitchFamily="34" charset="0"/>
                        </a:rPr>
                        <a:t>Frage 3</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extLst>
                  <a:ext uri="{0D108BD9-81ED-4DB2-BD59-A6C34878D82A}">
                    <a16:rowId xmlns:a16="http://schemas.microsoft.com/office/drawing/2014/main" val="85361162"/>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1039 </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endParaRPr lang="de-DE" sz="1100" b="0" i="0" u="none" strike="noStrike" noProof="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100000</a:t>
                      </a:r>
                    </a:p>
                  </a:txBody>
                  <a:tcPr marL="3810" marR="3810" marT="3810" marB="0" anchor="ctr">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5</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3</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668708832"/>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1040</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endParaRPr lang="de-DE" sz="1100" b="0" i="0" u="none" strike="noStrike" noProof="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100100</a:t>
                      </a:r>
                    </a:p>
                  </a:txBody>
                  <a:tcPr marL="3810" marR="3810" marT="381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2</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5</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2</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093322001"/>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1041</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endParaRPr lang="de-DE" sz="1100" b="0" i="0" u="none" strike="noStrike" noProof="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100110</a:t>
                      </a:r>
                    </a:p>
                  </a:txBody>
                  <a:tcPr marL="3810" marR="3810" marT="381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255010213"/>
                  </a:ext>
                </a:extLst>
              </a:tr>
              <a:tr h="200025">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1042</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endParaRPr lang="de-DE" sz="1100" b="0" i="0" u="none" strike="noStrike" noProof="0"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100111</a:t>
                      </a:r>
                    </a:p>
                  </a:txBody>
                  <a:tcPr marL="3810" marR="3810" marT="3810" marB="0" anchor="ctr">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2</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4</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877900142"/>
                  </a:ext>
                </a:extLst>
              </a:tr>
            </a:tbl>
          </a:graphicData>
        </a:graphic>
      </p:graphicFrame>
      <p:graphicFrame>
        <p:nvGraphicFramePr>
          <p:cNvPr id="18" name="Tabelle 17">
            <a:extLst>
              <a:ext uri="{FF2B5EF4-FFF2-40B4-BE49-F238E27FC236}">
                <a16:creationId xmlns:a16="http://schemas.microsoft.com/office/drawing/2014/main" id="{0A981704-AD68-B1C2-610C-7722AD351BBE}"/>
              </a:ext>
            </a:extLst>
          </p:cNvPr>
          <p:cNvGraphicFramePr>
            <a:graphicFrameLocks noGrp="1"/>
          </p:cNvGraphicFramePr>
          <p:nvPr>
            <p:extLst>
              <p:ext uri="{D42A27DB-BD31-4B8C-83A1-F6EECF244321}">
                <p14:modId xmlns:p14="http://schemas.microsoft.com/office/powerpoint/2010/main" val="1120682795"/>
              </p:ext>
            </p:extLst>
          </p:nvPr>
        </p:nvGraphicFramePr>
        <p:xfrm>
          <a:off x="193241" y="5595107"/>
          <a:ext cx="3028241" cy="1231302"/>
        </p:xfrm>
        <a:graphic>
          <a:graphicData uri="http://schemas.openxmlformats.org/drawingml/2006/table">
            <a:tbl>
              <a:tblPr/>
              <a:tblGrid>
                <a:gridCol w="744779">
                  <a:extLst>
                    <a:ext uri="{9D8B030D-6E8A-4147-A177-3AD203B41FA5}">
                      <a16:colId xmlns:a16="http://schemas.microsoft.com/office/drawing/2014/main" val="899492800"/>
                    </a:ext>
                  </a:extLst>
                </a:gridCol>
                <a:gridCol w="744779">
                  <a:extLst>
                    <a:ext uri="{9D8B030D-6E8A-4147-A177-3AD203B41FA5}">
                      <a16:colId xmlns:a16="http://schemas.microsoft.com/office/drawing/2014/main" val="3831461383"/>
                    </a:ext>
                  </a:extLst>
                </a:gridCol>
                <a:gridCol w="931579">
                  <a:extLst>
                    <a:ext uri="{9D8B030D-6E8A-4147-A177-3AD203B41FA5}">
                      <a16:colId xmlns:a16="http://schemas.microsoft.com/office/drawing/2014/main" val="1241262310"/>
                    </a:ext>
                  </a:extLst>
                </a:gridCol>
                <a:gridCol w="607104">
                  <a:extLst>
                    <a:ext uri="{9D8B030D-6E8A-4147-A177-3AD203B41FA5}">
                      <a16:colId xmlns:a16="http://schemas.microsoft.com/office/drawing/2014/main" val="2540448452"/>
                    </a:ext>
                  </a:extLst>
                </a:gridCol>
              </a:tblGrid>
              <a:tr h="229833">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1" i="0" u="none" strike="noStrike" dirty="0">
                          <a:solidFill>
                            <a:srgbClr val="FFFFFF"/>
                          </a:solidFill>
                          <a:effectLst/>
                          <a:latin typeface="Calibri" panose="020F0502020204030204" pitchFamily="34" charset="0"/>
                        </a:rPr>
                        <a:t>Name</a:t>
                      </a:r>
                    </a:p>
                  </a:txBody>
                  <a:tcPr marL="9525" marR="9525" marT="9525" marB="0" anchor="b">
                    <a:lnL w="12700" cap="flat" cmpd="sng" algn="ctr">
                      <a:solidFill>
                        <a:sysClr val="windowText" lastClr="000000"/>
                      </a:solidFill>
                      <a:prstDash val="solid"/>
                      <a:round/>
                      <a:headEnd type="none" w="med" len="med"/>
                      <a:tailEnd type="none" w="med" len="med"/>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1" i="0" u="none" strike="noStrike" dirty="0">
                          <a:solidFill>
                            <a:srgbClr val="FFFFFF"/>
                          </a:solidFill>
                          <a:effectLst/>
                          <a:latin typeface="Calibri" panose="020F0502020204030204" pitchFamily="34" charset="0"/>
                        </a:rPr>
                        <a:t>E-Mail</a:t>
                      </a:r>
                    </a:p>
                  </a:txBody>
                  <a:tcPr marL="9525" marR="9525" marT="9525"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User-ID </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Org-ID</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a:noFill/>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extLst>
                  <a:ext uri="{0D108BD9-81ED-4DB2-BD59-A6C34878D82A}">
                    <a16:rowId xmlns:a16="http://schemas.microsoft.com/office/drawing/2014/main" val="3079130241"/>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Schmidt </a:t>
                      </a:r>
                    </a:p>
                  </a:txBody>
                  <a:tcPr marL="9525" marR="9525" marT="9525" marB="0" anchor="b">
                    <a:lnL w="12700" cap="flat" cmpd="sng" algn="ctr">
                      <a:solidFill>
                        <a:sysClr val="windowText" lastClr="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S@ma.de</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001</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100000</a:t>
                      </a:r>
                    </a:p>
                  </a:txBody>
                  <a:tcPr marL="3810" marR="3810" marT="381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804991647"/>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Müller</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M@ma.de</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002</a:t>
                      </a:r>
                    </a:p>
                  </a:txBody>
                  <a:tcPr marL="9525" marR="9525" marT="9525" marB="0" anchor="ctr">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100100</a:t>
                      </a:r>
                    </a:p>
                  </a:txBody>
                  <a:tcPr marL="3810" marR="3810" marT="381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852521547"/>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Walter</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W@ma.de</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003</a:t>
                      </a:r>
                    </a:p>
                  </a:txBody>
                  <a:tcPr marL="9525" marR="9525" marT="9525" marB="0" anchor="ctr">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100110</a:t>
                      </a:r>
                    </a:p>
                  </a:txBody>
                  <a:tcPr marL="3810" marR="3810" marT="381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418747933"/>
                  </a:ext>
                </a:extLst>
              </a:tr>
              <a:tr h="229833">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Fritz</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F@ma.de</a:t>
                      </a:r>
                    </a:p>
                  </a:txBody>
                  <a:tcPr marL="9525" marR="9525" marT="9525"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004</a:t>
                      </a:r>
                    </a:p>
                  </a:txBody>
                  <a:tcPr marL="9525" marR="9525" marT="9525" marB="0" anchor="ctr">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100111</a:t>
                      </a:r>
                    </a:p>
                  </a:txBody>
                  <a:tcPr marL="3810" marR="3810" marT="3810" marB="0" anchor="ctr">
                    <a:lnL>
                      <a:noFill/>
                    </a:lnL>
                    <a:lnR w="12700" cap="flat" cmpd="sng" algn="ctr">
                      <a:noFill/>
                      <a:prstDash val="solid"/>
                      <a:round/>
                      <a:headEnd type="none" w="med" len="med"/>
                      <a:tailEnd type="none" w="med" len="med"/>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450175569"/>
                  </a:ext>
                </a:extLst>
              </a:tr>
            </a:tbl>
          </a:graphicData>
        </a:graphic>
      </p:graphicFrame>
      <p:sp>
        <p:nvSpPr>
          <p:cNvPr id="19" name="Textfeld 18">
            <a:extLst>
              <a:ext uri="{FF2B5EF4-FFF2-40B4-BE49-F238E27FC236}">
                <a16:creationId xmlns:a16="http://schemas.microsoft.com/office/drawing/2014/main" id="{5A351799-F871-CC7A-A84D-3ED204D49E6D}"/>
              </a:ext>
            </a:extLst>
          </p:cNvPr>
          <p:cNvSpPr txBox="1"/>
          <p:nvPr/>
        </p:nvSpPr>
        <p:spPr>
          <a:xfrm>
            <a:off x="108397" y="5302891"/>
            <a:ext cx="3810000" cy="246221"/>
          </a:xfrm>
          <a:prstGeom prst="rect">
            <a:avLst/>
          </a:prstGeom>
          <a:noFill/>
        </p:spPr>
        <p:txBody>
          <a:bodyPr wrap="square" rtlCol="0">
            <a:spAutoFit/>
          </a:bodyPr>
          <a:lstStyle/>
          <a:p>
            <a:r>
              <a:rPr lang="de-DE" sz="1000" b="1" dirty="0">
                <a:solidFill>
                  <a:prstClr val="black"/>
                </a:solidFill>
              </a:rPr>
              <a:t>Personenbezogene Daten</a:t>
            </a:r>
            <a:endParaRPr lang="en-US" sz="1000" b="1" dirty="0">
              <a:solidFill>
                <a:prstClr val="black"/>
              </a:solidFill>
            </a:endParaRPr>
          </a:p>
        </p:txBody>
      </p:sp>
      <p:sp>
        <p:nvSpPr>
          <p:cNvPr id="20" name="Textfeld 19">
            <a:extLst>
              <a:ext uri="{FF2B5EF4-FFF2-40B4-BE49-F238E27FC236}">
                <a16:creationId xmlns:a16="http://schemas.microsoft.com/office/drawing/2014/main" id="{35F0CACD-88DB-C983-8D62-61DD3DB6A8F6}"/>
              </a:ext>
            </a:extLst>
          </p:cNvPr>
          <p:cNvSpPr txBox="1"/>
          <p:nvPr/>
        </p:nvSpPr>
        <p:spPr>
          <a:xfrm>
            <a:off x="7124059" y="5302891"/>
            <a:ext cx="3810000" cy="246221"/>
          </a:xfrm>
          <a:prstGeom prst="rect">
            <a:avLst/>
          </a:prstGeom>
          <a:noFill/>
        </p:spPr>
        <p:txBody>
          <a:bodyPr wrap="square" rtlCol="0">
            <a:spAutoFit/>
          </a:bodyPr>
          <a:lstStyle/>
          <a:p>
            <a:r>
              <a:rPr lang="de-DE" sz="1000" b="1" dirty="0">
                <a:solidFill>
                  <a:prstClr val="black"/>
                </a:solidFill>
              </a:rPr>
              <a:t>Daten der Befragung</a:t>
            </a:r>
            <a:endParaRPr lang="en-US" sz="1000" b="1" dirty="0">
              <a:solidFill>
                <a:prstClr val="black"/>
              </a:solidFill>
            </a:endParaRPr>
          </a:p>
        </p:txBody>
      </p:sp>
      <p:pic>
        <p:nvPicPr>
          <p:cNvPr id="21" name="Grafik 20">
            <a:extLst>
              <a:ext uri="{FF2B5EF4-FFF2-40B4-BE49-F238E27FC236}">
                <a16:creationId xmlns:a16="http://schemas.microsoft.com/office/drawing/2014/main" id="{6DD9F638-57CB-3029-DA04-CBE5DAF6C3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566409">
            <a:off x="4248636" y="5793262"/>
            <a:ext cx="672596" cy="672596"/>
          </a:xfrm>
          <a:prstGeom prst="rect">
            <a:avLst/>
          </a:prstGeom>
        </p:spPr>
      </p:pic>
      <p:sp>
        <p:nvSpPr>
          <p:cNvPr id="22" name="Textfeld 21">
            <a:extLst>
              <a:ext uri="{FF2B5EF4-FFF2-40B4-BE49-F238E27FC236}">
                <a16:creationId xmlns:a16="http://schemas.microsoft.com/office/drawing/2014/main" id="{123C4596-5E25-7FC4-437A-35F143E96794}"/>
              </a:ext>
            </a:extLst>
          </p:cNvPr>
          <p:cNvSpPr txBox="1"/>
          <p:nvPr/>
        </p:nvSpPr>
        <p:spPr>
          <a:xfrm>
            <a:off x="4260441" y="5292046"/>
            <a:ext cx="503191" cy="1446550"/>
          </a:xfrm>
          <a:prstGeom prst="rect">
            <a:avLst/>
          </a:prstGeom>
          <a:noFill/>
        </p:spPr>
        <p:txBody>
          <a:bodyPr wrap="square" rtlCol="0">
            <a:spAutoFit/>
          </a:bodyPr>
          <a:lstStyle/>
          <a:p>
            <a:r>
              <a:rPr lang="de-DE" sz="8800" dirty="0">
                <a:solidFill>
                  <a:srgbClr val="FF0000"/>
                </a:solidFill>
              </a:rPr>
              <a:t>x</a:t>
            </a:r>
          </a:p>
        </p:txBody>
      </p:sp>
      <p:sp>
        <p:nvSpPr>
          <p:cNvPr id="23" name="Rechteck 22">
            <a:extLst>
              <a:ext uri="{FF2B5EF4-FFF2-40B4-BE49-F238E27FC236}">
                <a16:creationId xmlns:a16="http://schemas.microsoft.com/office/drawing/2014/main" id="{9A63BD0A-9105-12C5-03D6-AE9E084C799E}"/>
              </a:ext>
            </a:extLst>
          </p:cNvPr>
          <p:cNvSpPr/>
          <p:nvPr/>
        </p:nvSpPr>
        <p:spPr>
          <a:xfrm>
            <a:off x="6625021" y="3143479"/>
            <a:ext cx="1359540" cy="1116331"/>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a:extLst>
              <a:ext uri="{FF2B5EF4-FFF2-40B4-BE49-F238E27FC236}">
                <a16:creationId xmlns:a16="http://schemas.microsoft.com/office/drawing/2014/main" id="{30A7CB53-AE0B-03DC-4DB3-DAC5C5AE685E}"/>
              </a:ext>
            </a:extLst>
          </p:cNvPr>
          <p:cNvSpPr/>
          <p:nvPr/>
        </p:nvSpPr>
        <p:spPr>
          <a:xfrm>
            <a:off x="6625021" y="5622265"/>
            <a:ext cx="1359540" cy="1116331"/>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a:extLst>
              <a:ext uri="{FF2B5EF4-FFF2-40B4-BE49-F238E27FC236}">
                <a16:creationId xmlns:a16="http://schemas.microsoft.com/office/drawing/2014/main" id="{0514932D-A6D7-24EF-B569-5AA1DFC925EE}"/>
              </a:ext>
            </a:extLst>
          </p:cNvPr>
          <p:cNvSpPr/>
          <p:nvPr/>
        </p:nvSpPr>
        <p:spPr>
          <a:xfrm>
            <a:off x="1858432" y="5574478"/>
            <a:ext cx="1359540" cy="1231302"/>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6BDB2F39-CEEF-C9CC-DF53-0FB33EA7AA9F}"/>
              </a:ext>
            </a:extLst>
          </p:cNvPr>
          <p:cNvSpPr/>
          <p:nvPr/>
        </p:nvSpPr>
        <p:spPr>
          <a:xfrm>
            <a:off x="1520255" y="3110165"/>
            <a:ext cx="1359540" cy="1231302"/>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850704F4-B1F0-496E-EC26-E99D680BF8B1}"/>
              </a:ext>
            </a:extLst>
          </p:cNvPr>
          <p:cNvSpPr txBox="1"/>
          <p:nvPr/>
        </p:nvSpPr>
        <p:spPr>
          <a:xfrm>
            <a:off x="6784566" y="6255510"/>
            <a:ext cx="309360" cy="369332"/>
          </a:xfrm>
          <a:prstGeom prst="rect">
            <a:avLst/>
          </a:prstGeom>
          <a:noFill/>
        </p:spPr>
        <p:txBody>
          <a:bodyPr wrap="square" rtlCol="0">
            <a:spAutoFit/>
          </a:bodyPr>
          <a:lstStyle/>
          <a:p>
            <a:r>
              <a:rPr lang="de-DE" dirty="0">
                <a:solidFill>
                  <a:srgbClr val="FF0000"/>
                </a:solidFill>
              </a:rPr>
              <a:t>x</a:t>
            </a:r>
          </a:p>
        </p:txBody>
      </p:sp>
      <p:sp>
        <p:nvSpPr>
          <p:cNvPr id="28" name="Textfeld 27">
            <a:extLst>
              <a:ext uri="{FF2B5EF4-FFF2-40B4-BE49-F238E27FC236}">
                <a16:creationId xmlns:a16="http://schemas.microsoft.com/office/drawing/2014/main" id="{DA0F8929-9E83-2E50-941A-516533C40B4D}"/>
              </a:ext>
            </a:extLst>
          </p:cNvPr>
          <p:cNvSpPr txBox="1"/>
          <p:nvPr/>
        </p:nvSpPr>
        <p:spPr>
          <a:xfrm>
            <a:off x="6781066" y="6059114"/>
            <a:ext cx="309360" cy="369332"/>
          </a:xfrm>
          <a:prstGeom prst="rect">
            <a:avLst/>
          </a:prstGeom>
          <a:noFill/>
        </p:spPr>
        <p:txBody>
          <a:bodyPr wrap="square" rtlCol="0">
            <a:spAutoFit/>
          </a:bodyPr>
          <a:lstStyle/>
          <a:p>
            <a:r>
              <a:rPr lang="de-DE" dirty="0">
                <a:solidFill>
                  <a:srgbClr val="FF0000"/>
                </a:solidFill>
              </a:rPr>
              <a:t>x</a:t>
            </a:r>
          </a:p>
        </p:txBody>
      </p:sp>
      <p:sp>
        <p:nvSpPr>
          <p:cNvPr id="29" name="Textfeld 28">
            <a:extLst>
              <a:ext uri="{FF2B5EF4-FFF2-40B4-BE49-F238E27FC236}">
                <a16:creationId xmlns:a16="http://schemas.microsoft.com/office/drawing/2014/main" id="{1AECD426-BC6C-3CEA-7DCE-29C349379143}"/>
              </a:ext>
            </a:extLst>
          </p:cNvPr>
          <p:cNvSpPr txBox="1"/>
          <p:nvPr/>
        </p:nvSpPr>
        <p:spPr>
          <a:xfrm>
            <a:off x="6781066" y="5883266"/>
            <a:ext cx="309360" cy="369332"/>
          </a:xfrm>
          <a:prstGeom prst="rect">
            <a:avLst/>
          </a:prstGeom>
          <a:noFill/>
        </p:spPr>
        <p:txBody>
          <a:bodyPr wrap="square" rtlCol="0">
            <a:spAutoFit/>
          </a:bodyPr>
          <a:lstStyle/>
          <a:p>
            <a:r>
              <a:rPr lang="de-DE" dirty="0">
                <a:solidFill>
                  <a:srgbClr val="FF0000"/>
                </a:solidFill>
              </a:rPr>
              <a:t>x</a:t>
            </a:r>
          </a:p>
        </p:txBody>
      </p:sp>
      <p:sp>
        <p:nvSpPr>
          <p:cNvPr id="30" name="Textfeld 29">
            <a:extLst>
              <a:ext uri="{FF2B5EF4-FFF2-40B4-BE49-F238E27FC236}">
                <a16:creationId xmlns:a16="http://schemas.microsoft.com/office/drawing/2014/main" id="{778E9176-A406-7D5F-4B40-6978EC3A2FE8}"/>
              </a:ext>
            </a:extLst>
          </p:cNvPr>
          <p:cNvSpPr txBox="1"/>
          <p:nvPr/>
        </p:nvSpPr>
        <p:spPr>
          <a:xfrm>
            <a:off x="6781066" y="6428446"/>
            <a:ext cx="309360" cy="369332"/>
          </a:xfrm>
          <a:prstGeom prst="rect">
            <a:avLst/>
          </a:prstGeom>
          <a:noFill/>
        </p:spPr>
        <p:txBody>
          <a:bodyPr wrap="square" rtlCol="0">
            <a:spAutoFit/>
          </a:bodyPr>
          <a:lstStyle/>
          <a:p>
            <a:r>
              <a:rPr lang="de-DE" dirty="0">
                <a:solidFill>
                  <a:srgbClr val="FF0000"/>
                </a:solidFill>
              </a:rPr>
              <a:t>x</a:t>
            </a:r>
          </a:p>
        </p:txBody>
      </p:sp>
    </p:spTree>
    <p:extLst>
      <p:ext uri="{BB962C8B-B14F-4D97-AF65-F5344CB8AC3E}">
        <p14:creationId xmlns:p14="http://schemas.microsoft.com/office/powerpoint/2010/main" val="341477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203264-B072-7B49-5CB6-755B74D57946}"/>
              </a:ext>
            </a:extLst>
          </p:cNvPr>
          <p:cNvSpPr>
            <a:spLocks noGrp="1"/>
          </p:cNvSpPr>
          <p:nvPr>
            <p:ph type="title"/>
          </p:nvPr>
        </p:nvSpPr>
        <p:spPr/>
        <p:txBody>
          <a:bodyPr>
            <a:normAutofit/>
          </a:bodyPr>
          <a:lstStyle/>
          <a:p>
            <a:r>
              <a:rPr lang="de-DE" dirty="0"/>
              <a:t>Anonymisierung und Pseudonymisierung</a:t>
            </a:r>
          </a:p>
        </p:txBody>
      </p:sp>
      <p:sp>
        <p:nvSpPr>
          <p:cNvPr id="3" name="Fußzeilenplatzhalter 2">
            <a:extLst>
              <a:ext uri="{FF2B5EF4-FFF2-40B4-BE49-F238E27FC236}">
                <a16:creationId xmlns:a16="http://schemas.microsoft.com/office/drawing/2014/main" id="{B37C80A2-9DCD-5905-27C7-1F7A1FBE2877}"/>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CC3622E-B525-A811-DE79-70390A337F33}"/>
              </a:ext>
            </a:extLst>
          </p:cNvPr>
          <p:cNvSpPr>
            <a:spLocks noGrp="1"/>
          </p:cNvSpPr>
          <p:nvPr>
            <p:ph type="sldNum" sz="quarter" idx="12"/>
          </p:nvPr>
        </p:nvSpPr>
        <p:spPr/>
        <p:txBody>
          <a:bodyPr/>
          <a:lstStyle/>
          <a:p>
            <a:fld id="{D2497DF5-A2E6-4A0F-AF9A-3241C4C751F7}" type="slidenum">
              <a:rPr lang="de-DE" smtClean="0"/>
              <a:t>12</a:t>
            </a:fld>
            <a:endParaRPr lang="de-DE"/>
          </a:p>
        </p:txBody>
      </p:sp>
      <p:sp>
        <p:nvSpPr>
          <p:cNvPr id="5" name="Textplatzhalter 4">
            <a:extLst>
              <a:ext uri="{FF2B5EF4-FFF2-40B4-BE49-F238E27FC236}">
                <a16:creationId xmlns:a16="http://schemas.microsoft.com/office/drawing/2014/main" id="{EA1BE804-7B97-A4AA-3F7E-091478313D6F}"/>
              </a:ext>
            </a:extLst>
          </p:cNvPr>
          <p:cNvSpPr>
            <a:spLocks noGrp="1"/>
          </p:cNvSpPr>
          <p:nvPr>
            <p:ph type="body" sz="quarter" idx="13"/>
          </p:nvPr>
        </p:nvSpPr>
        <p:spPr/>
        <p:txBody>
          <a:bodyPr/>
          <a:lstStyle/>
          <a:p>
            <a:r>
              <a:rPr lang="de-DE" dirty="0"/>
              <a:t>Detaillierte Darstellung</a:t>
            </a:r>
          </a:p>
        </p:txBody>
      </p:sp>
      <p:sp>
        <p:nvSpPr>
          <p:cNvPr id="8" name="Textplatzhalter 3">
            <a:extLst>
              <a:ext uri="{FF2B5EF4-FFF2-40B4-BE49-F238E27FC236}">
                <a16:creationId xmlns:a16="http://schemas.microsoft.com/office/drawing/2014/main" id="{E3E948CD-AB39-1A2D-D1B8-9DDD580B5AE5}"/>
              </a:ext>
            </a:extLst>
          </p:cNvPr>
          <p:cNvSpPr txBox="1">
            <a:spLocks/>
          </p:cNvSpPr>
          <p:nvPr/>
        </p:nvSpPr>
        <p:spPr>
          <a:xfrm>
            <a:off x="215996" y="1055872"/>
            <a:ext cx="10025061" cy="5014912"/>
          </a:xfrm>
          <a:prstGeom prst="rect">
            <a:avLst/>
          </a:prstGeom>
        </p:spPr>
        <p:txBody>
          <a:bodyPr numCol="1"/>
          <a:lst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400" dirty="0"/>
              <a:t>Generell gilt: Die Speicherung individueller Antworten auf Befragungen erfolgt den geltenden Datenschutzregelungen entsprechend entweder anonymisiert oder pseudonymisiert in unseren Systemen. </a:t>
            </a:r>
          </a:p>
          <a:p>
            <a:pPr marL="0" indent="0">
              <a:buNone/>
            </a:pPr>
            <a:r>
              <a:rPr lang="de-DE" sz="1400" b="1" dirty="0"/>
              <a:t>Pseudonymisierung:</a:t>
            </a:r>
          </a:p>
          <a:p>
            <a:pPr marL="0" indent="0">
              <a:buNone/>
            </a:pPr>
            <a:r>
              <a:rPr lang="de-DE" sz="1400" dirty="0"/>
              <a:t>Die Antworten werden pseudonymisiert gespeichert. Eine Zuordnung von Antworten zu einzelnen Personen ist nur Admins von </a:t>
            </a:r>
            <a:r>
              <a:rPr lang="de-DE" sz="1400" dirty="0" err="1"/>
              <a:t>HRinstruments</a:t>
            </a:r>
            <a:r>
              <a:rPr lang="de-DE" sz="1400" dirty="0"/>
              <a:t>, </a:t>
            </a:r>
            <a:br>
              <a:rPr lang="de-DE" sz="1400" dirty="0"/>
            </a:br>
            <a:r>
              <a:rPr lang="de-DE" sz="1400" dirty="0"/>
              <a:t>aber nicht dem Kunden möglich. </a:t>
            </a:r>
            <a:r>
              <a:rPr lang="de-DE" sz="1400" dirty="0" err="1"/>
              <a:t>HRinstruments</a:t>
            </a:r>
            <a:r>
              <a:rPr lang="de-DE" sz="1400" dirty="0"/>
              <a:t> darf diese Information nicht an Kunden weitergeben, um die Vertraulichkeit zu gewährleisten.</a:t>
            </a:r>
          </a:p>
          <a:p>
            <a:endParaRPr lang="de-DE" sz="1400" dirty="0"/>
          </a:p>
          <a:p>
            <a:endParaRPr lang="de-DE" dirty="0"/>
          </a:p>
          <a:p>
            <a:endParaRPr lang="de-DE" dirty="0"/>
          </a:p>
          <a:p>
            <a:endParaRPr lang="de-DE" dirty="0"/>
          </a:p>
          <a:p>
            <a:endParaRPr lang="de-DE" sz="800" dirty="0"/>
          </a:p>
          <a:p>
            <a:pPr marL="0" indent="0">
              <a:buNone/>
            </a:pPr>
            <a:endParaRPr lang="de-DE" sz="1400" b="1" dirty="0"/>
          </a:p>
          <a:p>
            <a:pPr marL="0" indent="0">
              <a:buNone/>
            </a:pPr>
            <a:r>
              <a:rPr lang="de-DE" sz="1400" b="1" dirty="0"/>
              <a:t>Anonymisierung:</a:t>
            </a:r>
          </a:p>
          <a:p>
            <a:pPr marL="0" indent="0">
              <a:buNone/>
            </a:pPr>
            <a:r>
              <a:rPr lang="de-DE" sz="1400" dirty="0"/>
              <a:t>Die Antworten werden anonym gespeichert. Beim Start der Befragung ODER nach Erzeugung der Berichte wird die Zuordnung von Antworten zu einzelnen Personen gelöscht.</a:t>
            </a:r>
          </a:p>
          <a:p>
            <a:endParaRPr lang="de-DE" dirty="0"/>
          </a:p>
          <a:p>
            <a:endParaRPr lang="de-DE" dirty="0"/>
          </a:p>
        </p:txBody>
      </p:sp>
      <p:sp>
        <p:nvSpPr>
          <p:cNvPr id="9" name="Pfeil: 180-Grad 8">
            <a:extLst>
              <a:ext uri="{FF2B5EF4-FFF2-40B4-BE49-F238E27FC236}">
                <a16:creationId xmlns:a16="http://schemas.microsoft.com/office/drawing/2014/main" id="{76E8AB63-2856-C719-8335-7C4827345E1F}"/>
              </a:ext>
            </a:extLst>
          </p:cNvPr>
          <p:cNvSpPr/>
          <p:nvPr/>
        </p:nvSpPr>
        <p:spPr>
          <a:xfrm>
            <a:off x="2173625" y="2759803"/>
            <a:ext cx="4851145" cy="460703"/>
          </a:xfrm>
          <a:prstGeom prst="uturnArrow">
            <a:avLst>
              <a:gd name="adj1" fmla="val 0"/>
              <a:gd name="adj2" fmla="val 25000"/>
              <a:gd name="adj3" fmla="val 32621"/>
              <a:gd name="adj4" fmla="val 43750"/>
              <a:gd name="adj5" fmla="val 75000"/>
            </a:avLst>
          </a:prstGeom>
          <a:solidFill>
            <a:schemeClr val="accent4"/>
          </a:solidFill>
          <a:ln w="28575" cap="flat" cmpd="sng" algn="ctr">
            <a:solidFill>
              <a:schemeClr val="accent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black"/>
              </a:solidFill>
              <a:effectLst/>
              <a:uLnTx/>
              <a:uFillTx/>
              <a:latin typeface="Arial"/>
            </a:endParaRPr>
          </a:p>
        </p:txBody>
      </p:sp>
      <p:graphicFrame>
        <p:nvGraphicFramePr>
          <p:cNvPr id="10" name="Tabelle 9">
            <a:extLst>
              <a:ext uri="{FF2B5EF4-FFF2-40B4-BE49-F238E27FC236}">
                <a16:creationId xmlns:a16="http://schemas.microsoft.com/office/drawing/2014/main" id="{BBAEE830-6E5D-20A4-FA6C-146B9253645B}"/>
              </a:ext>
            </a:extLst>
          </p:cNvPr>
          <p:cNvGraphicFramePr>
            <a:graphicFrameLocks noGrp="1"/>
          </p:cNvGraphicFramePr>
          <p:nvPr/>
        </p:nvGraphicFramePr>
        <p:xfrm>
          <a:off x="5911852" y="3148309"/>
          <a:ext cx="4241274" cy="1116330"/>
        </p:xfrm>
        <a:graphic>
          <a:graphicData uri="http://schemas.openxmlformats.org/drawingml/2006/table">
            <a:tbl>
              <a:tblPr/>
              <a:tblGrid>
                <a:gridCol w="706879">
                  <a:extLst>
                    <a:ext uri="{9D8B030D-6E8A-4147-A177-3AD203B41FA5}">
                      <a16:colId xmlns:a16="http://schemas.microsoft.com/office/drawing/2014/main" val="1804535156"/>
                    </a:ext>
                  </a:extLst>
                </a:gridCol>
                <a:gridCol w="706879">
                  <a:extLst>
                    <a:ext uri="{9D8B030D-6E8A-4147-A177-3AD203B41FA5}">
                      <a16:colId xmlns:a16="http://schemas.microsoft.com/office/drawing/2014/main" val="927489068"/>
                    </a:ext>
                  </a:extLst>
                </a:gridCol>
                <a:gridCol w="706879">
                  <a:extLst>
                    <a:ext uri="{9D8B030D-6E8A-4147-A177-3AD203B41FA5}">
                      <a16:colId xmlns:a16="http://schemas.microsoft.com/office/drawing/2014/main" val="3472722308"/>
                    </a:ext>
                  </a:extLst>
                </a:gridCol>
                <a:gridCol w="706879">
                  <a:extLst>
                    <a:ext uri="{9D8B030D-6E8A-4147-A177-3AD203B41FA5}">
                      <a16:colId xmlns:a16="http://schemas.microsoft.com/office/drawing/2014/main" val="2453066023"/>
                    </a:ext>
                  </a:extLst>
                </a:gridCol>
                <a:gridCol w="706879">
                  <a:extLst>
                    <a:ext uri="{9D8B030D-6E8A-4147-A177-3AD203B41FA5}">
                      <a16:colId xmlns:a16="http://schemas.microsoft.com/office/drawing/2014/main" val="2638001357"/>
                    </a:ext>
                  </a:extLst>
                </a:gridCol>
                <a:gridCol w="706879">
                  <a:extLst>
                    <a:ext uri="{9D8B030D-6E8A-4147-A177-3AD203B41FA5}">
                      <a16:colId xmlns:a16="http://schemas.microsoft.com/office/drawing/2014/main" val="862924796"/>
                    </a:ext>
                  </a:extLst>
                </a:gridCol>
              </a:tblGrid>
              <a:tr h="200025">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1" i="0" u="none" strike="noStrike" noProof="0" dirty="0">
                          <a:solidFill>
                            <a:srgbClr val="FFFFFF"/>
                          </a:solidFill>
                          <a:effectLst/>
                          <a:latin typeface="Calibri" panose="020F0502020204030204" pitchFamily="34" charset="0"/>
                        </a:rPr>
                        <a:t>Teilnahme-</a:t>
                      </a:r>
                    </a:p>
                    <a:p>
                      <a:pPr algn="l" fontAlgn="b"/>
                      <a:r>
                        <a:rPr lang="de-DE" sz="1100" b="1" i="0" u="none" strike="noStrike" noProof="0" dirty="0">
                          <a:solidFill>
                            <a:srgbClr val="FFFFFF"/>
                          </a:solidFill>
                          <a:effectLst/>
                          <a:latin typeface="Calibri" panose="020F0502020204030204" pitchFamily="34" charset="0"/>
                        </a:rPr>
                        <a:t>ID</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User-ID </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Org-ID</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a:solidFill>
                            <a:srgbClr val="FFFFFF"/>
                          </a:solidFill>
                          <a:effectLst/>
                          <a:latin typeface="Calibri" panose="020F0502020204030204" pitchFamily="34" charset="0"/>
                        </a:rPr>
                        <a:t>Frage </a:t>
                      </a:r>
                      <a:r>
                        <a:rPr lang="de-DE" sz="1100" b="1" i="0" u="none" strike="noStrike" noProof="0" dirty="0">
                          <a:solidFill>
                            <a:srgbClr val="FFFFFF"/>
                          </a:solidFill>
                          <a:effectLst/>
                          <a:latin typeface="Calibri" panose="020F0502020204030204" pitchFamily="34" charset="0"/>
                        </a:rPr>
                        <a:t>1</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a:solidFill>
                            <a:srgbClr val="FFFFFF"/>
                          </a:solidFill>
                          <a:effectLst/>
                          <a:latin typeface="Calibri" panose="020F0502020204030204" pitchFamily="34" charset="0"/>
                        </a:rPr>
                        <a:t>Frage </a:t>
                      </a:r>
                      <a:r>
                        <a:rPr lang="de-DE" sz="1100" b="1" i="0" u="none" strike="noStrike" noProof="0" dirty="0">
                          <a:solidFill>
                            <a:srgbClr val="FFFFFF"/>
                          </a:solidFill>
                          <a:effectLst/>
                          <a:latin typeface="Calibri" panose="020F0502020204030204" pitchFamily="34" charset="0"/>
                        </a:rPr>
                        <a:t>2</a:t>
                      </a: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de-DE" sz="1100" b="1" i="0" u="none" strike="noStrike" noProof="0" dirty="0">
                          <a:solidFill>
                            <a:srgbClr val="FFFFFF"/>
                          </a:solidFill>
                          <a:effectLst/>
                          <a:latin typeface="Calibri" panose="020F0502020204030204" pitchFamily="34" charset="0"/>
                        </a:rPr>
                        <a:t>Antworten</a:t>
                      </a:r>
                    </a:p>
                    <a:p>
                      <a:pPr algn="l" fontAlgn="b"/>
                      <a:r>
                        <a:rPr lang="de-DE" sz="1100" b="1" i="0" u="none" strike="noStrike" noProof="0" dirty="0">
                          <a:solidFill>
                            <a:srgbClr val="FFFFFF"/>
                          </a:solidFill>
                          <a:effectLst/>
                          <a:latin typeface="Calibri" panose="020F0502020204030204" pitchFamily="34" charset="0"/>
                        </a:rPr>
                        <a:t>Frage 3</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extLst>
                  <a:ext uri="{0D108BD9-81ED-4DB2-BD59-A6C34878D82A}">
                    <a16:rowId xmlns:a16="http://schemas.microsoft.com/office/drawing/2014/main" val="85361162"/>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1039 </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001</a:t>
                      </a:r>
                    </a:p>
                  </a:txBody>
                  <a:tcPr marL="9525" marR="9525" marT="9525" marB="0" anchor="b">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100000</a:t>
                      </a:r>
                    </a:p>
                  </a:txBody>
                  <a:tcPr marL="3810" marR="3810" marT="3810" marB="0" anchor="ctr">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5</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3</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668708832"/>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1040</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002</a:t>
                      </a:r>
                    </a:p>
                  </a:txBody>
                  <a:tcPr marL="9525" marR="9525" marT="9525"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100100</a:t>
                      </a:r>
                    </a:p>
                  </a:txBody>
                  <a:tcPr marL="3810" marR="3810" marT="381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2</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5</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2</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093322001"/>
                  </a:ext>
                </a:extLst>
              </a:tr>
              <a:tr h="190500">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1041</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003</a:t>
                      </a:r>
                    </a:p>
                  </a:txBody>
                  <a:tcPr marL="9525" marR="9525" marT="9525"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100110</a:t>
                      </a:r>
                    </a:p>
                  </a:txBody>
                  <a:tcPr marL="3810" marR="3810" marT="381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4</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4</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255010213"/>
                  </a:ext>
                </a:extLst>
              </a:tr>
              <a:tr h="200025">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a:solidFill>
                            <a:srgbClr val="000000"/>
                          </a:solidFill>
                          <a:effectLst/>
                          <a:latin typeface="Calibri" panose="020F0502020204030204" pitchFamily="34" charset="0"/>
                        </a:rPr>
                        <a:t>1042</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004</a:t>
                      </a:r>
                    </a:p>
                  </a:txBody>
                  <a:tcPr marL="9525" marR="9525" marT="9525" marB="0" anchor="b">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100111</a:t>
                      </a:r>
                    </a:p>
                  </a:txBody>
                  <a:tcPr marL="3810" marR="3810" marT="3810" marB="0" anchor="ctr">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2</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de-DE" sz="1100" b="0" i="0" u="none" strike="noStrike" noProof="0" dirty="0">
                          <a:solidFill>
                            <a:srgbClr val="000000"/>
                          </a:solidFill>
                          <a:effectLst/>
                          <a:latin typeface="Calibri" panose="020F0502020204030204" pitchFamily="34" charset="0"/>
                        </a:rPr>
                        <a:t>4</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877900142"/>
                  </a:ext>
                </a:extLst>
              </a:tr>
            </a:tbl>
          </a:graphicData>
        </a:graphic>
      </p:graphicFrame>
      <p:graphicFrame>
        <p:nvGraphicFramePr>
          <p:cNvPr id="11" name="Tabelle 10">
            <a:extLst>
              <a:ext uri="{FF2B5EF4-FFF2-40B4-BE49-F238E27FC236}">
                <a16:creationId xmlns:a16="http://schemas.microsoft.com/office/drawing/2014/main" id="{6B0A774E-0F6F-DF35-51E2-C9DCC1CEB398}"/>
              </a:ext>
            </a:extLst>
          </p:cNvPr>
          <p:cNvGraphicFramePr>
            <a:graphicFrameLocks noGrp="1"/>
          </p:cNvGraphicFramePr>
          <p:nvPr/>
        </p:nvGraphicFramePr>
        <p:xfrm>
          <a:off x="196108" y="3121150"/>
          <a:ext cx="2683687" cy="1231302"/>
        </p:xfrm>
        <a:graphic>
          <a:graphicData uri="http://schemas.openxmlformats.org/drawingml/2006/table">
            <a:tbl>
              <a:tblPr/>
              <a:tblGrid>
                <a:gridCol w="660038">
                  <a:extLst>
                    <a:ext uri="{9D8B030D-6E8A-4147-A177-3AD203B41FA5}">
                      <a16:colId xmlns:a16="http://schemas.microsoft.com/office/drawing/2014/main" val="899492800"/>
                    </a:ext>
                  </a:extLst>
                </a:gridCol>
                <a:gridCol w="660038">
                  <a:extLst>
                    <a:ext uri="{9D8B030D-6E8A-4147-A177-3AD203B41FA5}">
                      <a16:colId xmlns:a16="http://schemas.microsoft.com/office/drawing/2014/main" val="3831461383"/>
                    </a:ext>
                  </a:extLst>
                </a:gridCol>
                <a:gridCol w="557853">
                  <a:extLst>
                    <a:ext uri="{9D8B030D-6E8A-4147-A177-3AD203B41FA5}">
                      <a16:colId xmlns:a16="http://schemas.microsoft.com/office/drawing/2014/main" val="1241262310"/>
                    </a:ext>
                  </a:extLst>
                </a:gridCol>
                <a:gridCol w="805758">
                  <a:extLst>
                    <a:ext uri="{9D8B030D-6E8A-4147-A177-3AD203B41FA5}">
                      <a16:colId xmlns:a16="http://schemas.microsoft.com/office/drawing/2014/main" val="2540448452"/>
                    </a:ext>
                  </a:extLst>
                </a:gridCol>
              </a:tblGrid>
              <a:tr h="229833">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1" i="0" u="none" strike="noStrike" dirty="0">
                          <a:solidFill>
                            <a:srgbClr val="FFFFFF"/>
                          </a:solidFill>
                          <a:effectLst/>
                          <a:latin typeface="Calibri" panose="020F0502020204030204" pitchFamily="34" charset="0"/>
                        </a:rPr>
                        <a:t>Name</a:t>
                      </a:r>
                    </a:p>
                  </a:txBody>
                  <a:tcPr marL="9525" marR="9525" marT="9525" marB="0" anchor="b">
                    <a:lnL w="12700" cap="flat" cmpd="sng" algn="ctr">
                      <a:solidFill>
                        <a:sysClr val="windowText" lastClr="000000"/>
                      </a:solidFill>
                      <a:prstDash val="solid"/>
                      <a:round/>
                      <a:headEnd type="none" w="med" len="med"/>
                      <a:tailEnd type="none" w="med" len="med"/>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1" i="0" u="none" strike="noStrike" dirty="0">
                          <a:solidFill>
                            <a:srgbClr val="FFFFFF"/>
                          </a:solidFill>
                          <a:effectLst/>
                          <a:latin typeface="Calibri" panose="020F0502020204030204" pitchFamily="34" charset="0"/>
                        </a:rPr>
                        <a:t>E-Mail</a:t>
                      </a:r>
                    </a:p>
                  </a:txBody>
                  <a:tcPr marL="9525" marR="9525" marT="9525"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User-ID </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a:noFill/>
                    </a:lnL>
                    <a:lnR>
                      <a:noFill/>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1" i="0" u="none" strike="noStrike" dirty="0">
                          <a:solidFill>
                            <a:srgbClr val="FFFFFF"/>
                          </a:solidFill>
                          <a:effectLst/>
                          <a:latin typeface="Calibri" panose="020F0502020204030204" pitchFamily="34" charset="0"/>
                        </a:rPr>
                        <a:t>Org-ID</a:t>
                      </a:r>
                    </a:p>
                    <a:p>
                      <a:pPr algn="ctr" fontAlgn="b"/>
                      <a:r>
                        <a:rPr lang="en-US" sz="1100" b="1" i="0" u="none" strike="noStrike" dirty="0">
                          <a:solidFill>
                            <a:srgbClr val="FFFFFF"/>
                          </a:solidFill>
                          <a:effectLst/>
                          <a:latin typeface="Calibri" panose="020F0502020204030204" pitchFamily="34" charset="0"/>
                        </a:rPr>
                        <a:t>bei HRi</a:t>
                      </a:r>
                    </a:p>
                  </a:txBody>
                  <a:tcPr marL="9525" marR="9525" marT="9525" marB="0" anchor="b">
                    <a:lnL>
                      <a:noFill/>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55D"/>
                    </a:solidFill>
                  </a:tcPr>
                </a:tc>
                <a:extLst>
                  <a:ext uri="{0D108BD9-81ED-4DB2-BD59-A6C34878D82A}">
                    <a16:rowId xmlns:a16="http://schemas.microsoft.com/office/drawing/2014/main" val="3079130241"/>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Schmidt </a:t>
                      </a:r>
                    </a:p>
                  </a:txBody>
                  <a:tcPr marL="9525" marR="9525" marT="9525" marB="0" anchor="b">
                    <a:lnL w="12700" cap="flat" cmpd="sng" algn="ctr">
                      <a:solidFill>
                        <a:sysClr val="windowText" lastClr="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S@ma.de</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001</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100000</a:t>
                      </a:r>
                    </a:p>
                  </a:txBody>
                  <a:tcPr marL="3810" marR="3810" marT="381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804991647"/>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Müller</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M@ma.de</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002</a:t>
                      </a:r>
                    </a:p>
                  </a:txBody>
                  <a:tcPr marL="9525" marR="9525" marT="9525" marB="0" anchor="ctr">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100100</a:t>
                      </a:r>
                    </a:p>
                  </a:txBody>
                  <a:tcPr marL="3810" marR="3810" marT="381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852521547"/>
                  </a:ext>
                </a:extLst>
              </a:tr>
              <a:tr h="218888">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Walter</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dirty="0">
                          <a:solidFill>
                            <a:srgbClr val="000000"/>
                          </a:solidFill>
                          <a:effectLst/>
                          <a:latin typeface="Calibri" panose="020F0502020204030204" pitchFamily="34" charset="0"/>
                        </a:rPr>
                        <a:t>W@ma.de</a:t>
                      </a:r>
                    </a:p>
                  </a:txBody>
                  <a:tcPr marL="9525" marR="9525" marT="9525" marB="0" anchor="b">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003</a:t>
                      </a:r>
                    </a:p>
                  </a:txBody>
                  <a:tcPr marL="9525" marR="9525" marT="9525" marB="0" anchor="ctr">
                    <a:lnL>
                      <a:noFill/>
                    </a:lnL>
                    <a:lnR>
                      <a:noFill/>
                    </a:lnR>
                    <a:lnT>
                      <a:noFill/>
                    </a:lnT>
                    <a:lnB>
                      <a:no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100110</a:t>
                      </a:r>
                    </a:p>
                  </a:txBody>
                  <a:tcPr marL="3810" marR="3810" marT="381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418747933"/>
                  </a:ext>
                </a:extLst>
              </a:tr>
              <a:tr h="229833">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Fritz</a:t>
                      </a:r>
                    </a:p>
                  </a:txBody>
                  <a:tcPr marL="9525" marR="9525" marT="9525" marB="0" anchor="b">
                    <a:lnL w="12700" cap="flat" cmpd="sng" algn="ctr">
                      <a:solidFill>
                        <a:sysClr val="windowText" lastClr="000000"/>
                      </a:solidFill>
                      <a:prstDash val="solid"/>
                      <a:round/>
                      <a:headEnd type="none" w="med" len="med"/>
                      <a:tailEnd type="none" w="med" len="med"/>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l" fontAlgn="b"/>
                      <a:r>
                        <a:rPr lang="en-US" sz="1100" b="0" i="0" u="none" strike="noStrike">
                          <a:solidFill>
                            <a:srgbClr val="000000"/>
                          </a:solidFill>
                          <a:effectLst/>
                          <a:latin typeface="Calibri" panose="020F0502020204030204" pitchFamily="34" charset="0"/>
                        </a:rPr>
                        <a:t>F@ma.de</a:t>
                      </a:r>
                    </a:p>
                  </a:txBody>
                  <a:tcPr marL="9525" marR="9525" marT="9525" marB="0" anchor="b">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b"/>
                      <a:r>
                        <a:rPr lang="en-US" sz="1100" b="0" i="0" u="none" strike="noStrike" dirty="0">
                          <a:solidFill>
                            <a:srgbClr val="000000"/>
                          </a:solidFill>
                          <a:effectLst/>
                          <a:latin typeface="Calibri" panose="020F0502020204030204" pitchFamily="34" charset="0"/>
                        </a:rPr>
                        <a:t>004</a:t>
                      </a:r>
                    </a:p>
                  </a:txBody>
                  <a:tcPr marL="9525" marR="9525" marT="9525" marB="0" anchor="ctr">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fontAlgn="ctr"/>
                      <a:r>
                        <a:rPr lang="de-DE" sz="1050" b="0" i="0" u="none" strike="noStrike" kern="1200" dirty="0">
                          <a:solidFill>
                            <a:srgbClr val="000000"/>
                          </a:solidFill>
                          <a:effectLst/>
                          <a:latin typeface="Avenir Light"/>
                          <a:ea typeface="+mn-ea"/>
                          <a:cs typeface="+mn-cs"/>
                        </a:rPr>
                        <a:t>100111</a:t>
                      </a:r>
                    </a:p>
                  </a:txBody>
                  <a:tcPr marL="3810" marR="3810" marT="3810" marB="0" anchor="ctr">
                    <a:lnL>
                      <a:noFill/>
                    </a:lnL>
                    <a:lnR w="12700" cap="flat" cmpd="sng" algn="ctr">
                      <a:noFill/>
                      <a:prstDash val="solid"/>
                      <a:round/>
                      <a:headEnd type="none" w="med" len="med"/>
                      <a:tailEnd type="none" w="med" len="med"/>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450175569"/>
                  </a:ext>
                </a:extLst>
              </a:tr>
            </a:tbl>
          </a:graphicData>
        </a:graphic>
      </p:graphicFrame>
      <p:pic>
        <p:nvPicPr>
          <p:cNvPr id="12" name="Grafik 11">
            <a:extLst>
              <a:ext uri="{FF2B5EF4-FFF2-40B4-BE49-F238E27FC236}">
                <a16:creationId xmlns:a16="http://schemas.microsoft.com/office/drawing/2014/main" id="{8745CA45-966D-E8BE-291D-15DD91D42E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689419">
            <a:off x="4204270" y="3990734"/>
            <a:ext cx="672596" cy="672596"/>
          </a:xfrm>
          <a:prstGeom prst="rect">
            <a:avLst/>
          </a:prstGeom>
        </p:spPr>
      </p:pic>
      <p:sp>
        <p:nvSpPr>
          <p:cNvPr id="13" name="Textfeld 12">
            <a:extLst>
              <a:ext uri="{FF2B5EF4-FFF2-40B4-BE49-F238E27FC236}">
                <a16:creationId xmlns:a16="http://schemas.microsoft.com/office/drawing/2014/main" id="{8D6DB8CB-1ED3-D893-2894-BFD1A08FE6E1}"/>
              </a:ext>
            </a:extLst>
          </p:cNvPr>
          <p:cNvSpPr txBox="1"/>
          <p:nvPr/>
        </p:nvSpPr>
        <p:spPr>
          <a:xfrm>
            <a:off x="108397" y="2809270"/>
            <a:ext cx="3810000" cy="246221"/>
          </a:xfrm>
          <a:prstGeom prst="rect">
            <a:avLst/>
          </a:prstGeom>
          <a:noFill/>
        </p:spPr>
        <p:txBody>
          <a:bodyPr wrap="square" rtlCol="0">
            <a:spAutoFit/>
          </a:bodyPr>
          <a:lstStyle/>
          <a:p>
            <a:r>
              <a:rPr lang="de-DE" sz="1000" b="1" dirty="0">
                <a:solidFill>
                  <a:prstClr val="black"/>
                </a:solidFill>
              </a:rPr>
              <a:t>Personenbezogene Daten</a:t>
            </a:r>
            <a:endParaRPr lang="en-US" sz="1000" b="1" dirty="0">
              <a:solidFill>
                <a:prstClr val="black"/>
              </a:solidFill>
            </a:endParaRPr>
          </a:p>
        </p:txBody>
      </p:sp>
      <p:sp>
        <p:nvSpPr>
          <p:cNvPr id="14" name="Textfeld 13">
            <a:extLst>
              <a:ext uri="{FF2B5EF4-FFF2-40B4-BE49-F238E27FC236}">
                <a16:creationId xmlns:a16="http://schemas.microsoft.com/office/drawing/2014/main" id="{EE6FED14-6AF6-77E0-64FE-6971C49E1D94}"/>
              </a:ext>
            </a:extLst>
          </p:cNvPr>
          <p:cNvSpPr txBox="1"/>
          <p:nvPr/>
        </p:nvSpPr>
        <p:spPr>
          <a:xfrm>
            <a:off x="7126926" y="2824104"/>
            <a:ext cx="3810000" cy="246221"/>
          </a:xfrm>
          <a:prstGeom prst="rect">
            <a:avLst/>
          </a:prstGeom>
          <a:noFill/>
        </p:spPr>
        <p:txBody>
          <a:bodyPr wrap="square" rtlCol="0">
            <a:spAutoFit/>
          </a:bodyPr>
          <a:lstStyle/>
          <a:p>
            <a:r>
              <a:rPr lang="de-DE" sz="1000" b="1" dirty="0">
                <a:solidFill>
                  <a:prstClr val="black"/>
                </a:solidFill>
              </a:rPr>
              <a:t>Daten der Befragung</a:t>
            </a:r>
            <a:endParaRPr lang="en-US" sz="1000" b="1" dirty="0">
              <a:solidFill>
                <a:prstClr val="black"/>
              </a:solidFill>
            </a:endParaRPr>
          </a:p>
        </p:txBody>
      </p:sp>
      <p:sp>
        <p:nvSpPr>
          <p:cNvPr id="15" name="Pfeil: 180-Grad 14">
            <a:extLst>
              <a:ext uri="{FF2B5EF4-FFF2-40B4-BE49-F238E27FC236}">
                <a16:creationId xmlns:a16="http://schemas.microsoft.com/office/drawing/2014/main" id="{AD262FF0-D8E2-19D5-37EC-440D7C0BC376}"/>
              </a:ext>
            </a:extLst>
          </p:cNvPr>
          <p:cNvSpPr/>
          <p:nvPr/>
        </p:nvSpPr>
        <p:spPr>
          <a:xfrm rot="10800000">
            <a:off x="2084601" y="4288535"/>
            <a:ext cx="4851145" cy="279359"/>
          </a:xfrm>
          <a:prstGeom prst="uturnArrow">
            <a:avLst>
              <a:gd name="adj1" fmla="val 0"/>
              <a:gd name="adj2" fmla="val 25000"/>
              <a:gd name="adj3" fmla="val 32621"/>
              <a:gd name="adj4" fmla="val 43750"/>
              <a:gd name="adj5" fmla="val 75000"/>
            </a:avLst>
          </a:prstGeom>
          <a:solidFill>
            <a:schemeClr val="accent4"/>
          </a:solidFill>
          <a:ln w="28575" cap="flat" cmpd="sng" algn="ctr">
            <a:solidFill>
              <a:schemeClr val="accent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black"/>
              </a:solidFill>
              <a:effectLst/>
              <a:uLnTx/>
              <a:uFillTx/>
              <a:latin typeface="Arial"/>
            </a:endParaRPr>
          </a:p>
        </p:txBody>
      </p:sp>
      <p:sp>
        <p:nvSpPr>
          <p:cNvPr id="23" name="Rechteck 22">
            <a:extLst>
              <a:ext uri="{FF2B5EF4-FFF2-40B4-BE49-F238E27FC236}">
                <a16:creationId xmlns:a16="http://schemas.microsoft.com/office/drawing/2014/main" id="{9A63BD0A-9105-12C5-03D6-AE9E084C799E}"/>
              </a:ext>
            </a:extLst>
          </p:cNvPr>
          <p:cNvSpPr/>
          <p:nvPr/>
        </p:nvSpPr>
        <p:spPr>
          <a:xfrm>
            <a:off x="6625021" y="3143479"/>
            <a:ext cx="1359540" cy="1116331"/>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6BDB2F39-CEEF-C9CC-DF53-0FB33EA7AA9F}"/>
              </a:ext>
            </a:extLst>
          </p:cNvPr>
          <p:cNvSpPr/>
          <p:nvPr/>
        </p:nvSpPr>
        <p:spPr>
          <a:xfrm>
            <a:off x="1520255" y="3110165"/>
            <a:ext cx="1359540" cy="1231302"/>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16662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BFE53-0255-424C-5A36-65DACB78BDF8}"/>
              </a:ext>
            </a:extLst>
          </p:cNvPr>
          <p:cNvSpPr>
            <a:spLocks noGrp="1"/>
          </p:cNvSpPr>
          <p:nvPr>
            <p:ph type="ctrTitle"/>
          </p:nvPr>
        </p:nvSpPr>
        <p:spPr/>
        <p:txBody>
          <a:bodyPr/>
          <a:lstStyle/>
          <a:p>
            <a:r>
              <a:rPr lang="de-DE" dirty="0"/>
              <a:t>Vergleich der Methoden</a:t>
            </a:r>
          </a:p>
        </p:txBody>
      </p:sp>
      <p:sp>
        <p:nvSpPr>
          <p:cNvPr id="3" name="Untertitel 2">
            <a:extLst>
              <a:ext uri="{FF2B5EF4-FFF2-40B4-BE49-F238E27FC236}">
                <a16:creationId xmlns:a16="http://schemas.microsoft.com/office/drawing/2014/main" id="{4E986570-37CF-6318-700D-745D2E206DD8}"/>
              </a:ext>
            </a:extLst>
          </p:cNvPr>
          <p:cNvSpPr>
            <a:spLocks noGrp="1"/>
          </p:cNvSpPr>
          <p:nvPr>
            <p:ph type="subTitle" idx="1"/>
          </p:nvPr>
        </p:nvSpPr>
        <p:spPr/>
        <p:txBody>
          <a:bodyPr/>
          <a:lstStyle/>
          <a:p>
            <a:endParaRPr lang="de-DE"/>
          </a:p>
        </p:txBody>
      </p:sp>
      <p:sp>
        <p:nvSpPr>
          <p:cNvPr id="4" name="Bildplatzhalter 3">
            <a:extLst>
              <a:ext uri="{FF2B5EF4-FFF2-40B4-BE49-F238E27FC236}">
                <a16:creationId xmlns:a16="http://schemas.microsoft.com/office/drawing/2014/main" id="{B5A4F7AF-5ECA-C2FA-9826-5F7B3C344A78}"/>
              </a:ext>
            </a:extLst>
          </p:cNvPr>
          <p:cNvSpPr>
            <a:spLocks noGrp="1"/>
          </p:cNvSpPr>
          <p:nvPr>
            <p:ph type="pic" sz="quarter" idx="10"/>
          </p:nvPr>
        </p:nvSpPr>
        <p:spPr/>
      </p:sp>
      <p:pic>
        <p:nvPicPr>
          <p:cNvPr id="5" name="Grafik 4">
            <a:extLst>
              <a:ext uri="{FF2B5EF4-FFF2-40B4-BE49-F238E27FC236}">
                <a16:creationId xmlns:a16="http://schemas.microsoft.com/office/drawing/2014/main" id="{182FB830-339B-3B7A-2B44-1304D6ABB8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6914" y="3481088"/>
            <a:ext cx="3657648" cy="3148897"/>
          </a:xfrm>
          <a:prstGeom prst="rect">
            <a:avLst/>
          </a:prstGeom>
        </p:spPr>
      </p:pic>
    </p:spTree>
    <p:extLst>
      <p:ext uri="{BB962C8B-B14F-4D97-AF65-F5344CB8AC3E}">
        <p14:creationId xmlns:p14="http://schemas.microsoft.com/office/powerpoint/2010/main" val="2512520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D8A481-2DF9-6D7C-1C16-F65F6705AE4F}"/>
              </a:ext>
            </a:extLst>
          </p:cNvPr>
          <p:cNvSpPr>
            <a:spLocks noGrp="1"/>
          </p:cNvSpPr>
          <p:nvPr>
            <p:ph type="title"/>
          </p:nvPr>
        </p:nvSpPr>
        <p:spPr/>
        <p:txBody>
          <a:bodyPr/>
          <a:lstStyle/>
          <a:p>
            <a:r>
              <a:rPr lang="de-DE" dirty="0"/>
              <a:t>Vergleich der Methoden</a:t>
            </a:r>
          </a:p>
        </p:txBody>
      </p:sp>
      <p:sp>
        <p:nvSpPr>
          <p:cNvPr id="3" name="Fußzeilenplatzhalter 2">
            <a:extLst>
              <a:ext uri="{FF2B5EF4-FFF2-40B4-BE49-F238E27FC236}">
                <a16:creationId xmlns:a16="http://schemas.microsoft.com/office/drawing/2014/main" id="{6752BC5E-6C9C-40C3-D47E-5383E50480C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8CC7CD7-4625-9902-6476-11DF456BDC81}"/>
              </a:ext>
            </a:extLst>
          </p:cNvPr>
          <p:cNvSpPr>
            <a:spLocks noGrp="1"/>
          </p:cNvSpPr>
          <p:nvPr>
            <p:ph type="sldNum" sz="quarter" idx="12"/>
          </p:nvPr>
        </p:nvSpPr>
        <p:spPr/>
        <p:txBody>
          <a:bodyPr/>
          <a:lstStyle/>
          <a:p>
            <a:fld id="{D2497DF5-A2E6-4A0F-AF9A-3241C4C751F7}" type="slidenum">
              <a:rPr lang="de-DE" smtClean="0"/>
              <a:t>14</a:t>
            </a:fld>
            <a:endParaRPr lang="de-DE"/>
          </a:p>
        </p:txBody>
      </p:sp>
      <p:sp>
        <p:nvSpPr>
          <p:cNvPr id="5" name="Textplatzhalter 4">
            <a:extLst>
              <a:ext uri="{FF2B5EF4-FFF2-40B4-BE49-F238E27FC236}">
                <a16:creationId xmlns:a16="http://schemas.microsoft.com/office/drawing/2014/main" id="{6F8170E2-9FDA-D4E7-B149-840C72279DA7}"/>
              </a:ext>
            </a:extLst>
          </p:cNvPr>
          <p:cNvSpPr>
            <a:spLocks noGrp="1"/>
          </p:cNvSpPr>
          <p:nvPr>
            <p:ph type="body" sz="quarter" idx="13"/>
          </p:nvPr>
        </p:nvSpPr>
        <p:spPr/>
        <p:txBody>
          <a:bodyPr/>
          <a:lstStyle/>
          <a:p>
            <a:endParaRPr lang="de-DE" dirty="0"/>
          </a:p>
        </p:txBody>
      </p:sp>
      <p:sp>
        <p:nvSpPr>
          <p:cNvPr id="6" name="Textplatzhalter 3">
            <a:extLst>
              <a:ext uri="{FF2B5EF4-FFF2-40B4-BE49-F238E27FC236}">
                <a16:creationId xmlns:a16="http://schemas.microsoft.com/office/drawing/2014/main" id="{DF364137-7201-0E96-36D3-AB0F7CE5B2E9}"/>
              </a:ext>
            </a:extLst>
          </p:cNvPr>
          <p:cNvSpPr txBox="1">
            <a:spLocks/>
          </p:cNvSpPr>
          <p:nvPr/>
        </p:nvSpPr>
        <p:spPr>
          <a:xfrm>
            <a:off x="211139" y="1617663"/>
            <a:ext cx="10025061" cy="5014912"/>
          </a:xfrm>
          <a:prstGeom prst="rect">
            <a:avLst/>
          </a:prstGeom>
        </p:spPr>
        <p:txBody>
          <a:bodyPr numCol="1"/>
          <a:lst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a:p>
            <a:endParaRPr lang="de-DE" dirty="0"/>
          </a:p>
          <a:p>
            <a:endParaRPr lang="de-DE" dirty="0"/>
          </a:p>
          <a:p>
            <a:endParaRPr lang="de-DE" dirty="0"/>
          </a:p>
          <a:p>
            <a:endParaRPr lang="de-DE" dirty="0"/>
          </a:p>
          <a:p>
            <a:endParaRPr lang="de-DE" dirty="0"/>
          </a:p>
          <a:p>
            <a:endParaRPr lang="de-DE" dirty="0"/>
          </a:p>
          <a:p>
            <a:pPr marL="0" indent="0">
              <a:buNone/>
            </a:pPr>
            <a:endParaRPr lang="de-DE" dirty="0"/>
          </a:p>
          <a:p>
            <a:pPr marL="0" indent="0">
              <a:buNone/>
            </a:pPr>
            <a:r>
              <a:rPr lang="de-DE" sz="1000" dirty="0"/>
              <a:t>*Benutzer mit dem Recht die Befragung zu verwalten (Recht: „Alle Feedbacks verwalten“ )</a:t>
            </a:r>
          </a:p>
        </p:txBody>
      </p:sp>
      <p:graphicFrame>
        <p:nvGraphicFramePr>
          <p:cNvPr id="7" name="Inhaltsplatzhalter 3">
            <a:extLst>
              <a:ext uri="{FF2B5EF4-FFF2-40B4-BE49-F238E27FC236}">
                <a16:creationId xmlns:a16="http://schemas.microsoft.com/office/drawing/2014/main" id="{EACE372F-7851-28A7-8487-8C47F05F8638}"/>
              </a:ext>
            </a:extLst>
          </p:cNvPr>
          <p:cNvGraphicFramePr>
            <a:graphicFrameLocks/>
          </p:cNvGraphicFramePr>
          <p:nvPr>
            <p:extLst>
              <p:ext uri="{D42A27DB-BD31-4B8C-83A1-F6EECF244321}">
                <p14:modId xmlns:p14="http://schemas.microsoft.com/office/powerpoint/2010/main" val="2363990939"/>
              </p:ext>
            </p:extLst>
          </p:nvPr>
        </p:nvGraphicFramePr>
        <p:xfrm>
          <a:off x="238260" y="1629039"/>
          <a:ext cx="11510000" cy="2472065"/>
        </p:xfrm>
        <a:graphic>
          <a:graphicData uri="http://schemas.openxmlformats.org/drawingml/2006/table">
            <a:tbl>
              <a:tblPr firstRow="1" bandRow="1">
                <a:tableStyleId>{F2DE63D5-997A-4646-A377-4702673A728D}</a:tableStyleId>
              </a:tblPr>
              <a:tblGrid>
                <a:gridCol w="1402397">
                  <a:extLst>
                    <a:ext uri="{9D8B030D-6E8A-4147-A177-3AD203B41FA5}">
                      <a16:colId xmlns:a16="http://schemas.microsoft.com/office/drawing/2014/main" val="2203507679"/>
                    </a:ext>
                  </a:extLst>
                </a:gridCol>
                <a:gridCol w="1902049">
                  <a:extLst>
                    <a:ext uri="{9D8B030D-6E8A-4147-A177-3AD203B41FA5}">
                      <a16:colId xmlns:a16="http://schemas.microsoft.com/office/drawing/2014/main" val="1736999556"/>
                    </a:ext>
                  </a:extLst>
                </a:gridCol>
                <a:gridCol w="2715671">
                  <a:extLst>
                    <a:ext uri="{9D8B030D-6E8A-4147-A177-3AD203B41FA5}">
                      <a16:colId xmlns:a16="http://schemas.microsoft.com/office/drawing/2014/main" val="951067281"/>
                    </a:ext>
                  </a:extLst>
                </a:gridCol>
                <a:gridCol w="5489883">
                  <a:extLst>
                    <a:ext uri="{9D8B030D-6E8A-4147-A177-3AD203B41FA5}">
                      <a16:colId xmlns:a16="http://schemas.microsoft.com/office/drawing/2014/main" val="3990304309"/>
                    </a:ext>
                  </a:extLst>
                </a:gridCol>
              </a:tblGrid>
              <a:tr h="480679">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algn="ctr"/>
                      <a:r>
                        <a:rPr lang="de-DE" sz="1000" dirty="0">
                          <a:solidFill>
                            <a:schemeClr val="bg1"/>
                          </a:solidFill>
                          <a:latin typeface="+mn-lt"/>
                        </a:rPr>
                        <a:t>Umgang mit </a:t>
                      </a:r>
                    </a:p>
                    <a:p>
                      <a:pPr algn="ctr"/>
                      <a:r>
                        <a:rPr lang="de-DE" sz="1000" b="1" kern="1200" dirty="0">
                          <a:solidFill>
                            <a:schemeClr val="bg1"/>
                          </a:solidFill>
                          <a:latin typeface="+mn-lt"/>
                        </a:rPr>
                        <a:t>Daten</a:t>
                      </a:r>
                      <a:endParaRPr lang="de-DE" sz="10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algn="ctr"/>
                      <a:r>
                        <a:rPr lang="de-DE" sz="1000" b="1" kern="1200" dirty="0">
                          <a:solidFill>
                            <a:schemeClr val="bg1"/>
                          </a:solidFill>
                          <a:latin typeface="+mn-lt"/>
                        </a:rPr>
                        <a:t>Erklärung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marL="0" algn="ctr" defTabSz="914400" rtl="0" eaLnBrk="1" latinLnBrk="0" hangingPunct="1"/>
                      <a:r>
                        <a:rPr lang="de-DE" sz="1000" b="1" kern="1200" dirty="0">
                          <a:solidFill>
                            <a:schemeClr val="bg1"/>
                          </a:solidFill>
                          <a:latin typeface="+mn-lt"/>
                        </a:rPr>
                        <a:t>Auswirkung auf Admins*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marL="0" algn="ctr" defTabSz="914400" rtl="0" eaLnBrk="1" latinLnBrk="0" hangingPunct="1"/>
                      <a:r>
                        <a:rPr lang="de-DE" sz="1000" b="1" kern="1200" dirty="0">
                          <a:solidFill>
                            <a:schemeClr val="bg1"/>
                          </a:solidFill>
                          <a:latin typeface="+mn-lt"/>
                        </a:rPr>
                        <a:t>Auswirkungen auf Handlungsmöglichkeiten HRinstruments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2864259075"/>
                  </a:ext>
                </a:extLst>
              </a:tr>
              <a:tr h="1991386">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algn="ctr"/>
                      <a:r>
                        <a:rPr lang="de-DE" sz="800" b="1" dirty="0">
                          <a:solidFill>
                            <a:schemeClr val="tx1"/>
                          </a:solidFill>
                          <a:latin typeface="+mn-lt"/>
                        </a:rPr>
                        <a:t>Pseudonymisierung</a:t>
                      </a:r>
                    </a:p>
                    <a:p>
                      <a:pPr algn="ctr"/>
                      <a:r>
                        <a:rPr lang="de-DE" sz="800" b="1" dirty="0">
                          <a:solidFill>
                            <a:schemeClr val="tx1"/>
                          </a:solidFill>
                          <a:latin typeface="+mn-lt"/>
                        </a:rPr>
                        <a:t>(Empfehlung HRinstruments)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dirty="0">
                          <a:solidFill>
                            <a:schemeClr val="tx1"/>
                          </a:solidFill>
                          <a:latin typeface="+mn-lt"/>
                        </a:rPr>
                        <a:t>Benutzer-Zuordnung bleibt erhalten, ist aber für den Kunden nicht einsehbar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100" dirty="0">
                        <a:solidFill>
                          <a:schemeClr val="tx1"/>
                        </a:solidFill>
                        <a:latin typeface="Avenir Book" panose="02000503020000020003"/>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tx1"/>
                          </a:solidFill>
                          <a:latin typeface="+mn-lt"/>
                        </a:rPr>
                        <a:t>Die Vertraulichkeit der Daten ist vertraglich zwischen HRinstruments und dem Kunden gewährleistet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algn="l"/>
                      <a:r>
                        <a:rPr lang="de-DE" sz="1000" dirty="0">
                          <a:solidFill>
                            <a:schemeClr val="tx1"/>
                          </a:solidFill>
                          <a:latin typeface="+mn-lt"/>
                        </a:rPr>
                        <a:t>Admins können sehen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000" kern="1200" dirty="0">
                          <a:solidFill>
                            <a:schemeClr val="tx1"/>
                          </a:solidFill>
                          <a:latin typeface="+mn-lt"/>
                        </a:rPr>
                        <a:t>wer eingeladen wurde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0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solidFill>
                            <a:schemeClr val="tx1"/>
                          </a:solidFill>
                          <a:latin typeface="+mn-lt"/>
                        </a:rPr>
                        <a:t>Admins können nicht sehen </a:t>
                      </a:r>
                    </a:p>
                    <a:p>
                      <a:pPr marL="171450" indent="-171450" algn="l" defTabSz="914400" rtl="0" eaLnBrk="1" latinLnBrk="0" hangingPunct="1">
                        <a:buFont typeface="Wingdings" panose="05000000000000000000" pitchFamily="2" charset="2"/>
                        <a:buChar char="§"/>
                      </a:pPr>
                      <a:r>
                        <a:rPr lang="de-DE" sz="1000" kern="1200" dirty="0">
                          <a:solidFill>
                            <a:schemeClr val="tx1"/>
                          </a:solidFill>
                          <a:latin typeface="+mn-lt"/>
                        </a:rPr>
                        <a:t>wer bereits teilgenommen hat</a:t>
                      </a:r>
                    </a:p>
                    <a:p>
                      <a:pPr marL="0" indent="0" algn="l" defTabSz="914400" rtl="0" eaLnBrk="1" latinLnBrk="0" hangingPunct="1">
                        <a:buFont typeface="Arial" panose="020B0604020202020204" pitchFamily="34" charset="0"/>
                        <a:buNone/>
                      </a:pPr>
                      <a:endParaRPr lang="de-DE" sz="1000" kern="1200" dirty="0">
                        <a:solidFill>
                          <a:schemeClr val="tx1"/>
                        </a:solidFill>
                        <a:latin typeface="+mn-lt"/>
                      </a:endParaRPr>
                    </a:p>
                    <a:p>
                      <a:pPr marL="0" indent="0" algn="l" defTabSz="914400" rtl="0" eaLnBrk="1" latinLnBrk="0" hangingPunct="1">
                        <a:buFont typeface="Arial" panose="020B0604020202020204" pitchFamily="34" charset="0"/>
                        <a:buNone/>
                      </a:pPr>
                      <a:r>
                        <a:rPr lang="de-DE" sz="1000" kern="1200" dirty="0">
                          <a:solidFill>
                            <a:schemeClr val="tx1"/>
                          </a:solidFill>
                          <a:latin typeface="+mn-lt"/>
                        </a:rPr>
                        <a:t>Nur Rücklaufquote in Prozent pro Organisationseinheit sichtbar</a:t>
                      </a:r>
                    </a:p>
                    <a:p>
                      <a:pPr marL="0" indent="0" algn="l" defTabSz="914400" rtl="0" eaLnBrk="1" latinLnBrk="0" hangingPunct="1">
                        <a:buFont typeface="Arial" panose="020B0604020202020204" pitchFamily="34" charset="0"/>
                        <a:buNone/>
                      </a:pPr>
                      <a:endParaRPr lang="de-DE" sz="1000" kern="1200" dirty="0">
                        <a:solidFill>
                          <a:schemeClr val="tx1"/>
                        </a:solidFill>
                        <a:latin typeface="+mn-lt"/>
                      </a:endParaRPr>
                    </a:p>
                    <a:p>
                      <a:pPr marL="0" indent="0" algn="l" defTabSz="914400" rtl="0" eaLnBrk="1" latinLnBrk="0" hangingPunct="1">
                        <a:buFont typeface="Arial" panose="020B0604020202020204" pitchFamily="34" charset="0"/>
                        <a:buNone/>
                      </a:pPr>
                      <a:r>
                        <a:rPr lang="de-DE" sz="1000" kern="1200" dirty="0">
                          <a:solidFill>
                            <a:schemeClr val="tx1"/>
                          </a:solidFill>
                          <a:latin typeface="+mn-lt"/>
                        </a:rPr>
                        <a:t>Admins können bei Bedarf einzelnen Teilnehmenden erneut deren Einladungslink zukommen lassen</a:t>
                      </a:r>
                      <a:endParaRPr lang="de-DE" sz="10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171450" indent="-171450" algn="l">
                        <a:buFont typeface="Wingdings" panose="05000000000000000000" pitchFamily="2" charset="2"/>
                        <a:buChar char="§"/>
                      </a:pPr>
                      <a:r>
                        <a:rPr lang="de-DE" sz="1000" dirty="0">
                          <a:solidFill>
                            <a:schemeClr val="tx1"/>
                          </a:solidFill>
                          <a:latin typeface="+mn-lt"/>
                        </a:rPr>
                        <a:t>Einzelne Teilnehmende können nachträglich einer anderen Organisationseinheit zugeordnet werden</a:t>
                      </a:r>
                    </a:p>
                    <a:p>
                      <a:pPr marL="171450" indent="-171450" algn="l">
                        <a:buFont typeface="Wingdings" panose="05000000000000000000" pitchFamily="2" charset="2"/>
                        <a:buChar char="§"/>
                      </a:pPr>
                      <a:r>
                        <a:rPr lang="de-DE" sz="1000" dirty="0">
                          <a:solidFill>
                            <a:schemeClr val="tx1"/>
                          </a:solidFill>
                          <a:latin typeface="+mn-lt"/>
                        </a:rPr>
                        <a:t>Erinnerungs-E-Mails können den persönlichen Teilnahme-Link des Empfängers beinhalten</a:t>
                      </a:r>
                    </a:p>
                    <a:p>
                      <a:pPr marL="171450" indent="-171450" algn="l">
                        <a:buFont typeface="Wingdings" panose="05000000000000000000" pitchFamily="2" charset="2"/>
                        <a:buChar char="§"/>
                      </a:pPr>
                      <a:r>
                        <a:rPr lang="de-DE" sz="1000" dirty="0">
                          <a:solidFill>
                            <a:schemeClr val="tx1"/>
                          </a:solidFill>
                          <a:latin typeface="+mn-lt"/>
                        </a:rPr>
                        <a:t>Einladungs-E-Mails können erneut verschickt werden, falls z.B. ein Teilnehmender seine Einladung verloren oder aufgrund technischer Probleme nicht empfangen hat</a:t>
                      </a:r>
                    </a:p>
                    <a:p>
                      <a:pPr marL="171450" indent="-171450" algn="l">
                        <a:buFont typeface="Wingdings" panose="05000000000000000000" pitchFamily="2" charset="2"/>
                        <a:buChar char="§"/>
                      </a:pPr>
                      <a:r>
                        <a:rPr lang="de-DE" sz="1000" dirty="0">
                          <a:solidFill>
                            <a:schemeClr val="tx1"/>
                          </a:solidFill>
                          <a:latin typeface="+mn-lt"/>
                        </a:rPr>
                        <a:t>Teilnahme über das Dashboard im System ist möglich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9093768"/>
                  </a:ext>
                </a:extLst>
              </a:tr>
            </a:tbl>
          </a:graphicData>
        </a:graphic>
      </p:graphicFrame>
    </p:spTree>
    <p:extLst>
      <p:ext uri="{BB962C8B-B14F-4D97-AF65-F5344CB8AC3E}">
        <p14:creationId xmlns:p14="http://schemas.microsoft.com/office/powerpoint/2010/main" val="1094932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50A13-A7D6-FC63-04D3-813BCBE631C2}"/>
              </a:ext>
            </a:extLst>
          </p:cNvPr>
          <p:cNvSpPr>
            <a:spLocks noGrp="1"/>
          </p:cNvSpPr>
          <p:nvPr>
            <p:ph type="title"/>
          </p:nvPr>
        </p:nvSpPr>
        <p:spPr/>
        <p:txBody>
          <a:bodyPr/>
          <a:lstStyle/>
          <a:p>
            <a:r>
              <a:rPr lang="de-DE" dirty="0"/>
              <a:t>Vergleich der Methoden</a:t>
            </a:r>
          </a:p>
        </p:txBody>
      </p:sp>
      <p:sp>
        <p:nvSpPr>
          <p:cNvPr id="3" name="Fußzeilenplatzhalter 2">
            <a:extLst>
              <a:ext uri="{FF2B5EF4-FFF2-40B4-BE49-F238E27FC236}">
                <a16:creationId xmlns:a16="http://schemas.microsoft.com/office/drawing/2014/main" id="{94E3C946-542D-CD64-1202-C5672FB4CF5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F5540DC-8A8B-A0F3-0025-37532EA0CAE4}"/>
              </a:ext>
            </a:extLst>
          </p:cNvPr>
          <p:cNvSpPr>
            <a:spLocks noGrp="1"/>
          </p:cNvSpPr>
          <p:nvPr>
            <p:ph type="sldNum" sz="quarter" idx="12"/>
          </p:nvPr>
        </p:nvSpPr>
        <p:spPr/>
        <p:txBody>
          <a:bodyPr/>
          <a:lstStyle/>
          <a:p>
            <a:fld id="{D2497DF5-A2E6-4A0F-AF9A-3241C4C751F7}" type="slidenum">
              <a:rPr lang="de-DE" smtClean="0"/>
              <a:t>15</a:t>
            </a:fld>
            <a:endParaRPr lang="de-DE"/>
          </a:p>
        </p:txBody>
      </p:sp>
      <p:sp>
        <p:nvSpPr>
          <p:cNvPr id="5" name="Textplatzhalter 4">
            <a:extLst>
              <a:ext uri="{FF2B5EF4-FFF2-40B4-BE49-F238E27FC236}">
                <a16:creationId xmlns:a16="http://schemas.microsoft.com/office/drawing/2014/main" id="{6D13EA83-B13B-D88A-8B5D-C896A0F91B3E}"/>
              </a:ext>
            </a:extLst>
          </p:cNvPr>
          <p:cNvSpPr>
            <a:spLocks noGrp="1"/>
          </p:cNvSpPr>
          <p:nvPr>
            <p:ph type="body" sz="quarter" idx="13"/>
          </p:nvPr>
        </p:nvSpPr>
        <p:spPr/>
        <p:txBody>
          <a:bodyPr/>
          <a:lstStyle/>
          <a:p>
            <a:endParaRPr lang="de-DE" dirty="0"/>
          </a:p>
        </p:txBody>
      </p:sp>
      <p:sp>
        <p:nvSpPr>
          <p:cNvPr id="6" name="Textplatzhalter 3">
            <a:extLst>
              <a:ext uri="{FF2B5EF4-FFF2-40B4-BE49-F238E27FC236}">
                <a16:creationId xmlns:a16="http://schemas.microsoft.com/office/drawing/2014/main" id="{CC0CF49F-96C4-A263-8D98-DFB904582973}"/>
              </a:ext>
            </a:extLst>
          </p:cNvPr>
          <p:cNvSpPr txBox="1">
            <a:spLocks/>
          </p:cNvSpPr>
          <p:nvPr/>
        </p:nvSpPr>
        <p:spPr>
          <a:xfrm>
            <a:off x="211139" y="1617663"/>
            <a:ext cx="10025061" cy="5014912"/>
          </a:xfrm>
          <a:prstGeom prst="rect">
            <a:avLst/>
          </a:prstGeom>
        </p:spPr>
        <p:txBody>
          <a:bodyPr numCol="1"/>
          <a:lst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pPr marL="0" indent="0">
              <a:buNone/>
            </a:pPr>
            <a:endParaRPr lang="de-DE" dirty="0"/>
          </a:p>
          <a:p>
            <a:pPr marL="0" indent="0">
              <a:buNone/>
            </a:pPr>
            <a:r>
              <a:rPr lang="de-DE" sz="1000" dirty="0"/>
              <a:t>*Benutzer mit dem Recht die Befragung zu verwalten (Recht: „Alle Feedbacks verwalten“ )</a:t>
            </a:r>
          </a:p>
          <a:p>
            <a:endParaRPr lang="de-DE" dirty="0"/>
          </a:p>
        </p:txBody>
      </p:sp>
      <p:graphicFrame>
        <p:nvGraphicFramePr>
          <p:cNvPr id="7" name="Inhaltsplatzhalter 3">
            <a:extLst>
              <a:ext uri="{FF2B5EF4-FFF2-40B4-BE49-F238E27FC236}">
                <a16:creationId xmlns:a16="http://schemas.microsoft.com/office/drawing/2014/main" id="{CB31CC8D-5982-D896-F90F-C32AF35860A1}"/>
              </a:ext>
            </a:extLst>
          </p:cNvPr>
          <p:cNvGraphicFramePr>
            <a:graphicFrameLocks/>
          </p:cNvGraphicFramePr>
          <p:nvPr>
            <p:extLst>
              <p:ext uri="{D42A27DB-BD31-4B8C-83A1-F6EECF244321}">
                <p14:modId xmlns:p14="http://schemas.microsoft.com/office/powerpoint/2010/main" val="70083040"/>
              </p:ext>
            </p:extLst>
          </p:nvPr>
        </p:nvGraphicFramePr>
        <p:xfrm>
          <a:off x="211139" y="1129807"/>
          <a:ext cx="11510000" cy="4716376"/>
        </p:xfrm>
        <a:graphic>
          <a:graphicData uri="http://schemas.openxmlformats.org/drawingml/2006/table">
            <a:tbl>
              <a:tblPr firstRow="1" bandRow="1">
                <a:tableStyleId>{F2DE63D5-997A-4646-A377-4702673A728D}</a:tableStyleId>
              </a:tblPr>
              <a:tblGrid>
                <a:gridCol w="1402397">
                  <a:extLst>
                    <a:ext uri="{9D8B030D-6E8A-4147-A177-3AD203B41FA5}">
                      <a16:colId xmlns:a16="http://schemas.microsoft.com/office/drawing/2014/main" val="2203507679"/>
                    </a:ext>
                  </a:extLst>
                </a:gridCol>
                <a:gridCol w="1902049">
                  <a:extLst>
                    <a:ext uri="{9D8B030D-6E8A-4147-A177-3AD203B41FA5}">
                      <a16:colId xmlns:a16="http://schemas.microsoft.com/office/drawing/2014/main" val="1736999556"/>
                    </a:ext>
                  </a:extLst>
                </a:gridCol>
                <a:gridCol w="2715671">
                  <a:extLst>
                    <a:ext uri="{9D8B030D-6E8A-4147-A177-3AD203B41FA5}">
                      <a16:colId xmlns:a16="http://schemas.microsoft.com/office/drawing/2014/main" val="951067281"/>
                    </a:ext>
                  </a:extLst>
                </a:gridCol>
                <a:gridCol w="5489883">
                  <a:extLst>
                    <a:ext uri="{9D8B030D-6E8A-4147-A177-3AD203B41FA5}">
                      <a16:colId xmlns:a16="http://schemas.microsoft.com/office/drawing/2014/main" val="3990304309"/>
                    </a:ext>
                  </a:extLst>
                </a:gridCol>
              </a:tblGrid>
              <a:tr h="480679">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marL="0" algn="ctr" defTabSz="914400" rtl="0" eaLnBrk="1" latinLnBrk="0" hangingPunct="1"/>
                      <a:r>
                        <a:rPr lang="de-DE" sz="1000" b="1" kern="1200" dirty="0">
                          <a:solidFill>
                            <a:schemeClr val="bg1"/>
                          </a:solidFill>
                          <a:latin typeface="+mn-lt"/>
                        </a:rPr>
                        <a:t>Umgang mit </a:t>
                      </a:r>
                    </a:p>
                    <a:p>
                      <a:pPr algn="ctr"/>
                      <a:r>
                        <a:rPr lang="de-DE" sz="1000" b="1" kern="1200" dirty="0">
                          <a:solidFill>
                            <a:schemeClr val="bg1"/>
                          </a:solidFill>
                          <a:latin typeface="+mn-lt"/>
                        </a:rPr>
                        <a:t>Daten</a:t>
                      </a:r>
                      <a:endParaRPr lang="de-DE" sz="10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marL="0" algn="ctr" defTabSz="914400" rtl="0" eaLnBrk="1" latinLnBrk="0" hangingPunct="1"/>
                      <a:r>
                        <a:rPr lang="de-DE" sz="1000" b="1" kern="1200" dirty="0">
                          <a:solidFill>
                            <a:schemeClr val="bg1"/>
                          </a:solidFill>
                          <a:latin typeface="+mn-lt"/>
                        </a:rPr>
                        <a:t>Erklärung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marL="0" algn="ctr" defTabSz="914400" rtl="0" eaLnBrk="1" latinLnBrk="0" hangingPunct="1"/>
                      <a:r>
                        <a:rPr lang="de-DE" sz="1000" b="1" kern="1200" dirty="0">
                          <a:solidFill>
                            <a:schemeClr val="bg1"/>
                          </a:solidFill>
                          <a:latin typeface="+mn-lt"/>
                        </a:rPr>
                        <a:t>Auswirkung auf Admins*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pPr marL="0" algn="ctr" defTabSz="914400" rtl="0" eaLnBrk="1" latinLnBrk="0" hangingPunct="1"/>
                      <a:r>
                        <a:rPr lang="de-DE" sz="1000" b="1" kern="1200" dirty="0">
                          <a:solidFill>
                            <a:schemeClr val="bg1"/>
                          </a:solidFill>
                          <a:latin typeface="+mn-lt"/>
                        </a:rPr>
                        <a:t>Auswirkungen auf Handlungsmöglichkeiten HRinstruments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2864259075"/>
                  </a:ext>
                </a:extLst>
              </a:tr>
              <a:tr h="1991386">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tx1"/>
                          </a:solidFill>
                          <a:latin typeface="+mn-lt"/>
                        </a:rPr>
                        <a:t>Anonymisierung beim Start der Befragung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tx1"/>
                          </a:solidFill>
                          <a:latin typeface="+mn-lt"/>
                        </a:rPr>
                        <a:t>Benutzer-Zuordnung der Teilnahme wird gelöscht, sobald die Einladungs-E-Mail versendet wurde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algn="l"/>
                      <a:r>
                        <a:rPr lang="de-DE" sz="1000" dirty="0">
                          <a:solidFill>
                            <a:schemeClr val="tx1"/>
                          </a:solidFill>
                          <a:latin typeface="+mn-lt"/>
                        </a:rPr>
                        <a:t>Admins können nicht sehen </a:t>
                      </a:r>
                    </a:p>
                    <a:p>
                      <a:pPr marL="171450" indent="-171450" algn="l" defTabSz="914400" rtl="0" eaLnBrk="1" latinLnBrk="0" hangingPunct="1">
                        <a:buFont typeface="Wingdings" panose="05000000000000000000" pitchFamily="2" charset="2"/>
                        <a:buChar char="§"/>
                      </a:pPr>
                      <a:r>
                        <a:rPr lang="de-DE" sz="1000" kern="1200" dirty="0">
                          <a:solidFill>
                            <a:schemeClr val="tx1"/>
                          </a:solidFill>
                          <a:latin typeface="+mn-lt"/>
                        </a:rPr>
                        <a:t>wer eingeladen wurde</a:t>
                      </a:r>
                    </a:p>
                    <a:p>
                      <a:pPr marL="171450" indent="-171450" algn="l" defTabSz="914400" rtl="0" eaLnBrk="1" latinLnBrk="0" hangingPunct="1">
                        <a:buFont typeface="Wingdings" panose="05000000000000000000" pitchFamily="2" charset="2"/>
                        <a:buChar char="§"/>
                      </a:pPr>
                      <a:r>
                        <a:rPr lang="de-DE" sz="1000" kern="1200" dirty="0">
                          <a:solidFill>
                            <a:schemeClr val="tx1"/>
                          </a:solidFill>
                          <a:latin typeface="+mn-lt"/>
                        </a:rPr>
                        <a:t>wer bereits teilgenommen hat</a:t>
                      </a:r>
                    </a:p>
                    <a:p>
                      <a:pPr marL="171450" indent="-171450" algn="l" defTabSz="914400" rtl="0" eaLnBrk="1" latinLnBrk="0" hangingPunct="1">
                        <a:buFont typeface="Arial" panose="020B0604020202020204" pitchFamily="34" charset="0"/>
                        <a:buChar char="•"/>
                      </a:pPr>
                      <a:endParaRPr lang="de-DE" sz="1000" kern="1200" dirty="0">
                        <a:solidFill>
                          <a:schemeClr val="tx1"/>
                        </a:solidFill>
                        <a:latin typeface="+mn-lt"/>
                      </a:endParaRPr>
                    </a:p>
                    <a:p>
                      <a:pPr marL="0" indent="0" algn="l" defTabSz="914400" rtl="0" eaLnBrk="1" latinLnBrk="0" hangingPunct="1">
                        <a:buFont typeface="Arial" panose="020B0604020202020204" pitchFamily="34" charset="0"/>
                        <a:buNone/>
                      </a:pPr>
                      <a:r>
                        <a:rPr lang="de-DE" sz="1000" kern="1200" dirty="0">
                          <a:solidFill>
                            <a:schemeClr val="tx1"/>
                          </a:solidFill>
                          <a:latin typeface="+mn-lt"/>
                        </a:rPr>
                        <a:t>Nur Rücklaufquote in Prozent pro Organisationseinheit ist sichtbar</a:t>
                      </a:r>
                    </a:p>
                    <a:p>
                      <a:pPr algn="l"/>
                      <a:endParaRPr lang="de-DE" sz="1100" dirty="0">
                        <a:solidFill>
                          <a:schemeClr val="tx1"/>
                        </a:solidFill>
                        <a:latin typeface="Avenir Book" panose="02000503020000020003"/>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000" dirty="0">
                          <a:solidFill>
                            <a:schemeClr val="tx1"/>
                          </a:solidFill>
                          <a:latin typeface="+mn-lt"/>
                        </a:rPr>
                        <a:t>Auch HRinstruments kann die Befragungsdaten nicht mehr einzelnen Benutzern zuordnen, nachdem das Verfahren gestartet wurde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0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000" dirty="0">
                          <a:solidFill>
                            <a:schemeClr val="tx1"/>
                          </a:solidFill>
                          <a:latin typeface="+mn-lt"/>
                        </a:rPr>
                        <a:t>Daraus ergeben sich folgende Implikationen:</a:t>
                      </a:r>
                    </a:p>
                    <a:p>
                      <a:pPr marL="171450" indent="-171450" algn="l">
                        <a:lnSpc>
                          <a:spcPct val="100000"/>
                        </a:lnSpc>
                        <a:buFont typeface="Wingdings" panose="05000000000000000000" pitchFamily="2" charset="2"/>
                        <a:buChar char="§"/>
                      </a:pPr>
                      <a:r>
                        <a:rPr lang="de-DE" sz="1000" dirty="0">
                          <a:solidFill>
                            <a:schemeClr val="tx1"/>
                          </a:solidFill>
                          <a:latin typeface="+mn-lt"/>
                        </a:rPr>
                        <a:t>Einzelne Teilnehmende können im Nachhinein keiner anderen Organisationseinheit zugeordnet werden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000" dirty="0">
                          <a:solidFill>
                            <a:schemeClr val="tx1"/>
                          </a:solidFill>
                          <a:latin typeface="+mn-lt"/>
                        </a:rPr>
                        <a:t>Erinnerungs-E-Mails können nur an alle Teilnehmenden verschickt werden und können nicht mehr den persönlichen Teilnahme-Link des Empfängers beinhalten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000" dirty="0">
                          <a:solidFill>
                            <a:schemeClr val="tx1"/>
                          </a:solidFill>
                          <a:latin typeface="+mn-lt"/>
                        </a:rPr>
                        <a:t>Einladungs-E-Mails können nicht erneut verschickt werden, falls z.B. ein Teilnehmender seine Einladung verloren oder aufgrund technischer Probleme nicht empfangen hat</a:t>
                      </a:r>
                    </a:p>
                    <a:p>
                      <a:pPr marL="171450" indent="-171450" algn="l">
                        <a:lnSpc>
                          <a:spcPct val="100000"/>
                        </a:lnSpc>
                        <a:buFont typeface="Wingdings" panose="05000000000000000000" pitchFamily="2" charset="2"/>
                        <a:buChar char="§"/>
                      </a:pPr>
                      <a:r>
                        <a:rPr lang="de-DE" sz="1000" dirty="0">
                          <a:solidFill>
                            <a:schemeClr val="tx1"/>
                          </a:solidFill>
                          <a:latin typeface="+mn-lt"/>
                        </a:rPr>
                        <a:t>Teilnahme über das Dashboard im System ist nicht möglich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9093768"/>
                  </a:ext>
                </a:extLst>
              </a:tr>
              <a:tr h="2163057">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tx1"/>
                          </a:solidFill>
                          <a:latin typeface="+mn-lt"/>
                        </a:rPr>
                        <a:t>Anonymisierung nach Erzeugung der Berichte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00" kern="1200" dirty="0">
                          <a:solidFill>
                            <a:schemeClr val="tx1"/>
                          </a:solidFill>
                          <a:latin typeface="+mn-lt"/>
                        </a:rPr>
                        <a:t>Benutzer-Zuordnung der Teilnahme wird gelöscht, sobald die Berichte erzeugt wurden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algn="l"/>
                      <a:r>
                        <a:rPr lang="de-DE" sz="1000" dirty="0">
                          <a:solidFill>
                            <a:schemeClr val="tx1"/>
                          </a:solidFill>
                          <a:latin typeface="+mn-lt"/>
                        </a:rPr>
                        <a:t>Admins können nicht sehen </a:t>
                      </a:r>
                    </a:p>
                    <a:p>
                      <a:pPr marL="171450" indent="-171450" algn="l" defTabSz="914400" rtl="0" eaLnBrk="1" latinLnBrk="0" hangingPunct="1">
                        <a:buFont typeface="Wingdings" panose="05000000000000000000" pitchFamily="2" charset="2"/>
                        <a:buChar char="§"/>
                      </a:pPr>
                      <a:r>
                        <a:rPr lang="de-DE" sz="1000" kern="1200" dirty="0">
                          <a:solidFill>
                            <a:schemeClr val="tx1"/>
                          </a:solidFill>
                          <a:latin typeface="+mn-lt"/>
                        </a:rPr>
                        <a:t>wer eingeladen wurde</a:t>
                      </a:r>
                    </a:p>
                    <a:p>
                      <a:pPr marL="171450" indent="-171450" algn="l" defTabSz="914400" rtl="0" eaLnBrk="1" latinLnBrk="0" hangingPunct="1">
                        <a:buFont typeface="Wingdings" panose="05000000000000000000" pitchFamily="2" charset="2"/>
                        <a:buChar char="§"/>
                      </a:pPr>
                      <a:r>
                        <a:rPr lang="de-DE" sz="1000" kern="1200" dirty="0">
                          <a:solidFill>
                            <a:schemeClr val="tx1"/>
                          </a:solidFill>
                          <a:latin typeface="+mn-lt"/>
                        </a:rPr>
                        <a:t>wer bereits teilgenommen hat</a:t>
                      </a:r>
                    </a:p>
                    <a:p>
                      <a:pPr marL="171450" indent="-171450" algn="l" defTabSz="914400" rtl="0" eaLnBrk="1" latinLnBrk="0" hangingPunct="1">
                        <a:buFont typeface="Arial" panose="020B0604020202020204" pitchFamily="34" charset="0"/>
                        <a:buChar char="•"/>
                      </a:pPr>
                      <a:endParaRPr lang="de-DE" sz="1000" kern="1200" dirty="0">
                        <a:solidFill>
                          <a:schemeClr val="tx1"/>
                        </a:solidFill>
                        <a:latin typeface="+mn-lt"/>
                      </a:endParaRPr>
                    </a:p>
                    <a:p>
                      <a:pPr marL="0" indent="0" algn="l" defTabSz="914400" rtl="0" eaLnBrk="1" latinLnBrk="0" hangingPunct="1">
                        <a:buFont typeface="Arial" panose="020B0604020202020204" pitchFamily="34" charset="0"/>
                        <a:buNone/>
                      </a:pPr>
                      <a:r>
                        <a:rPr lang="de-DE" sz="1000" kern="1200" dirty="0">
                          <a:solidFill>
                            <a:schemeClr val="tx1"/>
                          </a:solidFill>
                          <a:latin typeface="+mn-lt"/>
                        </a:rPr>
                        <a:t>Nur Rücklaufquote in Prozent pro Organisationseinheit ist sichtbar</a:t>
                      </a:r>
                      <a:endParaRPr lang="de-DE" sz="10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000" dirty="0">
                          <a:solidFill>
                            <a:schemeClr val="tx1"/>
                          </a:solidFill>
                          <a:latin typeface="+mn-lt"/>
                        </a:rPr>
                        <a:t>Auch HRinstruments kann die Befragungsdaten nicht mehr einzelnen Benutzern zuordnen, nachdem die Berichte erzeugt wurden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0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000" dirty="0">
                          <a:solidFill>
                            <a:schemeClr val="tx1"/>
                          </a:solidFill>
                          <a:latin typeface="+mn-lt"/>
                        </a:rPr>
                        <a:t>Daraus ergeben sich folgende Implikationen:</a:t>
                      </a:r>
                    </a:p>
                    <a:p>
                      <a:pPr marL="171450" indent="-171450" algn="l">
                        <a:buFont typeface="Wingdings" panose="05000000000000000000" pitchFamily="2" charset="2"/>
                        <a:buChar char="§"/>
                      </a:pPr>
                      <a:r>
                        <a:rPr lang="de-DE" sz="1000" dirty="0">
                          <a:solidFill>
                            <a:schemeClr val="tx1"/>
                          </a:solidFill>
                          <a:latin typeface="+mn-lt"/>
                        </a:rPr>
                        <a:t>Einzelne Teilnehmende können, nachdem die Berichte erzeugt wurden, keiner anderen Organisationseinheit zugeordnet werden</a:t>
                      </a:r>
                    </a:p>
                    <a:p>
                      <a:pPr marL="171450" indent="-171450" algn="l">
                        <a:buFont typeface="Wingdings" panose="05000000000000000000" pitchFamily="2" charset="2"/>
                        <a:buChar char="§"/>
                      </a:pPr>
                      <a:r>
                        <a:rPr lang="de-DE" sz="1000" dirty="0">
                          <a:solidFill>
                            <a:schemeClr val="tx1"/>
                          </a:solidFill>
                          <a:latin typeface="+mn-lt"/>
                        </a:rPr>
                        <a:t>Erinnerungs-E-Mails können den persönlichen Teilnahme-Link des Empfängers beinhalten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000" dirty="0">
                          <a:solidFill>
                            <a:schemeClr val="tx1"/>
                          </a:solidFill>
                          <a:latin typeface="+mn-lt"/>
                        </a:rPr>
                        <a:t>Einladungs-E-Mails können erneut verschickt werden, falls z.B. ein Teilnehmender seine Einladung verloren oder aufgrund technischer Probleme nicht empfangen hat</a:t>
                      </a:r>
                    </a:p>
                    <a:p>
                      <a:pPr marL="171450" indent="-171450" algn="l">
                        <a:buFont typeface="Wingdings" panose="05000000000000000000" pitchFamily="2" charset="2"/>
                        <a:buChar char="§"/>
                      </a:pPr>
                      <a:r>
                        <a:rPr lang="de-DE" sz="1000" dirty="0">
                          <a:solidFill>
                            <a:schemeClr val="tx1"/>
                          </a:solidFill>
                          <a:latin typeface="+mn-lt"/>
                        </a:rPr>
                        <a:t>Teilnahme über das Dashboard im System ist möglich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8508987"/>
                  </a:ext>
                </a:extLst>
              </a:tr>
            </a:tbl>
          </a:graphicData>
        </a:graphic>
      </p:graphicFrame>
    </p:spTree>
    <p:extLst>
      <p:ext uri="{BB962C8B-B14F-4D97-AF65-F5344CB8AC3E}">
        <p14:creationId xmlns:p14="http://schemas.microsoft.com/office/powerpoint/2010/main" val="386323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3672D545-F012-7B3F-8634-82D1C4797DEC}"/>
              </a:ext>
            </a:extLst>
          </p:cNvPr>
          <p:cNvSpPr>
            <a:spLocks noGrp="1"/>
          </p:cNvSpPr>
          <p:nvPr>
            <p:ph type="ftr" sz="quarter" idx="11"/>
          </p:nvPr>
        </p:nvSpPr>
        <p:spPr/>
        <p:txBody>
          <a:bodyPr/>
          <a:lstStyle/>
          <a:p>
            <a:endParaRPr lang="de-DE" dirty="0"/>
          </a:p>
        </p:txBody>
      </p:sp>
      <p:sp>
        <p:nvSpPr>
          <p:cNvPr id="3" name="Foliennummernplatzhalter 2">
            <a:extLst>
              <a:ext uri="{FF2B5EF4-FFF2-40B4-BE49-F238E27FC236}">
                <a16:creationId xmlns:a16="http://schemas.microsoft.com/office/drawing/2014/main" id="{DF697B83-2748-C660-41D4-B88AB219DA75}"/>
              </a:ext>
            </a:extLst>
          </p:cNvPr>
          <p:cNvSpPr>
            <a:spLocks noGrp="1"/>
          </p:cNvSpPr>
          <p:nvPr>
            <p:ph type="sldNum" sz="quarter" idx="12"/>
          </p:nvPr>
        </p:nvSpPr>
        <p:spPr/>
        <p:txBody>
          <a:bodyPr/>
          <a:lstStyle/>
          <a:p>
            <a:fld id="{D2497DF5-A2E6-4A0F-AF9A-3241C4C751F7}" type="slidenum">
              <a:rPr lang="de-DE" smtClean="0"/>
              <a:t>16</a:t>
            </a:fld>
            <a:endParaRPr lang="de-DE"/>
          </a:p>
        </p:txBody>
      </p:sp>
      <p:sp>
        <p:nvSpPr>
          <p:cNvPr id="4" name="Titel 3">
            <a:extLst>
              <a:ext uri="{FF2B5EF4-FFF2-40B4-BE49-F238E27FC236}">
                <a16:creationId xmlns:a16="http://schemas.microsoft.com/office/drawing/2014/main" id="{D99BCA08-6AE8-C943-B3F5-D45615C29F45}"/>
              </a:ext>
            </a:extLst>
          </p:cNvPr>
          <p:cNvSpPr>
            <a:spLocks noGrp="1"/>
          </p:cNvSpPr>
          <p:nvPr>
            <p:ph type="title"/>
          </p:nvPr>
        </p:nvSpPr>
        <p:spPr>
          <a:xfrm>
            <a:off x="227013" y="902019"/>
            <a:ext cx="10145712" cy="447037"/>
          </a:xfrm>
        </p:spPr>
        <p:txBody>
          <a:bodyPr/>
          <a:lstStyle/>
          <a:p>
            <a:r>
              <a:rPr lang="de-DE" dirty="0"/>
              <a:t>Vielen Dank für Ihre Aufmerksamkeit!</a:t>
            </a:r>
          </a:p>
        </p:txBody>
      </p:sp>
      <p:sp>
        <p:nvSpPr>
          <p:cNvPr id="5" name="Textplatzhalter 4">
            <a:extLst>
              <a:ext uri="{FF2B5EF4-FFF2-40B4-BE49-F238E27FC236}">
                <a16:creationId xmlns:a16="http://schemas.microsoft.com/office/drawing/2014/main" id="{88724790-12F5-BF4B-EF26-36FEE28EC86E}"/>
              </a:ext>
            </a:extLst>
          </p:cNvPr>
          <p:cNvSpPr>
            <a:spLocks noGrp="1"/>
          </p:cNvSpPr>
          <p:nvPr>
            <p:ph type="body" sz="quarter" idx="13"/>
          </p:nvPr>
        </p:nvSpPr>
        <p:spPr/>
        <p:txBody>
          <a:bodyPr/>
          <a:lstStyle/>
          <a:p>
            <a:r>
              <a:rPr lang="de-DE" dirty="0"/>
              <a:t>Wir stehen Ihnen gerne für weitere Rückfragen zur Verfügung</a:t>
            </a:r>
          </a:p>
        </p:txBody>
      </p:sp>
      <p:sp>
        <p:nvSpPr>
          <p:cNvPr id="6" name="Untertitel 5">
            <a:extLst>
              <a:ext uri="{FF2B5EF4-FFF2-40B4-BE49-F238E27FC236}">
                <a16:creationId xmlns:a16="http://schemas.microsoft.com/office/drawing/2014/main" id="{8A019ACF-CD70-8E05-AFFD-764C212E28B1}"/>
              </a:ext>
            </a:extLst>
          </p:cNvPr>
          <p:cNvSpPr>
            <a:spLocks noGrp="1"/>
          </p:cNvSpPr>
          <p:nvPr>
            <p:ph type="subTitle" idx="1"/>
          </p:nvPr>
        </p:nvSpPr>
        <p:spPr/>
        <p:txBody>
          <a:bodyPr/>
          <a:lstStyle/>
          <a:p>
            <a:endParaRPr lang="de-DE"/>
          </a:p>
        </p:txBody>
      </p:sp>
      <p:pic>
        <p:nvPicPr>
          <p:cNvPr id="8" name="Grafik 7">
            <a:extLst>
              <a:ext uri="{FF2B5EF4-FFF2-40B4-BE49-F238E27FC236}">
                <a16:creationId xmlns:a16="http://schemas.microsoft.com/office/drawing/2014/main" id="{ACD5A510-873E-52F8-27E3-8CE3155932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56015" y="2848678"/>
            <a:ext cx="5710034" cy="3411528"/>
          </a:xfrm>
          <a:prstGeom prst="rect">
            <a:avLst/>
          </a:prstGeom>
        </p:spPr>
      </p:pic>
    </p:spTree>
    <p:extLst>
      <p:ext uri="{BB962C8B-B14F-4D97-AF65-F5344CB8AC3E}">
        <p14:creationId xmlns:p14="http://schemas.microsoft.com/office/powerpoint/2010/main" val="333728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EC9AAF8F-E15C-74E1-6470-D42E2D646C24}"/>
              </a:ext>
            </a:extLst>
          </p:cNvPr>
          <p:cNvSpPr>
            <a:spLocks noGrp="1"/>
          </p:cNvSpPr>
          <p:nvPr>
            <p:ph type="ftr" sz="quarter" idx="11"/>
          </p:nvPr>
        </p:nvSpPr>
        <p:spPr/>
        <p:txBody>
          <a:bodyPr/>
          <a:lstStyle/>
          <a:p>
            <a:endParaRPr lang="de-DE"/>
          </a:p>
        </p:txBody>
      </p:sp>
      <p:sp>
        <p:nvSpPr>
          <p:cNvPr id="3" name="Foliennummernplatzhalter 2">
            <a:extLst>
              <a:ext uri="{FF2B5EF4-FFF2-40B4-BE49-F238E27FC236}">
                <a16:creationId xmlns:a16="http://schemas.microsoft.com/office/drawing/2014/main" id="{1B5DC7AB-555F-E0EB-805B-91CE4761E5F6}"/>
              </a:ext>
            </a:extLst>
          </p:cNvPr>
          <p:cNvSpPr>
            <a:spLocks noGrp="1"/>
          </p:cNvSpPr>
          <p:nvPr>
            <p:ph type="sldNum" sz="quarter" idx="12"/>
          </p:nvPr>
        </p:nvSpPr>
        <p:spPr/>
        <p:txBody>
          <a:bodyPr/>
          <a:lstStyle/>
          <a:p>
            <a:fld id="{D2497DF5-A2E6-4A0F-AF9A-3241C4C751F7}" type="slidenum">
              <a:rPr lang="de-DE" smtClean="0"/>
              <a:t>2</a:t>
            </a:fld>
            <a:endParaRPr lang="de-DE"/>
          </a:p>
        </p:txBody>
      </p:sp>
      <p:sp>
        <p:nvSpPr>
          <p:cNvPr id="4" name="Titel 3">
            <a:extLst>
              <a:ext uri="{FF2B5EF4-FFF2-40B4-BE49-F238E27FC236}">
                <a16:creationId xmlns:a16="http://schemas.microsoft.com/office/drawing/2014/main" id="{7FB83528-C489-8524-63E8-55B4A2690C24}"/>
              </a:ext>
            </a:extLst>
          </p:cNvPr>
          <p:cNvSpPr>
            <a:spLocks noGrp="1"/>
          </p:cNvSpPr>
          <p:nvPr>
            <p:ph type="title"/>
          </p:nvPr>
        </p:nvSpPr>
        <p:spPr/>
        <p:txBody>
          <a:bodyPr/>
          <a:lstStyle/>
          <a:p>
            <a:r>
              <a:rPr lang="de-DE" dirty="0"/>
              <a:t>Datenschutz – Pseudonymisierung/Anonymisierung</a:t>
            </a:r>
          </a:p>
        </p:txBody>
      </p:sp>
      <p:sp>
        <p:nvSpPr>
          <p:cNvPr id="5" name="Textplatzhalter 4">
            <a:extLst>
              <a:ext uri="{FF2B5EF4-FFF2-40B4-BE49-F238E27FC236}">
                <a16:creationId xmlns:a16="http://schemas.microsoft.com/office/drawing/2014/main" id="{629259CC-83D6-886C-DD01-19472815632C}"/>
              </a:ext>
            </a:extLst>
          </p:cNvPr>
          <p:cNvSpPr>
            <a:spLocks noGrp="1"/>
          </p:cNvSpPr>
          <p:nvPr>
            <p:ph type="body" sz="quarter" idx="13"/>
          </p:nvPr>
        </p:nvSpPr>
        <p:spPr/>
        <p:txBody>
          <a:bodyPr/>
          <a:lstStyle/>
          <a:p>
            <a:endParaRPr lang="de-DE"/>
          </a:p>
        </p:txBody>
      </p:sp>
      <p:sp>
        <p:nvSpPr>
          <p:cNvPr id="6" name="Textplatzhalter 5">
            <a:extLst>
              <a:ext uri="{FF2B5EF4-FFF2-40B4-BE49-F238E27FC236}">
                <a16:creationId xmlns:a16="http://schemas.microsoft.com/office/drawing/2014/main" id="{0BE1DCD6-6865-62D1-4D6E-52CE3CA861EB}"/>
              </a:ext>
            </a:extLst>
          </p:cNvPr>
          <p:cNvSpPr>
            <a:spLocks noGrp="1"/>
          </p:cNvSpPr>
          <p:nvPr>
            <p:ph type="body" sz="quarter" idx="14"/>
          </p:nvPr>
        </p:nvSpPr>
        <p:spPr>
          <a:xfrm>
            <a:off x="227012" y="1372108"/>
            <a:ext cx="3680753" cy="1248218"/>
          </a:xfrm>
        </p:spPr>
        <p:txBody>
          <a:bodyPr/>
          <a:lstStyle/>
          <a:p>
            <a:endParaRPr lang="de-DE" dirty="0"/>
          </a:p>
        </p:txBody>
      </p:sp>
      <p:sp>
        <p:nvSpPr>
          <p:cNvPr id="7" name="Textplatzhalter 6">
            <a:extLst>
              <a:ext uri="{FF2B5EF4-FFF2-40B4-BE49-F238E27FC236}">
                <a16:creationId xmlns:a16="http://schemas.microsoft.com/office/drawing/2014/main" id="{EFD2AC55-3414-8105-6B75-D38B413662F4}"/>
              </a:ext>
            </a:extLst>
          </p:cNvPr>
          <p:cNvSpPr>
            <a:spLocks noGrp="1"/>
          </p:cNvSpPr>
          <p:nvPr>
            <p:ph type="body" sz="quarter" idx="17"/>
          </p:nvPr>
        </p:nvSpPr>
        <p:spPr/>
        <p:txBody>
          <a:bodyPr/>
          <a:lstStyle/>
          <a:p>
            <a:pPr algn="ctr">
              <a:buNone/>
            </a:pPr>
            <a:r>
              <a:rPr lang="de-DE" b="1" dirty="0"/>
              <a:t>Beschreibung</a:t>
            </a:r>
          </a:p>
          <a:p>
            <a:pPr marL="285750" indent="-285750"/>
            <a:endParaRPr lang="de-DE" dirty="0"/>
          </a:p>
        </p:txBody>
      </p:sp>
      <p:sp>
        <p:nvSpPr>
          <p:cNvPr id="8" name="Textplatzhalter 7">
            <a:extLst>
              <a:ext uri="{FF2B5EF4-FFF2-40B4-BE49-F238E27FC236}">
                <a16:creationId xmlns:a16="http://schemas.microsoft.com/office/drawing/2014/main" id="{A3929199-EB39-C51B-3CB9-7BC495DA55A7}"/>
              </a:ext>
            </a:extLst>
          </p:cNvPr>
          <p:cNvSpPr>
            <a:spLocks noGrp="1"/>
          </p:cNvSpPr>
          <p:nvPr>
            <p:ph type="body" sz="quarter" idx="18"/>
          </p:nvPr>
        </p:nvSpPr>
        <p:spPr>
          <a:xfrm>
            <a:off x="8280687" y="1372108"/>
            <a:ext cx="3680753" cy="1268475"/>
          </a:xfrm>
        </p:spPr>
        <p:txBody>
          <a:bodyPr/>
          <a:lstStyle/>
          <a:p>
            <a:endParaRPr lang="de-DE" dirty="0"/>
          </a:p>
        </p:txBody>
      </p:sp>
      <p:sp>
        <p:nvSpPr>
          <p:cNvPr id="9" name="Textplatzhalter 8">
            <a:extLst>
              <a:ext uri="{FF2B5EF4-FFF2-40B4-BE49-F238E27FC236}">
                <a16:creationId xmlns:a16="http://schemas.microsoft.com/office/drawing/2014/main" id="{B8E12309-C28B-83F0-D622-D291AE8D46D4}"/>
              </a:ext>
            </a:extLst>
          </p:cNvPr>
          <p:cNvSpPr>
            <a:spLocks noGrp="1"/>
          </p:cNvSpPr>
          <p:nvPr>
            <p:ph type="body" sz="quarter" idx="19"/>
          </p:nvPr>
        </p:nvSpPr>
        <p:spPr/>
        <p:txBody>
          <a:bodyPr/>
          <a:lstStyle/>
          <a:p>
            <a:pPr algn="ctr">
              <a:buNone/>
            </a:pPr>
            <a:r>
              <a:rPr lang="de-DE" b="1" dirty="0"/>
              <a:t>Zielgruppe</a:t>
            </a:r>
          </a:p>
          <a:p>
            <a:pPr marL="285750" indent="-285750"/>
            <a:endParaRPr lang="de-DE" b="1" dirty="0"/>
          </a:p>
          <a:p>
            <a:pPr marL="285750" indent="-285750"/>
            <a:endParaRPr lang="de-DE" dirty="0"/>
          </a:p>
        </p:txBody>
      </p:sp>
      <p:sp>
        <p:nvSpPr>
          <p:cNvPr id="10" name="Textplatzhalter 9">
            <a:extLst>
              <a:ext uri="{FF2B5EF4-FFF2-40B4-BE49-F238E27FC236}">
                <a16:creationId xmlns:a16="http://schemas.microsoft.com/office/drawing/2014/main" id="{914CE9C7-EEDD-DBF9-5E0B-ED802215CAB1}"/>
              </a:ext>
            </a:extLst>
          </p:cNvPr>
          <p:cNvSpPr>
            <a:spLocks noGrp="1"/>
          </p:cNvSpPr>
          <p:nvPr>
            <p:ph type="body" sz="quarter" idx="20"/>
          </p:nvPr>
        </p:nvSpPr>
        <p:spPr>
          <a:xfrm>
            <a:off x="4253849" y="1372108"/>
            <a:ext cx="3680753" cy="1268475"/>
          </a:xfrm>
        </p:spPr>
        <p:txBody>
          <a:bodyPr/>
          <a:lstStyle/>
          <a:p>
            <a:endParaRPr lang="de-DE" dirty="0"/>
          </a:p>
        </p:txBody>
      </p:sp>
      <p:sp>
        <p:nvSpPr>
          <p:cNvPr id="11" name="Textplatzhalter 10">
            <a:extLst>
              <a:ext uri="{FF2B5EF4-FFF2-40B4-BE49-F238E27FC236}">
                <a16:creationId xmlns:a16="http://schemas.microsoft.com/office/drawing/2014/main" id="{D219A812-D426-D6A4-A3F3-7FA27601A98F}"/>
              </a:ext>
            </a:extLst>
          </p:cNvPr>
          <p:cNvSpPr>
            <a:spLocks noGrp="1"/>
          </p:cNvSpPr>
          <p:nvPr>
            <p:ph type="body" sz="quarter" idx="21"/>
          </p:nvPr>
        </p:nvSpPr>
        <p:spPr/>
        <p:txBody>
          <a:bodyPr/>
          <a:lstStyle/>
          <a:p>
            <a:pPr algn="ctr">
              <a:buNone/>
            </a:pPr>
            <a:r>
              <a:rPr lang="de-DE" b="1" dirty="0"/>
              <a:t>Relevanz</a:t>
            </a:r>
          </a:p>
          <a:p>
            <a:pPr marL="285750" indent="-285750"/>
            <a:endParaRPr lang="de-DE" dirty="0"/>
          </a:p>
        </p:txBody>
      </p:sp>
      <p:pic>
        <p:nvPicPr>
          <p:cNvPr id="12" name="Grafik 11">
            <a:extLst>
              <a:ext uri="{FF2B5EF4-FFF2-40B4-BE49-F238E27FC236}">
                <a16:creationId xmlns:a16="http://schemas.microsoft.com/office/drawing/2014/main" id="{BCE870A6-ED00-BDA1-0EA5-3145FF7706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63723" y="1449388"/>
            <a:ext cx="1007330" cy="1031429"/>
          </a:xfrm>
          <a:prstGeom prst="rect">
            <a:avLst/>
          </a:prstGeom>
        </p:spPr>
      </p:pic>
      <p:pic>
        <p:nvPicPr>
          <p:cNvPr id="13" name="Grafik 12">
            <a:extLst>
              <a:ext uri="{FF2B5EF4-FFF2-40B4-BE49-F238E27FC236}">
                <a16:creationId xmlns:a16="http://schemas.microsoft.com/office/drawing/2014/main" id="{E614AADC-FB89-BD07-F90A-8821A5287A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86686" y="1258983"/>
            <a:ext cx="1609438" cy="1361343"/>
          </a:xfrm>
          <a:prstGeom prst="rect">
            <a:avLst/>
          </a:prstGeom>
        </p:spPr>
      </p:pic>
      <p:pic>
        <p:nvPicPr>
          <p:cNvPr id="14" name="Grafik 13">
            <a:extLst>
              <a:ext uri="{FF2B5EF4-FFF2-40B4-BE49-F238E27FC236}">
                <a16:creationId xmlns:a16="http://schemas.microsoft.com/office/drawing/2014/main" id="{E072FD55-F838-4E6B-9159-F8F22F405C6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38541" y="1316836"/>
            <a:ext cx="1165044" cy="1349605"/>
          </a:xfrm>
          <a:prstGeom prst="rect">
            <a:avLst/>
          </a:prstGeom>
        </p:spPr>
      </p:pic>
    </p:spTree>
    <p:extLst>
      <p:ext uri="{BB962C8B-B14F-4D97-AF65-F5344CB8AC3E}">
        <p14:creationId xmlns:p14="http://schemas.microsoft.com/office/powerpoint/2010/main" val="731992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C994AEB-47D4-CA0F-34A8-263E50E8BAA2}"/>
              </a:ext>
            </a:extLst>
          </p:cNvPr>
          <p:cNvSpPr>
            <a:spLocks noGrp="1"/>
          </p:cNvSpPr>
          <p:nvPr>
            <p:ph type="body" sz="quarter" idx="10"/>
          </p:nvPr>
        </p:nvSpPr>
        <p:spPr/>
        <p:txBody>
          <a:bodyPr/>
          <a:lstStyle/>
          <a:p>
            <a:r>
              <a:rPr lang="de-DE" sz="1400" dirty="0"/>
              <a:t>Vorgehen bei Pseudonymisierung</a:t>
            </a:r>
          </a:p>
          <a:p>
            <a:endParaRPr lang="de-DE" dirty="0"/>
          </a:p>
        </p:txBody>
      </p:sp>
      <p:sp>
        <p:nvSpPr>
          <p:cNvPr id="3" name="Textplatzhalter 2">
            <a:extLst>
              <a:ext uri="{FF2B5EF4-FFF2-40B4-BE49-F238E27FC236}">
                <a16:creationId xmlns:a16="http://schemas.microsoft.com/office/drawing/2014/main" id="{D4989AD7-7C51-D247-9B38-EAB795CF38D7}"/>
              </a:ext>
            </a:extLst>
          </p:cNvPr>
          <p:cNvSpPr>
            <a:spLocks noGrp="1"/>
          </p:cNvSpPr>
          <p:nvPr>
            <p:ph type="body" sz="quarter" idx="14"/>
          </p:nvPr>
        </p:nvSpPr>
        <p:spPr/>
        <p:txBody>
          <a:bodyPr/>
          <a:lstStyle/>
          <a:p>
            <a:r>
              <a:rPr lang="de-DE" sz="1400" dirty="0">
                <a:latin typeface="+mn-lt"/>
              </a:rPr>
              <a:t>Anonymisierung und Pseudonymisierung detaillierte Darstellung</a:t>
            </a:r>
          </a:p>
          <a:p>
            <a:endParaRPr lang="de-DE" dirty="0"/>
          </a:p>
        </p:txBody>
      </p:sp>
      <p:sp>
        <p:nvSpPr>
          <p:cNvPr id="4" name="Textplatzhalter 3">
            <a:extLst>
              <a:ext uri="{FF2B5EF4-FFF2-40B4-BE49-F238E27FC236}">
                <a16:creationId xmlns:a16="http://schemas.microsoft.com/office/drawing/2014/main" id="{B9C6C3D6-1BBB-818D-5782-AADA658F61E2}"/>
              </a:ext>
            </a:extLst>
          </p:cNvPr>
          <p:cNvSpPr>
            <a:spLocks noGrp="1"/>
          </p:cNvSpPr>
          <p:nvPr>
            <p:ph type="body" sz="quarter" idx="15"/>
          </p:nvPr>
        </p:nvSpPr>
        <p:spPr/>
        <p:txBody>
          <a:bodyPr/>
          <a:lstStyle/>
          <a:p>
            <a:r>
              <a:rPr lang="de-DE" dirty="0"/>
              <a:t>4</a:t>
            </a:r>
          </a:p>
        </p:txBody>
      </p:sp>
      <p:sp>
        <p:nvSpPr>
          <p:cNvPr id="5" name="Textplatzhalter 4">
            <a:extLst>
              <a:ext uri="{FF2B5EF4-FFF2-40B4-BE49-F238E27FC236}">
                <a16:creationId xmlns:a16="http://schemas.microsoft.com/office/drawing/2014/main" id="{09415062-F0F8-F768-5046-05E49BBCC028}"/>
              </a:ext>
            </a:extLst>
          </p:cNvPr>
          <p:cNvSpPr>
            <a:spLocks noGrp="1"/>
          </p:cNvSpPr>
          <p:nvPr>
            <p:ph type="body" sz="quarter" idx="16"/>
          </p:nvPr>
        </p:nvSpPr>
        <p:spPr/>
        <p:txBody>
          <a:bodyPr/>
          <a:lstStyle/>
          <a:p>
            <a:r>
              <a:rPr lang="de-DE" sz="1400" dirty="0"/>
              <a:t>Vorgehen bei Anonymisierung</a:t>
            </a:r>
          </a:p>
          <a:p>
            <a:endParaRPr lang="de-DE" dirty="0"/>
          </a:p>
        </p:txBody>
      </p:sp>
      <p:sp>
        <p:nvSpPr>
          <p:cNvPr id="6" name="Textplatzhalter 5">
            <a:extLst>
              <a:ext uri="{FF2B5EF4-FFF2-40B4-BE49-F238E27FC236}">
                <a16:creationId xmlns:a16="http://schemas.microsoft.com/office/drawing/2014/main" id="{97B0E939-2C27-C298-065C-191175F29D02}"/>
              </a:ext>
            </a:extLst>
          </p:cNvPr>
          <p:cNvSpPr>
            <a:spLocks noGrp="1"/>
          </p:cNvSpPr>
          <p:nvPr>
            <p:ph type="body" sz="quarter" idx="17"/>
          </p:nvPr>
        </p:nvSpPr>
        <p:spPr/>
        <p:txBody>
          <a:bodyPr/>
          <a:lstStyle/>
          <a:p>
            <a:r>
              <a:rPr lang="de-DE" sz="1400" dirty="0"/>
              <a:t>Vergleich der Methoden</a:t>
            </a:r>
          </a:p>
          <a:p>
            <a:endParaRPr lang="de-DE" dirty="0"/>
          </a:p>
        </p:txBody>
      </p:sp>
      <p:sp>
        <p:nvSpPr>
          <p:cNvPr id="7" name="Textplatzhalter 6">
            <a:extLst>
              <a:ext uri="{FF2B5EF4-FFF2-40B4-BE49-F238E27FC236}">
                <a16:creationId xmlns:a16="http://schemas.microsoft.com/office/drawing/2014/main" id="{E876C9BC-90DE-A604-52FC-914B886E8DA1}"/>
              </a:ext>
            </a:extLst>
          </p:cNvPr>
          <p:cNvSpPr>
            <a:spLocks noGrp="1"/>
          </p:cNvSpPr>
          <p:nvPr>
            <p:ph type="body" sz="quarter" idx="20"/>
          </p:nvPr>
        </p:nvSpPr>
        <p:spPr>
          <a:xfrm>
            <a:off x="4562474" y="6231887"/>
            <a:ext cx="3143337" cy="658387"/>
          </a:xfrm>
        </p:spPr>
        <p:txBody>
          <a:bodyPr/>
          <a:lstStyle/>
          <a:p>
            <a:r>
              <a:rPr lang="de-DE" sz="1400" dirty="0"/>
              <a:t>Möglichkeiten der Anonymisierung und Pseudonymisierung</a:t>
            </a:r>
          </a:p>
          <a:p>
            <a:endParaRPr lang="de-DE" dirty="0"/>
          </a:p>
        </p:txBody>
      </p:sp>
      <p:sp>
        <p:nvSpPr>
          <p:cNvPr id="8" name="Textplatzhalter 7">
            <a:extLst>
              <a:ext uri="{FF2B5EF4-FFF2-40B4-BE49-F238E27FC236}">
                <a16:creationId xmlns:a16="http://schemas.microsoft.com/office/drawing/2014/main" id="{3DEFD366-008F-FD96-0292-CD7F2E39304F}"/>
              </a:ext>
            </a:extLst>
          </p:cNvPr>
          <p:cNvSpPr>
            <a:spLocks noGrp="1"/>
          </p:cNvSpPr>
          <p:nvPr>
            <p:ph type="body" sz="quarter" idx="21"/>
          </p:nvPr>
        </p:nvSpPr>
        <p:spPr/>
        <p:txBody>
          <a:bodyPr/>
          <a:lstStyle/>
          <a:p>
            <a:endParaRPr lang="de-DE"/>
          </a:p>
        </p:txBody>
      </p:sp>
      <p:sp>
        <p:nvSpPr>
          <p:cNvPr id="9" name="Textplatzhalter 8">
            <a:extLst>
              <a:ext uri="{FF2B5EF4-FFF2-40B4-BE49-F238E27FC236}">
                <a16:creationId xmlns:a16="http://schemas.microsoft.com/office/drawing/2014/main" id="{94D769E9-6543-09AF-486F-9197789FF59B}"/>
              </a:ext>
            </a:extLst>
          </p:cNvPr>
          <p:cNvSpPr>
            <a:spLocks noGrp="1"/>
          </p:cNvSpPr>
          <p:nvPr>
            <p:ph type="body" sz="quarter" idx="25"/>
          </p:nvPr>
        </p:nvSpPr>
        <p:spPr/>
        <p:txBody>
          <a:bodyPr/>
          <a:lstStyle/>
          <a:p>
            <a:r>
              <a:rPr lang="de-DE" dirty="0"/>
              <a:t>5</a:t>
            </a:r>
          </a:p>
        </p:txBody>
      </p:sp>
      <p:sp>
        <p:nvSpPr>
          <p:cNvPr id="10" name="Textplatzhalter 9">
            <a:extLst>
              <a:ext uri="{FF2B5EF4-FFF2-40B4-BE49-F238E27FC236}">
                <a16:creationId xmlns:a16="http://schemas.microsoft.com/office/drawing/2014/main" id="{BA31A1C0-70AA-4B4D-0851-443FC61C0B5A}"/>
              </a:ext>
            </a:extLst>
          </p:cNvPr>
          <p:cNvSpPr>
            <a:spLocks noGrp="1"/>
          </p:cNvSpPr>
          <p:nvPr>
            <p:ph type="body" sz="quarter" idx="26"/>
          </p:nvPr>
        </p:nvSpPr>
        <p:spPr/>
        <p:txBody>
          <a:bodyPr/>
          <a:lstStyle/>
          <a:p>
            <a:endParaRPr lang="de-DE"/>
          </a:p>
        </p:txBody>
      </p:sp>
      <p:sp>
        <p:nvSpPr>
          <p:cNvPr id="11" name="Textplatzhalter 10">
            <a:extLst>
              <a:ext uri="{FF2B5EF4-FFF2-40B4-BE49-F238E27FC236}">
                <a16:creationId xmlns:a16="http://schemas.microsoft.com/office/drawing/2014/main" id="{37CBCF3A-F9C8-4207-A523-A7B4C4CDEC92}"/>
              </a:ext>
            </a:extLst>
          </p:cNvPr>
          <p:cNvSpPr>
            <a:spLocks noGrp="1"/>
          </p:cNvSpPr>
          <p:nvPr>
            <p:ph type="body" sz="quarter" idx="27"/>
          </p:nvPr>
        </p:nvSpPr>
        <p:spPr/>
        <p:txBody>
          <a:bodyPr/>
          <a:lstStyle/>
          <a:p>
            <a:r>
              <a:rPr lang="de-DE" dirty="0"/>
              <a:t>1</a:t>
            </a:r>
          </a:p>
        </p:txBody>
      </p:sp>
      <p:sp>
        <p:nvSpPr>
          <p:cNvPr id="12" name="Textplatzhalter 11">
            <a:extLst>
              <a:ext uri="{FF2B5EF4-FFF2-40B4-BE49-F238E27FC236}">
                <a16:creationId xmlns:a16="http://schemas.microsoft.com/office/drawing/2014/main" id="{A9DAC42A-A961-07A8-F678-E6703FA07DF3}"/>
              </a:ext>
            </a:extLst>
          </p:cNvPr>
          <p:cNvSpPr>
            <a:spLocks noGrp="1"/>
          </p:cNvSpPr>
          <p:nvPr>
            <p:ph type="body" sz="quarter" idx="28"/>
          </p:nvPr>
        </p:nvSpPr>
        <p:spPr/>
        <p:txBody>
          <a:bodyPr/>
          <a:lstStyle/>
          <a:p>
            <a:r>
              <a:rPr lang="de-DE" dirty="0"/>
              <a:t>2</a:t>
            </a:r>
          </a:p>
        </p:txBody>
      </p:sp>
      <p:sp>
        <p:nvSpPr>
          <p:cNvPr id="13" name="Textplatzhalter 12">
            <a:extLst>
              <a:ext uri="{FF2B5EF4-FFF2-40B4-BE49-F238E27FC236}">
                <a16:creationId xmlns:a16="http://schemas.microsoft.com/office/drawing/2014/main" id="{524FF33A-151A-D04D-73A4-9FAAA434B860}"/>
              </a:ext>
            </a:extLst>
          </p:cNvPr>
          <p:cNvSpPr>
            <a:spLocks noGrp="1"/>
          </p:cNvSpPr>
          <p:nvPr>
            <p:ph type="body" sz="quarter" idx="29"/>
          </p:nvPr>
        </p:nvSpPr>
        <p:spPr/>
        <p:txBody>
          <a:bodyPr/>
          <a:lstStyle/>
          <a:p>
            <a:r>
              <a:rPr lang="de-DE" dirty="0"/>
              <a:t>3</a:t>
            </a:r>
          </a:p>
        </p:txBody>
      </p:sp>
      <p:sp>
        <p:nvSpPr>
          <p:cNvPr id="14" name="Textplatzhalter 13">
            <a:extLst>
              <a:ext uri="{FF2B5EF4-FFF2-40B4-BE49-F238E27FC236}">
                <a16:creationId xmlns:a16="http://schemas.microsoft.com/office/drawing/2014/main" id="{F2599141-DFA7-81A3-DB13-0F033F464D73}"/>
              </a:ext>
            </a:extLst>
          </p:cNvPr>
          <p:cNvSpPr>
            <a:spLocks noGrp="1"/>
          </p:cNvSpPr>
          <p:nvPr>
            <p:ph type="body" sz="quarter" idx="30"/>
          </p:nvPr>
        </p:nvSpPr>
        <p:spPr/>
        <p:txBody>
          <a:bodyPr/>
          <a:lstStyle/>
          <a:p>
            <a:endParaRPr lang="de-DE"/>
          </a:p>
        </p:txBody>
      </p:sp>
      <p:sp>
        <p:nvSpPr>
          <p:cNvPr id="15" name="Textplatzhalter 14">
            <a:extLst>
              <a:ext uri="{FF2B5EF4-FFF2-40B4-BE49-F238E27FC236}">
                <a16:creationId xmlns:a16="http://schemas.microsoft.com/office/drawing/2014/main" id="{AD1CE2A4-76F9-B771-8E5B-50CBFA906FE2}"/>
              </a:ext>
            </a:extLst>
          </p:cNvPr>
          <p:cNvSpPr>
            <a:spLocks noGrp="1"/>
          </p:cNvSpPr>
          <p:nvPr>
            <p:ph type="body" sz="quarter" idx="31"/>
          </p:nvPr>
        </p:nvSpPr>
        <p:spPr/>
        <p:txBody>
          <a:bodyPr/>
          <a:lstStyle/>
          <a:p>
            <a:endParaRPr lang="de-DE"/>
          </a:p>
        </p:txBody>
      </p:sp>
      <p:sp>
        <p:nvSpPr>
          <p:cNvPr id="16" name="Textplatzhalter 15">
            <a:extLst>
              <a:ext uri="{FF2B5EF4-FFF2-40B4-BE49-F238E27FC236}">
                <a16:creationId xmlns:a16="http://schemas.microsoft.com/office/drawing/2014/main" id="{D837B1E7-6651-36EE-B550-75CA4EF03C58}"/>
              </a:ext>
            </a:extLst>
          </p:cNvPr>
          <p:cNvSpPr>
            <a:spLocks noGrp="1"/>
          </p:cNvSpPr>
          <p:nvPr>
            <p:ph type="body" sz="quarter" idx="32"/>
          </p:nvPr>
        </p:nvSpPr>
        <p:spPr/>
        <p:txBody>
          <a:bodyPr/>
          <a:lstStyle/>
          <a:p>
            <a:endParaRPr lang="de-DE"/>
          </a:p>
        </p:txBody>
      </p:sp>
      <p:sp>
        <p:nvSpPr>
          <p:cNvPr id="17" name="Textplatzhalter 16">
            <a:extLst>
              <a:ext uri="{FF2B5EF4-FFF2-40B4-BE49-F238E27FC236}">
                <a16:creationId xmlns:a16="http://schemas.microsoft.com/office/drawing/2014/main" id="{AA166861-8550-4F37-435F-04B6FA021CEA}"/>
              </a:ext>
            </a:extLst>
          </p:cNvPr>
          <p:cNvSpPr>
            <a:spLocks noGrp="1"/>
          </p:cNvSpPr>
          <p:nvPr>
            <p:ph type="body" sz="quarter" idx="33"/>
          </p:nvPr>
        </p:nvSpPr>
        <p:spPr/>
        <p:txBody>
          <a:bodyPr/>
          <a:lstStyle/>
          <a:p>
            <a:endParaRPr lang="de-DE"/>
          </a:p>
        </p:txBody>
      </p:sp>
      <p:sp>
        <p:nvSpPr>
          <p:cNvPr id="19" name="Textplatzhalter 18">
            <a:extLst>
              <a:ext uri="{FF2B5EF4-FFF2-40B4-BE49-F238E27FC236}">
                <a16:creationId xmlns:a16="http://schemas.microsoft.com/office/drawing/2014/main" id="{6E53734C-2D11-61C7-95FA-029DA6C18B11}"/>
              </a:ext>
            </a:extLst>
          </p:cNvPr>
          <p:cNvSpPr>
            <a:spLocks noGrp="1"/>
          </p:cNvSpPr>
          <p:nvPr>
            <p:ph type="body" sz="quarter" idx="35"/>
          </p:nvPr>
        </p:nvSpPr>
        <p:spPr/>
        <p:txBody>
          <a:bodyPr/>
          <a:lstStyle/>
          <a:p>
            <a:endParaRPr lang="de-DE"/>
          </a:p>
        </p:txBody>
      </p:sp>
      <p:sp>
        <p:nvSpPr>
          <p:cNvPr id="20" name="Titel 19">
            <a:extLst>
              <a:ext uri="{FF2B5EF4-FFF2-40B4-BE49-F238E27FC236}">
                <a16:creationId xmlns:a16="http://schemas.microsoft.com/office/drawing/2014/main" id="{719069E2-DA92-DD69-AA37-047A9D727748}"/>
              </a:ext>
            </a:extLst>
          </p:cNvPr>
          <p:cNvSpPr>
            <a:spLocks noGrp="1"/>
          </p:cNvSpPr>
          <p:nvPr>
            <p:ph type="title"/>
          </p:nvPr>
        </p:nvSpPr>
        <p:spPr/>
        <p:txBody>
          <a:bodyPr/>
          <a:lstStyle/>
          <a:p>
            <a:endParaRPr lang="de-DE"/>
          </a:p>
        </p:txBody>
      </p:sp>
      <p:pic>
        <p:nvPicPr>
          <p:cNvPr id="21" name="Grafik 20">
            <a:extLst>
              <a:ext uri="{FF2B5EF4-FFF2-40B4-BE49-F238E27FC236}">
                <a16:creationId xmlns:a16="http://schemas.microsoft.com/office/drawing/2014/main" id="{D7752393-E601-D6A1-F833-EEFD71D48D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72889" y="2155078"/>
            <a:ext cx="2437901" cy="4477497"/>
          </a:xfrm>
          <a:prstGeom prst="rect">
            <a:avLst/>
          </a:prstGeom>
        </p:spPr>
      </p:pic>
    </p:spTree>
    <p:extLst>
      <p:ext uri="{BB962C8B-B14F-4D97-AF65-F5344CB8AC3E}">
        <p14:creationId xmlns:p14="http://schemas.microsoft.com/office/powerpoint/2010/main" val="2034335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B0E392-C4CD-159E-BC66-BE611F773C57}"/>
              </a:ext>
            </a:extLst>
          </p:cNvPr>
          <p:cNvSpPr>
            <a:spLocks noGrp="1"/>
          </p:cNvSpPr>
          <p:nvPr>
            <p:ph type="ctrTitle"/>
          </p:nvPr>
        </p:nvSpPr>
        <p:spPr/>
        <p:txBody>
          <a:bodyPr/>
          <a:lstStyle/>
          <a:p>
            <a:r>
              <a:rPr lang="de-DE" dirty="0"/>
              <a:t>Vorgehen bei Pseudonymisierung</a:t>
            </a:r>
          </a:p>
        </p:txBody>
      </p:sp>
      <p:sp>
        <p:nvSpPr>
          <p:cNvPr id="3" name="Untertitel 2">
            <a:extLst>
              <a:ext uri="{FF2B5EF4-FFF2-40B4-BE49-F238E27FC236}">
                <a16:creationId xmlns:a16="http://schemas.microsoft.com/office/drawing/2014/main" id="{740E4916-809C-AD4E-7EB6-F7E5AA0E6F8B}"/>
              </a:ext>
            </a:extLst>
          </p:cNvPr>
          <p:cNvSpPr>
            <a:spLocks noGrp="1"/>
          </p:cNvSpPr>
          <p:nvPr>
            <p:ph type="subTitle" idx="1"/>
          </p:nvPr>
        </p:nvSpPr>
        <p:spPr/>
        <p:txBody>
          <a:bodyPr/>
          <a:lstStyle/>
          <a:p>
            <a:endParaRPr lang="de-DE" dirty="0"/>
          </a:p>
        </p:txBody>
      </p:sp>
      <p:sp>
        <p:nvSpPr>
          <p:cNvPr id="4" name="Bildplatzhalter 3">
            <a:extLst>
              <a:ext uri="{FF2B5EF4-FFF2-40B4-BE49-F238E27FC236}">
                <a16:creationId xmlns:a16="http://schemas.microsoft.com/office/drawing/2014/main" id="{39CF0B01-404B-2FF7-2A1C-C00691D98148}"/>
              </a:ext>
            </a:extLst>
          </p:cNvPr>
          <p:cNvSpPr>
            <a:spLocks noGrp="1"/>
          </p:cNvSpPr>
          <p:nvPr>
            <p:ph type="pic" sz="quarter" idx="10"/>
          </p:nvPr>
        </p:nvSpPr>
        <p:spPr/>
      </p:sp>
      <p:grpSp>
        <p:nvGrpSpPr>
          <p:cNvPr id="5" name="Grafik 12">
            <a:extLst>
              <a:ext uri="{FF2B5EF4-FFF2-40B4-BE49-F238E27FC236}">
                <a16:creationId xmlns:a16="http://schemas.microsoft.com/office/drawing/2014/main" id="{0FACADBE-5B1F-7C30-6FC6-47DF491C19BE}"/>
              </a:ext>
            </a:extLst>
          </p:cNvPr>
          <p:cNvGrpSpPr/>
          <p:nvPr/>
        </p:nvGrpSpPr>
        <p:grpSpPr>
          <a:xfrm>
            <a:off x="469673" y="2208907"/>
            <a:ext cx="1914367" cy="552395"/>
            <a:chOff x="1982914" y="8559691"/>
            <a:chExt cx="2840689" cy="819687"/>
          </a:xfrm>
        </p:grpSpPr>
        <p:grpSp>
          <p:nvGrpSpPr>
            <p:cNvPr id="6" name="Grafik 12">
              <a:extLst>
                <a:ext uri="{FF2B5EF4-FFF2-40B4-BE49-F238E27FC236}">
                  <a16:creationId xmlns:a16="http://schemas.microsoft.com/office/drawing/2014/main" id="{65757BB1-432B-55DC-1C8B-1A32FF0913E8}"/>
                </a:ext>
              </a:extLst>
            </p:cNvPr>
            <p:cNvGrpSpPr/>
            <p:nvPr/>
          </p:nvGrpSpPr>
          <p:grpSpPr>
            <a:xfrm>
              <a:off x="1982914" y="8559691"/>
              <a:ext cx="2840689" cy="819687"/>
              <a:chOff x="1982914" y="8559691"/>
              <a:chExt cx="2840689" cy="819687"/>
            </a:xfrm>
          </p:grpSpPr>
          <p:sp>
            <p:nvSpPr>
              <p:cNvPr id="13" name="Freihandform: Form 12">
                <a:extLst>
                  <a:ext uri="{FF2B5EF4-FFF2-40B4-BE49-F238E27FC236}">
                    <a16:creationId xmlns:a16="http://schemas.microsoft.com/office/drawing/2014/main" id="{3E978ADE-23C4-713B-03B8-90DD98048088}"/>
                  </a:ext>
                </a:extLst>
              </p:cNvPr>
              <p:cNvSpPr/>
              <p:nvPr/>
            </p:nvSpPr>
            <p:spPr>
              <a:xfrm>
                <a:off x="2588320" y="8559693"/>
                <a:ext cx="107011" cy="418177"/>
              </a:xfrm>
              <a:custGeom>
                <a:avLst/>
                <a:gdLst>
                  <a:gd name="connsiteX0" fmla="*/ 800 w 107011"/>
                  <a:gd name="connsiteY0" fmla="*/ 418266 h 418177"/>
                  <a:gd name="connsiteX1" fmla="*/ 107811 w 107011"/>
                  <a:gd name="connsiteY1" fmla="*/ 418266 h 418177"/>
                  <a:gd name="connsiteX2" fmla="*/ 107811 w 107011"/>
                  <a:gd name="connsiteY2" fmla="*/ 88 h 418177"/>
                  <a:gd name="connsiteX3" fmla="*/ 800 w 107011"/>
                  <a:gd name="connsiteY3" fmla="*/ 88 h 418177"/>
                </a:gdLst>
                <a:ahLst/>
                <a:cxnLst>
                  <a:cxn ang="0">
                    <a:pos x="connsiteX0" y="connsiteY0"/>
                  </a:cxn>
                  <a:cxn ang="0">
                    <a:pos x="connsiteX1" y="connsiteY1"/>
                  </a:cxn>
                  <a:cxn ang="0">
                    <a:pos x="connsiteX2" y="connsiteY2"/>
                  </a:cxn>
                  <a:cxn ang="0">
                    <a:pos x="connsiteX3" y="connsiteY3"/>
                  </a:cxn>
                </a:cxnLst>
                <a:rect l="l" t="t" r="r" b="b"/>
                <a:pathLst>
                  <a:path w="107011" h="418177">
                    <a:moveTo>
                      <a:pt x="800" y="418266"/>
                    </a:moveTo>
                    <a:lnTo>
                      <a:pt x="107811" y="418266"/>
                    </a:lnTo>
                    <a:lnTo>
                      <a:pt x="107811" y="88"/>
                    </a:lnTo>
                    <a:lnTo>
                      <a:pt x="800" y="88"/>
                    </a:lnTo>
                    <a:close/>
                  </a:path>
                </a:pathLst>
              </a:custGeom>
              <a:solidFill>
                <a:srgbClr val="DDEEFB"/>
              </a:solidFill>
              <a:ln w="5817"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D91B4210-B548-192C-13F1-5BEA372D0438}"/>
                  </a:ext>
                </a:extLst>
              </p:cNvPr>
              <p:cNvSpPr/>
              <p:nvPr/>
            </p:nvSpPr>
            <p:spPr>
              <a:xfrm>
                <a:off x="2481302" y="8559693"/>
                <a:ext cx="107012" cy="418177"/>
              </a:xfrm>
              <a:custGeom>
                <a:avLst/>
                <a:gdLst>
                  <a:gd name="connsiteX0" fmla="*/ 800 w 107012"/>
                  <a:gd name="connsiteY0" fmla="*/ 418266 h 418177"/>
                  <a:gd name="connsiteX1" fmla="*/ 107812 w 107012"/>
                  <a:gd name="connsiteY1" fmla="*/ 418266 h 418177"/>
                  <a:gd name="connsiteX2" fmla="*/ 107812 w 107012"/>
                  <a:gd name="connsiteY2" fmla="*/ 88 h 418177"/>
                  <a:gd name="connsiteX3" fmla="*/ 800 w 107012"/>
                  <a:gd name="connsiteY3" fmla="*/ 88 h 418177"/>
                </a:gdLst>
                <a:ahLst/>
                <a:cxnLst>
                  <a:cxn ang="0">
                    <a:pos x="connsiteX0" y="connsiteY0"/>
                  </a:cxn>
                  <a:cxn ang="0">
                    <a:pos x="connsiteX1" y="connsiteY1"/>
                  </a:cxn>
                  <a:cxn ang="0">
                    <a:pos x="connsiteX2" y="connsiteY2"/>
                  </a:cxn>
                  <a:cxn ang="0">
                    <a:pos x="connsiteX3" y="connsiteY3"/>
                  </a:cxn>
                </a:cxnLst>
                <a:rect l="l" t="t" r="r" b="b"/>
                <a:pathLst>
                  <a:path w="107012" h="418177">
                    <a:moveTo>
                      <a:pt x="800" y="418266"/>
                    </a:moveTo>
                    <a:lnTo>
                      <a:pt x="107812" y="418266"/>
                    </a:lnTo>
                    <a:lnTo>
                      <a:pt x="107812" y="88"/>
                    </a:lnTo>
                    <a:lnTo>
                      <a:pt x="800" y="88"/>
                    </a:lnTo>
                    <a:close/>
                  </a:path>
                </a:pathLst>
              </a:custGeom>
              <a:solidFill>
                <a:srgbClr val="CDE1F6"/>
              </a:solidFill>
              <a:ln w="581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A52462AC-B107-90B0-E7EA-C8898A16A2B5}"/>
                  </a:ext>
                </a:extLst>
              </p:cNvPr>
              <p:cNvSpPr/>
              <p:nvPr/>
            </p:nvSpPr>
            <p:spPr>
              <a:xfrm>
                <a:off x="2695332" y="8559693"/>
                <a:ext cx="107005" cy="418177"/>
              </a:xfrm>
              <a:custGeom>
                <a:avLst/>
                <a:gdLst>
                  <a:gd name="connsiteX0" fmla="*/ 800 w 107005"/>
                  <a:gd name="connsiteY0" fmla="*/ 418266 h 418177"/>
                  <a:gd name="connsiteX1" fmla="*/ 107806 w 107005"/>
                  <a:gd name="connsiteY1" fmla="*/ 418266 h 418177"/>
                  <a:gd name="connsiteX2" fmla="*/ 107806 w 107005"/>
                  <a:gd name="connsiteY2" fmla="*/ 88 h 418177"/>
                  <a:gd name="connsiteX3" fmla="*/ 800 w 107005"/>
                  <a:gd name="connsiteY3" fmla="*/ 88 h 418177"/>
                </a:gdLst>
                <a:ahLst/>
                <a:cxnLst>
                  <a:cxn ang="0">
                    <a:pos x="connsiteX0" y="connsiteY0"/>
                  </a:cxn>
                  <a:cxn ang="0">
                    <a:pos x="connsiteX1" y="connsiteY1"/>
                  </a:cxn>
                  <a:cxn ang="0">
                    <a:pos x="connsiteX2" y="connsiteY2"/>
                  </a:cxn>
                  <a:cxn ang="0">
                    <a:pos x="connsiteX3" y="connsiteY3"/>
                  </a:cxn>
                </a:cxnLst>
                <a:rect l="l" t="t" r="r" b="b"/>
                <a:pathLst>
                  <a:path w="107005" h="418177">
                    <a:moveTo>
                      <a:pt x="800" y="418266"/>
                    </a:moveTo>
                    <a:lnTo>
                      <a:pt x="107806" y="418266"/>
                    </a:lnTo>
                    <a:lnTo>
                      <a:pt x="107806" y="88"/>
                    </a:lnTo>
                    <a:lnTo>
                      <a:pt x="800" y="88"/>
                    </a:lnTo>
                    <a:close/>
                  </a:path>
                </a:pathLst>
              </a:custGeom>
              <a:solidFill>
                <a:srgbClr val="CDE1F6"/>
              </a:solidFill>
              <a:ln w="5817"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E5C4A7CA-02FB-BCCA-FAF5-C7D1CAF15196}"/>
                  </a:ext>
                </a:extLst>
              </p:cNvPr>
              <p:cNvSpPr/>
              <p:nvPr/>
            </p:nvSpPr>
            <p:spPr>
              <a:xfrm>
                <a:off x="2802338" y="8559691"/>
                <a:ext cx="309215" cy="418177"/>
              </a:xfrm>
              <a:custGeom>
                <a:avLst/>
                <a:gdLst>
                  <a:gd name="connsiteX0" fmla="*/ 280448 w 309215"/>
                  <a:gd name="connsiteY0" fmla="*/ 418266 h 418177"/>
                  <a:gd name="connsiteX1" fmla="*/ 800 w 309215"/>
                  <a:gd name="connsiteY1" fmla="*/ 418266 h 418177"/>
                  <a:gd name="connsiteX2" fmla="*/ 800 w 309215"/>
                  <a:gd name="connsiteY2" fmla="*/ 88 h 418177"/>
                  <a:gd name="connsiteX3" fmla="*/ 280448 w 309215"/>
                  <a:gd name="connsiteY3" fmla="*/ 88 h 418177"/>
                  <a:gd name="connsiteX4" fmla="*/ 310015 w 309215"/>
                  <a:gd name="connsiteY4" fmla="*/ 29666 h 418177"/>
                  <a:gd name="connsiteX5" fmla="*/ 310015 w 309215"/>
                  <a:gd name="connsiteY5" fmla="*/ 388693 h 418177"/>
                  <a:gd name="connsiteX6" fmla="*/ 280448 w 309215"/>
                  <a:gd name="connsiteY6" fmla="*/ 418266 h 41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215" h="418177">
                    <a:moveTo>
                      <a:pt x="280448" y="418266"/>
                    </a:moveTo>
                    <a:lnTo>
                      <a:pt x="800" y="418266"/>
                    </a:lnTo>
                    <a:lnTo>
                      <a:pt x="800" y="88"/>
                    </a:lnTo>
                    <a:lnTo>
                      <a:pt x="280448" y="88"/>
                    </a:lnTo>
                    <a:cubicBezTo>
                      <a:pt x="296782" y="88"/>
                      <a:pt x="310015" y="13329"/>
                      <a:pt x="310015" y="29666"/>
                    </a:cubicBezTo>
                    <a:lnTo>
                      <a:pt x="310015" y="388693"/>
                    </a:lnTo>
                    <a:cubicBezTo>
                      <a:pt x="310015" y="405025"/>
                      <a:pt x="296782" y="418266"/>
                      <a:pt x="280448" y="418266"/>
                    </a:cubicBezTo>
                  </a:path>
                </a:pathLst>
              </a:custGeom>
              <a:solidFill>
                <a:srgbClr val="B7D1EF"/>
              </a:solidFill>
              <a:ln w="5817"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B2B50119-91D8-65CB-9992-10E56CBA32BE}"/>
                  </a:ext>
                </a:extLst>
              </p:cNvPr>
              <p:cNvSpPr/>
              <p:nvPr/>
            </p:nvSpPr>
            <p:spPr>
              <a:xfrm>
                <a:off x="2848162" y="8620615"/>
                <a:ext cx="217565" cy="41406"/>
              </a:xfrm>
              <a:custGeom>
                <a:avLst/>
                <a:gdLst>
                  <a:gd name="connsiteX0" fmla="*/ 800 w 217565"/>
                  <a:gd name="connsiteY0" fmla="*/ 41495 h 41406"/>
                  <a:gd name="connsiteX1" fmla="*/ 218365 w 217565"/>
                  <a:gd name="connsiteY1" fmla="*/ 41495 h 41406"/>
                  <a:gd name="connsiteX2" fmla="*/ 218365 w 217565"/>
                  <a:gd name="connsiteY2" fmla="*/ 88 h 41406"/>
                  <a:gd name="connsiteX3" fmla="*/ 800 w 217565"/>
                  <a:gd name="connsiteY3" fmla="*/ 88 h 41406"/>
                </a:gdLst>
                <a:ahLst/>
                <a:cxnLst>
                  <a:cxn ang="0">
                    <a:pos x="connsiteX0" y="connsiteY0"/>
                  </a:cxn>
                  <a:cxn ang="0">
                    <a:pos x="connsiteX1" y="connsiteY1"/>
                  </a:cxn>
                  <a:cxn ang="0">
                    <a:pos x="connsiteX2" y="connsiteY2"/>
                  </a:cxn>
                  <a:cxn ang="0">
                    <a:pos x="connsiteX3" y="connsiteY3"/>
                  </a:cxn>
                </a:cxnLst>
                <a:rect l="l" t="t" r="r" b="b"/>
                <a:pathLst>
                  <a:path w="217565" h="41406">
                    <a:moveTo>
                      <a:pt x="800" y="41495"/>
                    </a:moveTo>
                    <a:lnTo>
                      <a:pt x="218365" y="41495"/>
                    </a:lnTo>
                    <a:lnTo>
                      <a:pt x="218365" y="88"/>
                    </a:lnTo>
                    <a:lnTo>
                      <a:pt x="800" y="88"/>
                    </a:lnTo>
                    <a:close/>
                  </a:path>
                </a:pathLst>
              </a:custGeom>
              <a:solidFill>
                <a:srgbClr val="CDE1F6"/>
              </a:solidFill>
              <a:ln w="5817"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16476C59-BF36-2917-2E26-68A6AD7FE94A}"/>
                  </a:ext>
                </a:extLst>
              </p:cNvPr>
              <p:cNvSpPr/>
              <p:nvPr/>
            </p:nvSpPr>
            <p:spPr>
              <a:xfrm>
                <a:off x="2896640" y="8684495"/>
                <a:ext cx="120611" cy="41400"/>
              </a:xfrm>
              <a:custGeom>
                <a:avLst/>
                <a:gdLst>
                  <a:gd name="connsiteX0" fmla="*/ 800 w 120611"/>
                  <a:gd name="connsiteY0" fmla="*/ 41488 h 41400"/>
                  <a:gd name="connsiteX1" fmla="*/ 121411 w 120611"/>
                  <a:gd name="connsiteY1" fmla="*/ 41488 h 41400"/>
                  <a:gd name="connsiteX2" fmla="*/ 121411 w 120611"/>
                  <a:gd name="connsiteY2" fmla="*/ 88 h 41400"/>
                  <a:gd name="connsiteX3" fmla="*/ 800 w 120611"/>
                  <a:gd name="connsiteY3" fmla="*/ 88 h 41400"/>
                </a:gdLst>
                <a:ahLst/>
                <a:cxnLst>
                  <a:cxn ang="0">
                    <a:pos x="connsiteX0" y="connsiteY0"/>
                  </a:cxn>
                  <a:cxn ang="0">
                    <a:pos x="connsiteX1" y="connsiteY1"/>
                  </a:cxn>
                  <a:cxn ang="0">
                    <a:pos x="connsiteX2" y="connsiteY2"/>
                  </a:cxn>
                  <a:cxn ang="0">
                    <a:pos x="connsiteX3" y="connsiteY3"/>
                  </a:cxn>
                </a:cxnLst>
                <a:rect l="l" t="t" r="r" b="b"/>
                <a:pathLst>
                  <a:path w="120611" h="41400">
                    <a:moveTo>
                      <a:pt x="800" y="41488"/>
                    </a:moveTo>
                    <a:lnTo>
                      <a:pt x="121411" y="41488"/>
                    </a:lnTo>
                    <a:lnTo>
                      <a:pt x="121411" y="88"/>
                    </a:lnTo>
                    <a:lnTo>
                      <a:pt x="800" y="88"/>
                    </a:lnTo>
                    <a:close/>
                  </a:path>
                </a:pathLst>
              </a:custGeom>
              <a:solidFill>
                <a:srgbClr val="CDE1F6"/>
              </a:solidFill>
              <a:ln w="5817"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id="{AA9B091E-79CA-8787-9668-80AFBC778270}"/>
                  </a:ext>
                </a:extLst>
              </p:cNvPr>
              <p:cNvSpPr/>
              <p:nvPr/>
            </p:nvSpPr>
            <p:spPr>
              <a:xfrm>
                <a:off x="1982914" y="8977870"/>
                <a:ext cx="2439383" cy="102512"/>
              </a:xfrm>
              <a:custGeom>
                <a:avLst/>
                <a:gdLst>
                  <a:gd name="connsiteX0" fmla="*/ 800 w 2439383"/>
                  <a:gd name="connsiteY0" fmla="*/ 102601 h 102512"/>
                  <a:gd name="connsiteX1" fmla="*/ 2440183 w 2439383"/>
                  <a:gd name="connsiteY1" fmla="*/ 102601 h 102512"/>
                  <a:gd name="connsiteX2" fmla="*/ 2440183 w 2439383"/>
                  <a:gd name="connsiteY2" fmla="*/ 88 h 102512"/>
                  <a:gd name="connsiteX3" fmla="*/ 800 w 2439383"/>
                  <a:gd name="connsiteY3" fmla="*/ 88 h 102512"/>
                </a:gdLst>
                <a:ahLst/>
                <a:cxnLst>
                  <a:cxn ang="0">
                    <a:pos x="connsiteX0" y="connsiteY0"/>
                  </a:cxn>
                  <a:cxn ang="0">
                    <a:pos x="connsiteX1" y="connsiteY1"/>
                  </a:cxn>
                  <a:cxn ang="0">
                    <a:pos x="connsiteX2" y="connsiteY2"/>
                  </a:cxn>
                  <a:cxn ang="0">
                    <a:pos x="connsiteX3" y="connsiteY3"/>
                  </a:cxn>
                </a:cxnLst>
                <a:rect l="l" t="t" r="r" b="b"/>
                <a:pathLst>
                  <a:path w="2439383" h="102512">
                    <a:moveTo>
                      <a:pt x="800" y="102601"/>
                    </a:moveTo>
                    <a:lnTo>
                      <a:pt x="2440183" y="102601"/>
                    </a:lnTo>
                    <a:lnTo>
                      <a:pt x="2440183" y="88"/>
                    </a:lnTo>
                    <a:lnTo>
                      <a:pt x="800" y="88"/>
                    </a:lnTo>
                    <a:close/>
                  </a:path>
                </a:pathLst>
              </a:custGeom>
              <a:solidFill>
                <a:srgbClr val="DDEEFB"/>
              </a:solidFill>
              <a:ln w="5817"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1DC7FA03-651A-3B10-1ACD-7EA940B6B8E8}"/>
                  </a:ext>
                </a:extLst>
              </p:cNvPr>
              <p:cNvSpPr/>
              <p:nvPr/>
            </p:nvSpPr>
            <p:spPr>
              <a:xfrm>
                <a:off x="4422297" y="8977870"/>
                <a:ext cx="401306" cy="102512"/>
              </a:xfrm>
              <a:custGeom>
                <a:avLst/>
                <a:gdLst>
                  <a:gd name="connsiteX0" fmla="*/ 800 w 401306"/>
                  <a:gd name="connsiteY0" fmla="*/ 102601 h 102512"/>
                  <a:gd name="connsiteX1" fmla="*/ 402106 w 401306"/>
                  <a:gd name="connsiteY1" fmla="*/ 102601 h 102512"/>
                  <a:gd name="connsiteX2" fmla="*/ 402106 w 401306"/>
                  <a:gd name="connsiteY2" fmla="*/ 88 h 102512"/>
                  <a:gd name="connsiteX3" fmla="*/ 800 w 401306"/>
                  <a:gd name="connsiteY3" fmla="*/ 88 h 102512"/>
                </a:gdLst>
                <a:ahLst/>
                <a:cxnLst>
                  <a:cxn ang="0">
                    <a:pos x="connsiteX0" y="connsiteY0"/>
                  </a:cxn>
                  <a:cxn ang="0">
                    <a:pos x="connsiteX1" y="connsiteY1"/>
                  </a:cxn>
                  <a:cxn ang="0">
                    <a:pos x="connsiteX2" y="connsiteY2"/>
                  </a:cxn>
                  <a:cxn ang="0">
                    <a:pos x="connsiteX3" y="connsiteY3"/>
                  </a:cxn>
                </a:cxnLst>
                <a:rect l="l" t="t" r="r" b="b"/>
                <a:pathLst>
                  <a:path w="401306" h="102512">
                    <a:moveTo>
                      <a:pt x="800" y="102601"/>
                    </a:moveTo>
                    <a:lnTo>
                      <a:pt x="402106" y="102601"/>
                    </a:lnTo>
                    <a:lnTo>
                      <a:pt x="402106" y="88"/>
                    </a:lnTo>
                    <a:lnTo>
                      <a:pt x="800" y="88"/>
                    </a:lnTo>
                    <a:close/>
                  </a:path>
                </a:pathLst>
              </a:custGeom>
              <a:solidFill>
                <a:srgbClr val="CDE1F6"/>
              </a:solidFill>
              <a:ln w="5817"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id="{7229287D-C21D-AB1B-AE5C-C65703196C7C}"/>
                  </a:ext>
                </a:extLst>
              </p:cNvPr>
              <p:cNvSpPr/>
              <p:nvPr/>
            </p:nvSpPr>
            <p:spPr>
              <a:xfrm>
                <a:off x="2577460" y="9080384"/>
                <a:ext cx="190500" cy="298994"/>
              </a:xfrm>
              <a:custGeom>
                <a:avLst/>
                <a:gdLst>
                  <a:gd name="connsiteX0" fmla="*/ 800 w 190500"/>
                  <a:gd name="connsiteY0" fmla="*/ 88 h 298994"/>
                  <a:gd name="connsiteX1" fmla="*/ 191300 w 190500"/>
                  <a:gd name="connsiteY1" fmla="*/ 299082 h 298994"/>
                  <a:gd name="connsiteX2" fmla="*/ 191300 w 190500"/>
                  <a:gd name="connsiteY2" fmla="*/ 88 h 298994"/>
                </a:gdLst>
                <a:ahLst/>
                <a:cxnLst>
                  <a:cxn ang="0">
                    <a:pos x="connsiteX0" y="connsiteY0"/>
                  </a:cxn>
                  <a:cxn ang="0">
                    <a:pos x="connsiteX1" y="connsiteY1"/>
                  </a:cxn>
                  <a:cxn ang="0">
                    <a:pos x="connsiteX2" y="connsiteY2"/>
                  </a:cxn>
                </a:cxnLst>
                <a:rect l="l" t="t" r="r" b="b"/>
                <a:pathLst>
                  <a:path w="190500" h="298994">
                    <a:moveTo>
                      <a:pt x="800" y="88"/>
                    </a:moveTo>
                    <a:lnTo>
                      <a:pt x="191300" y="299082"/>
                    </a:lnTo>
                    <a:lnTo>
                      <a:pt x="191300" y="88"/>
                    </a:lnTo>
                    <a:close/>
                  </a:path>
                </a:pathLst>
              </a:custGeom>
              <a:solidFill>
                <a:srgbClr val="B7D1EF"/>
              </a:solidFill>
              <a:ln w="5817"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id="{AB6ABA73-AE12-D6C8-959C-936D2CF1FFCB}"/>
                  </a:ext>
                </a:extLst>
              </p:cNvPr>
              <p:cNvSpPr/>
              <p:nvPr/>
            </p:nvSpPr>
            <p:spPr>
              <a:xfrm>
                <a:off x="2472042" y="9080384"/>
                <a:ext cx="295918" cy="298994"/>
              </a:xfrm>
              <a:custGeom>
                <a:avLst/>
                <a:gdLst>
                  <a:gd name="connsiteX0" fmla="*/ 800 w 295918"/>
                  <a:gd name="connsiteY0" fmla="*/ 88 h 298994"/>
                  <a:gd name="connsiteX1" fmla="*/ 191295 w 295918"/>
                  <a:gd name="connsiteY1" fmla="*/ 299082 h 298994"/>
                  <a:gd name="connsiteX2" fmla="*/ 296719 w 295918"/>
                  <a:gd name="connsiteY2" fmla="*/ 299082 h 298994"/>
                  <a:gd name="connsiteX3" fmla="*/ 106219 w 295918"/>
                  <a:gd name="connsiteY3" fmla="*/ 88 h 298994"/>
                </a:gdLst>
                <a:ahLst/>
                <a:cxnLst>
                  <a:cxn ang="0">
                    <a:pos x="connsiteX0" y="connsiteY0"/>
                  </a:cxn>
                  <a:cxn ang="0">
                    <a:pos x="connsiteX1" y="connsiteY1"/>
                  </a:cxn>
                  <a:cxn ang="0">
                    <a:pos x="connsiteX2" y="connsiteY2"/>
                  </a:cxn>
                  <a:cxn ang="0">
                    <a:pos x="connsiteX3" y="connsiteY3"/>
                  </a:cxn>
                </a:cxnLst>
                <a:rect l="l" t="t" r="r" b="b"/>
                <a:pathLst>
                  <a:path w="295918" h="298994">
                    <a:moveTo>
                      <a:pt x="800" y="88"/>
                    </a:moveTo>
                    <a:lnTo>
                      <a:pt x="191295" y="299082"/>
                    </a:lnTo>
                    <a:lnTo>
                      <a:pt x="296719" y="299082"/>
                    </a:lnTo>
                    <a:lnTo>
                      <a:pt x="106219" y="88"/>
                    </a:lnTo>
                    <a:close/>
                  </a:path>
                </a:pathLst>
              </a:custGeom>
              <a:solidFill>
                <a:srgbClr val="CDE1F6"/>
              </a:solidFill>
              <a:ln w="5817"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id="{8C91A5EE-78AE-71E0-B5A6-DDB5A753A2E8}"/>
                  </a:ext>
                </a:extLst>
              </p:cNvPr>
              <p:cNvSpPr/>
              <p:nvPr/>
            </p:nvSpPr>
            <p:spPr>
              <a:xfrm>
                <a:off x="3974631" y="9080384"/>
                <a:ext cx="190500" cy="298994"/>
              </a:xfrm>
              <a:custGeom>
                <a:avLst/>
                <a:gdLst>
                  <a:gd name="connsiteX0" fmla="*/ 800 w 190500"/>
                  <a:gd name="connsiteY0" fmla="*/ 88 h 298994"/>
                  <a:gd name="connsiteX1" fmla="*/ 191300 w 190500"/>
                  <a:gd name="connsiteY1" fmla="*/ 299082 h 298994"/>
                  <a:gd name="connsiteX2" fmla="*/ 191300 w 190500"/>
                  <a:gd name="connsiteY2" fmla="*/ 88 h 298994"/>
                </a:gdLst>
                <a:ahLst/>
                <a:cxnLst>
                  <a:cxn ang="0">
                    <a:pos x="connsiteX0" y="connsiteY0"/>
                  </a:cxn>
                  <a:cxn ang="0">
                    <a:pos x="connsiteX1" y="connsiteY1"/>
                  </a:cxn>
                  <a:cxn ang="0">
                    <a:pos x="connsiteX2" y="connsiteY2"/>
                  </a:cxn>
                </a:cxnLst>
                <a:rect l="l" t="t" r="r" b="b"/>
                <a:pathLst>
                  <a:path w="190500" h="298994">
                    <a:moveTo>
                      <a:pt x="800" y="88"/>
                    </a:moveTo>
                    <a:lnTo>
                      <a:pt x="191300" y="299082"/>
                    </a:lnTo>
                    <a:lnTo>
                      <a:pt x="191300" y="88"/>
                    </a:lnTo>
                    <a:close/>
                  </a:path>
                </a:pathLst>
              </a:custGeom>
              <a:solidFill>
                <a:srgbClr val="B7D1EF"/>
              </a:solidFill>
              <a:ln w="5817"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56BF2678-031C-3919-F746-105202607FF1}"/>
                  </a:ext>
                </a:extLst>
              </p:cNvPr>
              <p:cNvSpPr/>
              <p:nvPr/>
            </p:nvSpPr>
            <p:spPr>
              <a:xfrm>
                <a:off x="3869208" y="9080384"/>
                <a:ext cx="295917" cy="298994"/>
              </a:xfrm>
              <a:custGeom>
                <a:avLst/>
                <a:gdLst>
                  <a:gd name="connsiteX0" fmla="*/ 800 w 295917"/>
                  <a:gd name="connsiteY0" fmla="*/ 88 h 298994"/>
                  <a:gd name="connsiteX1" fmla="*/ 191300 w 295917"/>
                  <a:gd name="connsiteY1" fmla="*/ 299082 h 298994"/>
                  <a:gd name="connsiteX2" fmla="*/ 296718 w 295917"/>
                  <a:gd name="connsiteY2" fmla="*/ 299082 h 298994"/>
                  <a:gd name="connsiteX3" fmla="*/ 106223 w 295917"/>
                  <a:gd name="connsiteY3" fmla="*/ 88 h 298994"/>
                </a:gdLst>
                <a:ahLst/>
                <a:cxnLst>
                  <a:cxn ang="0">
                    <a:pos x="connsiteX0" y="connsiteY0"/>
                  </a:cxn>
                  <a:cxn ang="0">
                    <a:pos x="connsiteX1" y="connsiteY1"/>
                  </a:cxn>
                  <a:cxn ang="0">
                    <a:pos x="connsiteX2" y="connsiteY2"/>
                  </a:cxn>
                  <a:cxn ang="0">
                    <a:pos x="connsiteX3" y="connsiteY3"/>
                  </a:cxn>
                </a:cxnLst>
                <a:rect l="l" t="t" r="r" b="b"/>
                <a:pathLst>
                  <a:path w="295917" h="298994">
                    <a:moveTo>
                      <a:pt x="800" y="88"/>
                    </a:moveTo>
                    <a:lnTo>
                      <a:pt x="191300" y="299082"/>
                    </a:lnTo>
                    <a:lnTo>
                      <a:pt x="296718" y="299082"/>
                    </a:lnTo>
                    <a:lnTo>
                      <a:pt x="106223" y="88"/>
                    </a:lnTo>
                    <a:close/>
                  </a:path>
                </a:pathLst>
              </a:custGeom>
              <a:solidFill>
                <a:srgbClr val="CDE1F6"/>
              </a:solidFill>
              <a:ln w="5817" cap="flat">
                <a:noFill/>
                <a:prstDash val="solid"/>
                <a:miter/>
              </a:ln>
            </p:spPr>
            <p:txBody>
              <a:bodyPr rtlCol="0" anchor="ctr"/>
              <a:lstStyle/>
              <a:p>
                <a:endParaRPr lang="de-DE"/>
              </a:p>
            </p:txBody>
          </p:sp>
        </p:grpSp>
        <p:sp>
          <p:nvSpPr>
            <p:cNvPr id="7" name="Freihandform: Form 6">
              <a:extLst>
                <a:ext uri="{FF2B5EF4-FFF2-40B4-BE49-F238E27FC236}">
                  <a16:creationId xmlns:a16="http://schemas.microsoft.com/office/drawing/2014/main" id="{00EA3E94-D796-9CB6-4904-73620FCC746A}"/>
                </a:ext>
              </a:extLst>
            </p:cNvPr>
            <p:cNvSpPr/>
            <p:nvPr/>
          </p:nvSpPr>
          <p:spPr>
            <a:xfrm>
              <a:off x="3193447" y="8627709"/>
              <a:ext cx="499848" cy="350659"/>
            </a:xfrm>
            <a:custGeom>
              <a:avLst/>
              <a:gdLst>
                <a:gd name="connsiteX0" fmla="*/ 548 w 499848"/>
                <a:gd name="connsiteY0" fmla="*/ 350626 h 350659"/>
                <a:gd name="connsiteX1" fmla="*/ 500397 w 499848"/>
                <a:gd name="connsiteY1" fmla="*/ 350626 h 350659"/>
                <a:gd name="connsiteX2" fmla="*/ 500397 w 499848"/>
                <a:gd name="connsiteY2" fmla="*/ -33 h 350659"/>
                <a:gd name="connsiteX3" fmla="*/ 548 w 499848"/>
                <a:gd name="connsiteY3" fmla="*/ -33 h 350659"/>
              </a:gdLst>
              <a:ahLst/>
              <a:cxnLst>
                <a:cxn ang="0">
                  <a:pos x="connsiteX0" y="connsiteY0"/>
                </a:cxn>
                <a:cxn ang="0">
                  <a:pos x="connsiteX1" y="connsiteY1"/>
                </a:cxn>
                <a:cxn ang="0">
                  <a:pos x="connsiteX2" y="connsiteY2"/>
                </a:cxn>
                <a:cxn ang="0">
                  <a:pos x="connsiteX3" y="connsiteY3"/>
                </a:cxn>
              </a:cxnLst>
              <a:rect l="l" t="t" r="r" b="b"/>
              <a:pathLst>
                <a:path w="499848" h="350659">
                  <a:moveTo>
                    <a:pt x="548" y="350626"/>
                  </a:moveTo>
                  <a:lnTo>
                    <a:pt x="500397" y="350626"/>
                  </a:lnTo>
                  <a:lnTo>
                    <a:pt x="500397" y="-33"/>
                  </a:lnTo>
                  <a:lnTo>
                    <a:pt x="548" y="-33"/>
                  </a:lnTo>
                  <a:close/>
                </a:path>
              </a:pathLst>
            </a:custGeom>
            <a:solidFill>
              <a:srgbClr val="ECF5FD"/>
            </a:solidFill>
            <a:ln w="5817" cap="flat">
              <a:noFill/>
              <a:prstDash val="solid"/>
              <a:miter/>
            </a:ln>
          </p:spPr>
          <p:txBody>
            <a:bodyPr rtlCol="0" anchor="ctr"/>
            <a:lstStyle/>
            <a:p>
              <a:endParaRPr lang="de-DE"/>
            </a:p>
          </p:txBody>
        </p:sp>
        <p:sp>
          <p:nvSpPr>
            <p:cNvPr id="8" name="Freihandform: Form 7">
              <a:extLst>
                <a:ext uri="{FF2B5EF4-FFF2-40B4-BE49-F238E27FC236}">
                  <a16:creationId xmlns:a16="http://schemas.microsoft.com/office/drawing/2014/main" id="{18440126-7943-D988-D0B4-2017EF33021D}"/>
                </a:ext>
              </a:extLst>
            </p:cNvPr>
            <p:cNvSpPr/>
            <p:nvPr/>
          </p:nvSpPr>
          <p:spPr>
            <a:xfrm>
              <a:off x="3693296" y="8627709"/>
              <a:ext cx="368482" cy="350659"/>
            </a:xfrm>
            <a:custGeom>
              <a:avLst/>
              <a:gdLst>
                <a:gd name="connsiteX0" fmla="*/ 548 w 368482"/>
                <a:gd name="connsiteY0" fmla="*/ 350626 h 350659"/>
                <a:gd name="connsiteX1" fmla="*/ 369031 w 368482"/>
                <a:gd name="connsiteY1" fmla="*/ 350626 h 350659"/>
                <a:gd name="connsiteX2" fmla="*/ 369031 w 368482"/>
                <a:gd name="connsiteY2" fmla="*/ -33 h 350659"/>
                <a:gd name="connsiteX3" fmla="*/ 548 w 368482"/>
                <a:gd name="connsiteY3" fmla="*/ -33 h 350659"/>
              </a:gdLst>
              <a:ahLst/>
              <a:cxnLst>
                <a:cxn ang="0">
                  <a:pos x="connsiteX0" y="connsiteY0"/>
                </a:cxn>
                <a:cxn ang="0">
                  <a:pos x="connsiteX1" y="connsiteY1"/>
                </a:cxn>
                <a:cxn ang="0">
                  <a:pos x="connsiteX2" y="connsiteY2"/>
                </a:cxn>
                <a:cxn ang="0">
                  <a:pos x="connsiteX3" y="connsiteY3"/>
                </a:cxn>
              </a:cxnLst>
              <a:rect l="l" t="t" r="r" b="b"/>
              <a:pathLst>
                <a:path w="368482" h="350659">
                  <a:moveTo>
                    <a:pt x="548" y="350626"/>
                  </a:moveTo>
                  <a:lnTo>
                    <a:pt x="369031" y="350626"/>
                  </a:lnTo>
                  <a:lnTo>
                    <a:pt x="369031" y="-33"/>
                  </a:lnTo>
                  <a:lnTo>
                    <a:pt x="548" y="-33"/>
                  </a:lnTo>
                  <a:close/>
                </a:path>
              </a:pathLst>
            </a:custGeom>
            <a:solidFill>
              <a:srgbClr val="B7D1EF"/>
            </a:solidFill>
            <a:ln w="5817"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233447E1-8369-1CCF-86DB-E209D63AA1AD}"/>
                </a:ext>
              </a:extLst>
            </p:cNvPr>
            <p:cNvSpPr/>
            <p:nvPr/>
          </p:nvSpPr>
          <p:spPr>
            <a:xfrm>
              <a:off x="3296189" y="8747459"/>
              <a:ext cx="298971" cy="55579"/>
            </a:xfrm>
            <a:custGeom>
              <a:avLst/>
              <a:gdLst>
                <a:gd name="connsiteX0" fmla="*/ 299520 w 298971"/>
                <a:gd name="connsiteY0" fmla="*/ 55546 h 55579"/>
                <a:gd name="connsiteX1" fmla="*/ 548 w 298971"/>
                <a:gd name="connsiteY1" fmla="*/ 55546 h 55579"/>
                <a:gd name="connsiteX2" fmla="*/ 56098 w 298971"/>
                <a:gd name="connsiteY2" fmla="*/ -33 h 55579"/>
                <a:gd name="connsiteX3" fmla="*/ 243963 w 298971"/>
                <a:gd name="connsiteY3" fmla="*/ -33 h 55579"/>
                <a:gd name="connsiteX4" fmla="*/ 299520 w 298971"/>
                <a:gd name="connsiteY4" fmla="*/ 55546 h 5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71" h="55579">
                  <a:moveTo>
                    <a:pt x="299520" y="55546"/>
                  </a:moveTo>
                  <a:lnTo>
                    <a:pt x="548" y="55546"/>
                  </a:lnTo>
                  <a:cubicBezTo>
                    <a:pt x="548" y="24851"/>
                    <a:pt x="25415" y="-33"/>
                    <a:pt x="56098" y="-33"/>
                  </a:cubicBezTo>
                  <a:lnTo>
                    <a:pt x="243963" y="-33"/>
                  </a:lnTo>
                  <a:cubicBezTo>
                    <a:pt x="274647" y="-33"/>
                    <a:pt x="299520" y="24851"/>
                    <a:pt x="299520" y="55546"/>
                  </a:cubicBezTo>
                </a:path>
              </a:pathLst>
            </a:custGeom>
            <a:solidFill>
              <a:srgbClr val="CDE1F6"/>
            </a:solidFill>
            <a:ln w="5817"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3D97D83D-D9CB-E3FC-C8D3-F830615610D6}"/>
                </a:ext>
              </a:extLst>
            </p:cNvPr>
            <p:cNvSpPr/>
            <p:nvPr/>
          </p:nvSpPr>
          <p:spPr>
            <a:xfrm>
              <a:off x="3788959" y="8627709"/>
              <a:ext cx="499848" cy="350659"/>
            </a:xfrm>
            <a:custGeom>
              <a:avLst/>
              <a:gdLst>
                <a:gd name="connsiteX0" fmla="*/ 548 w 499848"/>
                <a:gd name="connsiteY0" fmla="*/ 350626 h 350659"/>
                <a:gd name="connsiteX1" fmla="*/ 500397 w 499848"/>
                <a:gd name="connsiteY1" fmla="*/ 350626 h 350659"/>
                <a:gd name="connsiteX2" fmla="*/ 500397 w 499848"/>
                <a:gd name="connsiteY2" fmla="*/ -33 h 350659"/>
                <a:gd name="connsiteX3" fmla="*/ 548 w 499848"/>
                <a:gd name="connsiteY3" fmla="*/ -33 h 350659"/>
              </a:gdLst>
              <a:ahLst/>
              <a:cxnLst>
                <a:cxn ang="0">
                  <a:pos x="connsiteX0" y="connsiteY0"/>
                </a:cxn>
                <a:cxn ang="0">
                  <a:pos x="connsiteX1" y="connsiteY1"/>
                </a:cxn>
                <a:cxn ang="0">
                  <a:pos x="connsiteX2" y="connsiteY2"/>
                </a:cxn>
                <a:cxn ang="0">
                  <a:pos x="connsiteX3" y="connsiteY3"/>
                </a:cxn>
              </a:cxnLst>
              <a:rect l="l" t="t" r="r" b="b"/>
              <a:pathLst>
                <a:path w="499848" h="350659">
                  <a:moveTo>
                    <a:pt x="548" y="350626"/>
                  </a:moveTo>
                  <a:lnTo>
                    <a:pt x="500397" y="350626"/>
                  </a:lnTo>
                  <a:lnTo>
                    <a:pt x="500397" y="-33"/>
                  </a:lnTo>
                  <a:lnTo>
                    <a:pt x="548" y="-33"/>
                  </a:lnTo>
                  <a:close/>
                </a:path>
              </a:pathLst>
            </a:custGeom>
            <a:solidFill>
              <a:srgbClr val="ECF5FD"/>
            </a:solidFill>
            <a:ln w="5817"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B618B11E-2BB8-16C0-2C56-B61A9623B134}"/>
                </a:ext>
              </a:extLst>
            </p:cNvPr>
            <p:cNvSpPr/>
            <p:nvPr/>
          </p:nvSpPr>
          <p:spPr>
            <a:xfrm>
              <a:off x="4288802" y="8627709"/>
              <a:ext cx="76665" cy="350659"/>
            </a:xfrm>
            <a:custGeom>
              <a:avLst/>
              <a:gdLst>
                <a:gd name="connsiteX0" fmla="*/ 548 w 76665"/>
                <a:gd name="connsiteY0" fmla="*/ 350626 h 350659"/>
                <a:gd name="connsiteX1" fmla="*/ 77213 w 76665"/>
                <a:gd name="connsiteY1" fmla="*/ 350626 h 350659"/>
                <a:gd name="connsiteX2" fmla="*/ 77213 w 76665"/>
                <a:gd name="connsiteY2" fmla="*/ -33 h 350659"/>
                <a:gd name="connsiteX3" fmla="*/ 548 w 76665"/>
                <a:gd name="connsiteY3" fmla="*/ -33 h 350659"/>
              </a:gdLst>
              <a:ahLst/>
              <a:cxnLst>
                <a:cxn ang="0">
                  <a:pos x="connsiteX0" y="connsiteY0"/>
                </a:cxn>
                <a:cxn ang="0">
                  <a:pos x="connsiteX1" y="connsiteY1"/>
                </a:cxn>
                <a:cxn ang="0">
                  <a:pos x="connsiteX2" y="connsiteY2"/>
                </a:cxn>
                <a:cxn ang="0">
                  <a:pos x="connsiteX3" y="connsiteY3"/>
                </a:cxn>
              </a:cxnLst>
              <a:rect l="l" t="t" r="r" b="b"/>
              <a:pathLst>
                <a:path w="76665" h="350659">
                  <a:moveTo>
                    <a:pt x="548" y="350626"/>
                  </a:moveTo>
                  <a:lnTo>
                    <a:pt x="77213" y="350626"/>
                  </a:lnTo>
                  <a:lnTo>
                    <a:pt x="77213" y="-33"/>
                  </a:lnTo>
                  <a:lnTo>
                    <a:pt x="548" y="-33"/>
                  </a:lnTo>
                  <a:close/>
                </a:path>
              </a:pathLst>
            </a:custGeom>
            <a:solidFill>
              <a:srgbClr val="B7D1EF"/>
            </a:solidFill>
            <a:ln w="5817"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0C1E3AE5-7531-9777-BC5C-1675CAB80213}"/>
                </a:ext>
              </a:extLst>
            </p:cNvPr>
            <p:cNvSpPr/>
            <p:nvPr/>
          </p:nvSpPr>
          <p:spPr>
            <a:xfrm>
              <a:off x="3891701" y="8747459"/>
              <a:ext cx="298971" cy="55579"/>
            </a:xfrm>
            <a:custGeom>
              <a:avLst/>
              <a:gdLst>
                <a:gd name="connsiteX0" fmla="*/ 299520 w 298971"/>
                <a:gd name="connsiteY0" fmla="*/ 55546 h 55579"/>
                <a:gd name="connsiteX1" fmla="*/ 548 w 298971"/>
                <a:gd name="connsiteY1" fmla="*/ 55546 h 55579"/>
                <a:gd name="connsiteX2" fmla="*/ 56098 w 298971"/>
                <a:gd name="connsiteY2" fmla="*/ -33 h 55579"/>
                <a:gd name="connsiteX3" fmla="*/ 243963 w 298971"/>
                <a:gd name="connsiteY3" fmla="*/ -33 h 55579"/>
                <a:gd name="connsiteX4" fmla="*/ 299520 w 298971"/>
                <a:gd name="connsiteY4" fmla="*/ 55546 h 5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71" h="55579">
                  <a:moveTo>
                    <a:pt x="299520" y="55546"/>
                  </a:moveTo>
                  <a:lnTo>
                    <a:pt x="548" y="55546"/>
                  </a:lnTo>
                  <a:cubicBezTo>
                    <a:pt x="548" y="24851"/>
                    <a:pt x="25415" y="-33"/>
                    <a:pt x="56098" y="-33"/>
                  </a:cubicBezTo>
                  <a:lnTo>
                    <a:pt x="243963" y="-33"/>
                  </a:lnTo>
                  <a:cubicBezTo>
                    <a:pt x="274647" y="-33"/>
                    <a:pt x="299520" y="24851"/>
                    <a:pt x="299520" y="55546"/>
                  </a:cubicBezTo>
                </a:path>
              </a:pathLst>
            </a:custGeom>
            <a:solidFill>
              <a:srgbClr val="CDE1F6"/>
            </a:solidFill>
            <a:ln w="5817" cap="flat">
              <a:noFill/>
              <a:prstDash val="solid"/>
              <a:miter/>
            </a:ln>
          </p:spPr>
          <p:txBody>
            <a:bodyPr rtlCol="0" anchor="ctr"/>
            <a:lstStyle/>
            <a:p>
              <a:endParaRPr lang="de-DE"/>
            </a:p>
          </p:txBody>
        </p:sp>
      </p:grpSp>
      <p:grpSp>
        <p:nvGrpSpPr>
          <p:cNvPr id="25" name="Gruppieren 24">
            <a:extLst>
              <a:ext uri="{FF2B5EF4-FFF2-40B4-BE49-F238E27FC236}">
                <a16:creationId xmlns:a16="http://schemas.microsoft.com/office/drawing/2014/main" id="{D378AF01-C186-248E-6D89-731EDF653AF6}"/>
              </a:ext>
            </a:extLst>
          </p:cNvPr>
          <p:cNvGrpSpPr/>
          <p:nvPr/>
        </p:nvGrpSpPr>
        <p:grpSpPr>
          <a:xfrm>
            <a:off x="324617" y="5022649"/>
            <a:ext cx="1263236" cy="1609926"/>
            <a:chOff x="2335766" y="10348602"/>
            <a:chExt cx="1874489" cy="2388935"/>
          </a:xfrm>
        </p:grpSpPr>
        <p:sp>
          <p:nvSpPr>
            <p:cNvPr id="26" name="Freihandform: Form 25">
              <a:extLst>
                <a:ext uri="{FF2B5EF4-FFF2-40B4-BE49-F238E27FC236}">
                  <a16:creationId xmlns:a16="http://schemas.microsoft.com/office/drawing/2014/main" id="{0C1DB7C8-AB6B-9498-5D6C-FA3DD7EF8D60}"/>
                </a:ext>
              </a:extLst>
            </p:cNvPr>
            <p:cNvSpPr/>
            <p:nvPr/>
          </p:nvSpPr>
          <p:spPr>
            <a:xfrm>
              <a:off x="3261066" y="10493686"/>
              <a:ext cx="901409" cy="530809"/>
            </a:xfrm>
            <a:custGeom>
              <a:avLst/>
              <a:gdLst>
                <a:gd name="connsiteX0" fmla="*/ 901410 w 901409"/>
                <a:gd name="connsiteY0" fmla="*/ 530810 h 530809"/>
                <a:gd name="connsiteX1" fmla="*/ 0 w 901409"/>
                <a:gd name="connsiteY1" fmla="*/ 530810 h 530809"/>
                <a:gd name="connsiteX2" fmla="*/ 0 w 901409"/>
                <a:gd name="connsiteY2" fmla="*/ 0 h 530809"/>
                <a:gd name="connsiteX3" fmla="*/ 901410 w 901409"/>
                <a:gd name="connsiteY3" fmla="*/ 0 h 530809"/>
                <a:gd name="connsiteX4" fmla="*/ 901410 w 901409"/>
                <a:gd name="connsiteY4" fmla="*/ 530810 h 530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409" h="530809">
                  <a:moveTo>
                    <a:pt x="901410" y="530810"/>
                  </a:moveTo>
                  <a:lnTo>
                    <a:pt x="0" y="530810"/>
                  </a:lnTo>
                  <a:lnTo>
                    <a:pt x="0" y="0"/>
                  </a:lnTo>
                  <a:lnTo>
                    <a:pt x="901410" y="0"/>
                  </a:lnTo>
                  <a:lnTo>
                    <a:pt x="901410" y="530810"/>
                  </a:lnTo>
                  <a:close/>
                </a:path>
              </a:pathLst>
            </a:custGeom>
            <a:solidFill>
              <a:srgbClr val="B8D2EF"/>
            </a:solidFill>
            <a:ln w="1334" cap="flat">
              <a:noFill/>
              <a:prstDash val="solid"/>
              <a:miter/>
            </a:ln>
          </p:spPr>
          <p:txBody>
            <a:bodyPr rtlCol="0" anchor="ctr"/>
            <a:lstStyle/>
            <a:p>
              <a:endParaRPr lang="de-DE" b="1"/>
            </a:p>
          </p:txBody>
        </p:sp>
        <p:sp>
          <p:nvSpPr>
            <p:cNvPr id="27" name="Freihandform: Form 26">
              <a:extLst>
                <a:ext uri="{FF2B5EF4-FFF2-40B4-BE49-F238E27FC236}">
                  <a16:creationId xmlns:a16="http://schemas.microsoft.com/office/drawing/2014/main" id="{DC83EE60-FD16-7B0E-C0A1-4525EE9ABAD3}"/>
                </a:ext>
              </a:extLst>
            </p:cNvPr>
            <p:cNvSpPr/>
            <p:nvPr/>
          </p:nvSpPr>
          <p:spPr>
            <a:xfrm>
              <a:off x="3336815" y="10576425"/>
              <a:ext cx="745833" cy="349600"/>
            </a:xfrm>
            <a:custGeom>
              <a:avLst/>
              <a:gdLst>
                <a:gd name="connsiteX0" fmla="*/ 745834 w 745833"/>
                <a:gd name="connsiteY0" fmla="*/ 349600 h 349600"/>
                <a:gd name="connsiteX1" fmla="*/ 0 w 745833"/>
                <a:gd name="connsiteY1" fmla="*/ 349600 h 349600"/>
                <a:gd name="connsiteX2" fmla="*/ 0 w 745833"/>
                <a:gd name="connsiteY2" fmla="*/ 0 h 349600"/>
                <a:gd name="connsiteX3" fmla="*/ 745834 w 745833"/>
                <a:gd name="connsiteY3" fmla="*/ 0 h 349600"/>
                <a:gd name="connsiteX4" fmla="*/ 745834 w 745833"/>
                <a:gd name="connsiteY4" fmla="*/ 349600 h 34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33" h="349600">
                  <a:moveTo>
                    <a:pt x="745834" y="349600"/>
                  </a:moveTo>
                  <a:lnTo>
                    <a:pt x="0" y="349600"/>
                  </a:lnTo>
                  <a:lnTo>
                    <a:pt x="0" y="0"/>
                  </a:lnTo>
                  <a:lnTo>
                    <a:pt x="745834" y="0"/>
                  </a:lnTo>
                  <a:lnTo>
                    <a:pt x="745834" y="349600"/>
                  </a:lnTo>
                  <a:close/>
                </a:path>
              </a:pathLst>
            </a:custGeom>
            <a:solidFill>
              <a:srgbClr val="DDEEFB"/>
            </a:solidFill>
            <a:ln w="1334" cap="flat">
              <a:noFill/>
              <a:prstDash val="solid"/>
              <a:miter/>
            </a:ln>
          </p:spPr>
          <p:txBody>
            <a:bodyPr rtlCol="0" anchor="ctr"/>
            <a:lstStyle/>
            <a:p>
              <a:endParaRPr lang="de-DE" b="1"/>
            </a:p>
          </p:txBody>
        </p:sp>
        <p:sp>
          <p:nvSpPr>
            <p:cNvPr id="28" name="Freihandform: Form 27">
              <a:extLst>
                <a:ext uri="{FF2B5EF4-FFF2-40B4-BE49-F238E27FC236}">
                  <a16:creationId xmlns:a16="http://schemas.microsoft.com/office/drawing/2014/main" id="{03BE7B57-076C-C7A9-B2A0-051F963402C0}"/>
                </a:ext>
              </a:extLst>
            </p:cNvPr>
            <p:cNvSpPr/>
            <p:nvPr/>
          </p:nvSpPr>
          <p:spPr>
            <a:xfrm>
              <a:off x="3901434" y="11024496"/>
              <a:ext cx="308821" cy="1713041"/>
            </a:xfrm>
            <a:custGeom>
              <a:avLst/>
              <a:gdLst>
                <a:gd name="connsiteX0" fmla="*/ 233073 w 308821"/>
                <a:gd name="connsiteY0" fmla="*/ 1713042 h 1713041"/>
                <a:gd name="connsiteX1" fmla="*/ 308822 w 308821"/>
                <a:gd name="connsiteY1" fmla="*/ 1713042 h 1713041"/>
                <a:gd name="connsiteX2" fmla="*/ 134017 w 308821"/>
                <a:gd name="connsiteY2" fmla="*/ 0 h 1713041"/>
                <a:gd name="connsiteX3" fmla="*/ 0 w 308821"/>
                <a:gd name="connsiteY3" fmla="*/ 0 h 1713041"/>
                <a:gd name="connsiteX4" fmla="*/ 233073 w 308821"/>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821" h="1713041">
                  <a:moveTo>
                    <a:pt x="233073" y="1713042"/>
                  </a:moveTo>
                  <a:lnTo>
                    <a:pt x="308822" y="1713042"/>
                  </a:lnTo>
                  <a:lnTo>
                    <a:pt x="134017" y="0"/>
                  </a:lnTo>
                  <a:lnTo>
                    <a:pt x="0" y="0"/>
                  </a:lnTo>
                  <a:lnTo>
                    <a:pt x="233073" y="1713042"/>
                  </a:lnTo>
                  <a:close/>
                </a:path>
              </a:pathLst>
            </a:custGeom>
            <a:solidFill>
              <a:srgbClr val="B8D2EF"/>
            </a:solidFill>
            <a:ln w="1334" cap="flat">
              <a:noFill/>
              <a:prstDash val="solid"/>
              <a:miter/>
            </a:ln>
          </p:spPr>
          <p:txBody>
            <a:bodyPr rtlCol="0" anchor="ctr"/>
            <a:lstStyle/>
            <a:p>
              <a:endParaRPr lang="de-DE" b="1"/>
            </a:p>
          </p:txBody>
        </p:sp>
        <p:sp>
          <p:nvSpPr>
            <p:cNvPr id="29" name="Freihandform: Form 28">
              <a:extLst>
                <a:ext uri="{FF2B5EF4-FFF2-40B4-BE49-F238E27FC236}">
                  <a16:creationId xmlns:a16="http://schemas.microsoft.com/office/drawing/2014/main" id="{FFA99768-098B-B0C4-ECAC-06CE1F15E040}"/>
                </a:ext>
              </a:extLst>
            </p:cNvPr>
            <p:cNvSpPr/>
            <p:nvPr/>
          </p:nvSpPr>
          <p:spPr>
            <a:xfrm>
              <a:off x="3377019" y="11024496"/>
              <a:ext cx="250553" cy="1713041"/>
            </a:xfrm>
            <a:custGeom>
              <a:avLst/>
              <a:gdLst>
                <a:gd name="connsiteX0" fmla="*/ 174805 w 250553"/>
                <a:gd name="connsiteY0" fmla="*/ 1713042 h 1713041"/>
                <a:gd name="connsiteX1" fmla="*/ 250554 w 250553"/>
                <a:gd name="connsiteY1" fmla="*/ 1713042 h 1713041"/>
                <a:gd name="connsiteX2" fmla="*/ 134017 w 250553"/>
                <a:gd name="connsiteY2" fmla="*/ 0 h 1713041"/>
                <a:gd name="connsiteX3" fmla="*/ 0 w 250553"/>
                <a:gd name="connsiteY3" fmla="*/ 0 h 1713041"/>
                <a:gd name="connsiteX4" fmla="*/ 174805 w 250553"/>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53" h="1713041">
                  <a:moveTo>
                    <a:pt x="174805" y="1713042"/>
                  </a:moveTo>
                  <a:lnTo>
                    <a:pt x="250554" y="1713042"/>
                  </a:lnTo>
                  <a:lnTo>
                    <a:pt x="134017" y="0"/>
                  </a:lnTo>
                  <a:lnTo>
                    <a:pt x="0" y="0"/>
                  </a:lnTo>
                  <a:lnTo>
                    <a:pt x="174805" y="1713042"/>
                  </a:lnTo>
                  <a:close/>
                </a:path>
              </a:pathLst>
            </a:custGeom>
            <a:solidFill>
              <a:srgbClr val="B8D2EF"/>
            </a:solidFill>
            <a:ln w="1334" cap="flat">
              <a:noFill/>
              <a:prstDash val="solid"/>
              <a:miter/>
            </a:ln>
          </p:spPr>
          <p:txBody>
            <a:bodyPr rtlCol="0" anchor="ctr"/>
            <a:lstStyle/>
            <a:p>
              <a:endParaRPr lang="de-DE" b="1"/>
            </a:p>
          </p:txBody>
        </p:sp>
        <p:sp>
          <p:nvSpPr>
            <p:cNvPr id="30" name="Freihandform: Form 29">
              <a:extLst>
                <a:ext uri="{FF2B5EF4-FFF2-40B4-BE49-F238E27FC236}">
                  <a16:creationId xmlns:a16="http://schemas.microsoft.com/office/drawing/2014/main" id="{9E3A9F99-CDC9-FA44-0BA2-B7A542E1CED7}"/>
                </a:ext>
              </a:extLst>
            </p:cNvPr>
            <p:cNvSpPr/>
            <p:nvPr/>
          </p:nvSpPr>
          <p:spPr>
            <a:xfrm>
              <a:off x="2918448" y="11024496"/>
              <a:ext cx="250553" cy="1713041"/>
            </a:xfrm>
            <a:custGeom>
              <a:avLst/>
              <a:gdLst>
                <a:gd name="connsiteX0" fmla="*/ 0 w 250553"/>
                <a:gd name="connsiteY0" fmla="*/ 1713042 h 1713041"/>
                <a:gd name="connsiteX1" fmla="*/ 75749 w 250553"/>
                <a:gd name="connsiteY1" fmla="*/ 1713042 h 1713041"/>
                <a:gd name="connsiteX2" fmla="*/ 250554 w 250553"/>
                <a:gd name="connsiteY2" fmla="*/ 0 h 1713041"/>
                <a:gd name="connsiteX3" fmla="*/ 116537 w 250553"/>
                <a:gd name="connsiteY3" fmla="*/ 0 h 1713041"/>
                <a:gd name="connsiteX4" fmla="*/ 0 w 250553"/>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53" h="1713041">
                  <a:moveTo>
                    <a:pt x="0" y="1713042"/>
                  </a:moveTo>
                  <a:lnTo>
                    <a:pt x="75749" y="1713042"/>
                  </a:lnTo>
                  <a:lnTo>
                    <a:pt x="250554" y="0"/>
                  </a:lnTo>
                  <a:lnTo>
                    <a:pt x="116537" y="0"/>
                  </a:lnTo>
                  <a:lnTo>
                    <a:pt x="0" y="1713042"/>
                  </a:lnTo>
                  <a:close/>
                </a:path>
              </a:pathLst>
            </a:custGeom>
            <a:solidFill>
              <a:srgbClr val="DDEEFB"/>
            </a:solidFill>
            <a:ln w="1334" cap="flat">
              <a:noFill/>
              <a:prstDash val="solid"/>
              <a:miter/>
            </a:ln>
          </p:spPr>
          <p:txBody>
            <a:bodyPr rtlCol="0" anchor="ctr"/>
            <a:lstStyle/>
            <a:p>
              <a:endParaRPr lang="de-DE" b="1"/>
            </a:p>
          </p:txBody>
        </p:sp>
        <p:sp>
          <p:nvSpPr>
            <p:cNvPr id="31" name="Freihandform: Form 30">
              <a:extLst>
                <a:ext uri="{FF2B5EF4-FFF2-40B4-BE49-F238E27FC236}">
                  <a16:creationId xmlns:a16="http://schemas.microsoft.com/office/drawing/2014/main" id="{004828A1-1A50-7B0D-3FA9-BC0C480EF295}"/>
                </a:ext>
              </a:extLst>
            </p:cNvPr>
            <p:cNvSpPr/>
            <p:nvPr/>
          </p:nvSpPr>
          <p:spPr>
            <a:xfrm>
              <a:off x="2335766" y="11024496"/>
              <a:ext cx="308821" cy="1713041"/>
            </a:xfrm>
            <a:custGeom>
              <a:avLst/>
              <a:gdLst>
                <a:gd name="connsiteX0" fmla="*/ 0 w 308821"/>
                <a:gd name="connsiteY0" fmla="*/ 1713042 h 1713041"/>
                <a:gd name="connsiteX1" fmla="*/ 75749 w 308821"/>
                <a:gd name="connsiteY1" fmla="*/ 1713042 h 1713041"/>
                <a:gd name="connsiteX2" fmla="*/ 308822 w 308821"/>
                <a:gd name="connsiteY2" fmla="*/ 0 h 1713041"/>
                <a:gd name="connsiteX3" fmla="*/ 174805 w 308821"/>
                <a:gd name="connsiteY3" fmla="*/ 0 h 1713041"/>
                <a:gd name="connsiteX4" fmla="*/ 0 w 308821"/>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821" h="1713041">
                  <a:moveTo>
                    <a:pt x="0" y="1713042"/>
                  </a:moveTo>
                  <a:lnTo>
                    <a:pt x="75749" y="1713042"/>
                  </a:lnTo>
                  <a:lnTo>
                    <a:pt x="308822" y="0"/>
                  </a:lnTo>
                  <a:lnTo>
                    <a:pt x="174805" y="0"/>
                  </a:lnTo>
                  <a:lnTo>
                    <a:pt x="0" y="1713042"/>
                  </a:lnTo>
                  <a:close/>
                </a:path>
              </a:pathLst>
            </a:custGeom>
            <a:solidFill>
              <a:srgbClr val="DDEEFB"/>
            </a:solidFill>
            <a:ln w="1334" cap="flat">
              <a:noFill/>
              <a:prstDash val="solid"/>
              <a:miter/>
            </a:ln>
          </p:spPr>
          <p:txBody>
            <a:bodyPr rtlCol="0" anchor="ctr"/>
            <a:lstStyle/>
            <a:p>
              <a:endParaRPr lang="de-DE" b="1"/>
            </a:p>
          </p:txBody>
        </p:sp>
        <p:sp>
          <p:nvSpPr>
            <p:cNvPr id="32" name="Freihandform: Form 31">
              <a:extLst>
                <a:ext uri="{FF2B5EF4-FFF2-40B4-BE49-F238E27FC236}">
                  <a16:creationId xmlns:a16="http://schemas.microsoft.com/office/drawing/2014/main" id="{E9F8AE2B-E34B-5820-F73C-8FD89E797514}"/>
                </a:ext>
              </a:extLst>
            </p:cNvPr>
            <p:cNvSpPr/>
            <p:nvPr/>
          </p:nvSpPr>
          <p:spPr>
            <a:xfrm>
              <a:off x="2382380" y="10493686"/>
              <a:ext cx="878685" cy="530809"/>
            </a:xfrm>
            <a:custGeom>
              <a:avLst/>
              <a:gdLst>
                <a:gd name="connsiteX0" fmla="*/ 878686 w 878685"/>
                <a:gd name="connsiteY0" fmla="*/ 530810 h 530809"/>
                <a:gd name="connsiteX1" fmla="*/ 0 w 878685"/>
                <a:gd name="connsiteY1" fmla="*/ 530810 h 530809"/>
                <a:gd name="connsiteX2" fmla="*/ 0 w 878685"/>
                <a:gd name="connsiteY2" fmla="*/ 0 h 530809"/>
                <a:gd name="connsiteX3" fmla="*/ 878686 w 878685"/>
                <a:gd name="connsiteY3" fmla="*/ 0 h 530809"/>
                <a:gd name="connsiteX4" fmla="*/ 878686 w 878685"/>
                <a:gd name="connsiteY4" fmla="*/ 530810 h 530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685" h="530809">
                  <a:moveTo>
                    <a:pt x="878686" y="530810"/>
                  </a:moveTo>
                  <a:lnTo>
                    <a:pt x="0" y="530810"/>
                  </a:lnTo>
                  <a:lnTo>
                    <a:pt x="0" y="0"/>
                  </a:lnTo>
                  <a:lnTo>
                    <a:pt x="878686" y="0"/>
                  </a:lnTo>
                  <a:lnTo>
                    <a:pt x="878686" y="530810"/>
                  </a:lnTo>
                  <a:close/>
                </a:path>
              </a:pathLst>
            </a:custGeom>
            <a:solidFill>
              <a:srgbClr val="DDEEFB"/>
            </a:solidFill>
            <a:ln w="1334" cap="flat">
              <a:noFill/>
              <a:prstDash val="solid"/>
              <a:miter/>
            </a:ln>
          </p:spPr>
          <p:txBody>
            <a:bodyPr rtlCol="0" anchor="ctr"/>
            <a:lstStyle/>
            <a:p>
              <a:endParaRPr lang="de-DE" b="1"/>
            </a:p>
          </p:txBody>
        </p:sp>
        <p:sp>
          <p:nvSpPr>
            <p:cNvPr id="33" name="Freihandform: Form 32">
              <a:extLst>
                <a:ext uri="{FF2B5EF4-FFF2-40B4-BE49-F238E27FC236}">
                  <a16:creationId xmlns:a16="http://schemas.microsoft.com/office/drawing/2014/main" id="{889C0796-691A-8AF6-465B-459DC7D12752}"/>
                </a:ext>
              </a:extLst>
            </p:cNvPr>
            <p:cNvSpPr/>
            <p:nvPr/>
          </p:nvSpPr>
          <p:spPr>
            <a:xfrm>
              <a:off x="3506958" y="10576425"/>
              <a:ext cx="404964" cy="96140"/>
            </a:xfrm>
            <a:custGeom>
              <a:avLst/>
              <a:gdLst>
                <a:gd name="connsiteX0" fmla="*/ 0 w 404964"/>
                <a:gd name="connsiteY0" fmla="*/ 0 h 96140"/>
                <a:gd name="connsiteX1" fmla="*/ 0 w 404964"/>
                <a:gd name="connsiteY1" fmla="*/ 0 h 96140"/>
                <a:gd name="connsiteX2" fmla="*/ 96143 w 404964"/>
                <a:gd name="connsiteY2" fmla="*/ 96140 h 96140"/>
                <a:gd name="connsiteX3" fmla="*/ 308822 w 404964"/>
                <a:gd name="connsiteY3" fmla="*/ 96140 h 96140"/>
                <a:gd name="connsiteX4" fmla="*/ 404965 w 404964"/>
                <a:gd name="connsiteY4" fmla="*/ 0 h 96140"/>
                <a:gd name="connsiteX5" fmla="*/ 0 w 404964"/>
                <a:gd name="connsiteY5" fmla="*/ 0 h 9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964" h="96140">
                  <a:moveTo>
                    <a:pt x="0" y="0"/>
                  </a:moveTo>
                  <a:lnTo>
                    <a:pt x="0" y="0"/>
                  </a:lnTo>
                  <a:cubicBezTo>
                    <a:pt x="0" y="53023"/>
                    <a:pt x="43119" y="96140"/>
                    <a:pt x="96143" y="96140"/>
                  </a:cubicBezTo>
                  <a:lnTo>
                    <a:pt x="308822" y="96140"/>
                  </a:lnTo>
                  <a:cubicBezTo>
                    <a:pt x="361846" y="96140"/>
                    <a:pt x="404965" y="53023"/>
                    <a:pt x="404965" y="0"/>
                  </a:cubicBezTo>
                  <a:lnTo>
                    <a:pt x="0" y="0"/>
                  </a:lnTo>
                  <a:close/>
                </a:path>
              </a:pathLst>
            </a:custGeom>
            <a:solidFill>
              <a:srgbClr val="CDE1F6"/>
            </a:solidFill>
            <a:ln w="1334" cap="flat">
              <a:noFill/>
              <a:prstDash val="solid"/>
              <a:miter/>
            </a:ln>
          </p:spPr>
          <p:txBody>
            <a:bodyPr rtlCol="0" anchor="ctr"/>
            <a:lstStyle/>
            <a:p>
              <a:endParaRPr lang="de-DE" b="1"/>
            </a:p>
          </p:txBody>
        </p:sp>
        <p:sp>
          <p:nvSpPr>
            <p:cNvPr id="34" name="Freihandform: Form 33">
              <a:extLst>
                <a:ext uri="{FF2B5EF4-FFF2-40B4-BE49-F238E27FC236}">
                  <a16:creationId xmlns:a16="http://schemas.microsoft.com/office/drawing/2014/main" id="{226FD323-35F3-8CFB-09FC-2F2D906427C3}"/>
                </a:ext>
              </a:extLst>
            </p:cNvPr>
            <p:cNvSpPr/>
            <p:nvPr/>
          </p:nvSpPr>
          <p:spPr>
            <a:xfrm>
              <a:off x="3317003" y="10348602"/>
              <a:ext cx="654352" cy="145084"/>
            </a:xfrm>
            <a:custGeom>
              <a:avLst/>
              <a:gdLst>
                <a:gd name="connsiteX0" fmla="*/ 0 w 654352"/>
                <a:gd name="connsiteY0" fmla="*/ 71085 h 145084"/>
                <a:gd name="connsiteX1" fmla="*/ 0 w 654352"/>
                <a:gd name="connsiteY1" fmla="*/ 73999 h 145084"/>
                <a:gd name="connsiteX2" fmla="*/ 71087 w 654352"/>
                <a:gd name="connsiteY2" fmla="*/ 145084 h 145084"/>
                <a:gd name="connsiteX3" fmla="*/ 654352 w 654352"/>
                <a:gd name="connsiteY3" fmla="*/ 145084 h 145084"/>
                <a:gd name="connsiteX4" fmla="*/ 654352 w 654352"/>
                <a:gd name="connsiteY4" fmla="*/ 0 h 145084"/>
                <a:gd name="connsiteX5" fmla="*/ 71087 w 654352"/>
                <a:gd name="connsiteY5" fmla="*/ 0 h 145084"/>
                <a:gd name="connsiteX6" fmla="*/ 0 w 654352"/>
                <a:gd name="connsiteY6" fmla="*/ 71085 h 145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352" h="145084">
                  <a:moveTo>
                    <a:pt x="0" y="71085"/>
                  </a:moveTo>
                  <a:lnTo>
                    <a:pt x="0" y="73999"/>
                  </a:lnTo>
                  <a:cubicBezTo>
                    <a:pt x="0" y="113038"/>
                    <a:pt x="32048" y="145084"/>
                    <a:pt x="71087" y="145084"/>
                  </a:cubicBezTo>
                  <a:lnTo>
                    <a:pt x="654352" y="145084"/>
                  </a:lnTo>
                  <a:lnTo>
                    <a:pt x="654352" y="0"/>
                  </a:lnTo>
                  <a:lnTo>
                    <a:pt x="71087" y="0"/>
                  </a:lnTo>
                  <a:cubicBezTo>
                    <a:pt x="31465" y="583"/>
                    <a:pt x="0" y="32047"/>
                    <a:pt x="0" y="71085"/>
                  </a:cubicBezTo>
                </a:path>
              </a:pathLst>
            </a:custGeom>
            <a:solidFill>
              <a:srgbClr val="CDE1F6"/>
            </a:solidFill>
            <a:ln w="1334" cap="flat">
              <a:noFill/>
              <a:prstDash val="solid"/>
              <a:miter/>
            </a:ln>
          </p:spPr>
          <p:txBody>
            <a:bodyPr rtlCol="0" anchor="ctr"/>
            <a:lstStyle/>
            <a:p>
              <a:endParaRPr lang="de-DE" b="1"/>
            </a:p>
          </p:txBody>
        </p:sp>
        <p:sp>
          <p:nvSpPr>
            <p:cNvPr id="35" name="Freihandform: Form 34">
              <a:extLst>
                <a:ext uri="{FF2B5EF4-FFF2-40B4-BE49-F238E27FC236}">
                  <a16:creationId xmlns:a16="http://schemas.microsoft.com/office/drawing/2014/main" id="{8B4EE630-A051-3105-E419-AAC20484A042}"/>
                </a:ext>
              </a:extLst>
            </p:cNvPr>
            <p:cNvSpPr/>
            <p:nvPr/>
          </p:nvSpPr>
          <p:spPr>
            <a:xfrm>
              <a:off x="3713228" y="10380053"/>
              <a:ext cx="258128" cy="83335"/>
            </a:xfrm>
            <a:custGeom>
              <a:avLst/>
              <a:gdLst>
                <a:gd name="connsiteX0" fmla="*/ 0 w 258128"/>
                <a:gd name="connsiteY0" fmla="*/ 40218 h 83335"/>
                <a:gd name="connsiteX1" fmla="*/ 0 w 258128"/>
                <a:gd name="connsiteY1" fmla="*/ 41966 h 83335"/>
                <a:gd name="connsiteX2" fmla="*/ 41370 w 258128"/>
                <a:gd name="connsiteY2" fmla="*/ 83335 h 83335"/>
                <a:gd name="connsiteX3" fmla="*/ 257545 w 258128"/>
                <a:gd name="connsiteY3" fmla="*/ 83335 h 83335"/>
                <a:gd name="connsiteX4" fmla="*/ 258128 w 258128"/>
                <a:gd name="connsiteY4" fmla="*/ 82753 h 83335"/>
                <a:gd name="connsiteX5" fmla="*/ 258128 w 258128"/>
                <a:gd name="connsiteY5" fmla="*/ 596 h 83335"/>
                <a:gd name="connsiteX6" fmla="*/ 257545 w 258128"/>
                <a:gd name="connsiteY6" fmla="*/ 14 h 83335"/>
                <a:gd name="connsiteX7" fmla="*/ 41370 w 258128"/>
                <a:gd name="connsiteY7" fmla="*/ 14 h 83335"/>
                <a:gd name="connsiteX8" fmla="*/ 0 w 258128"/>
                <a:gd name="connsiteY8" fmla="*/ 40218 h 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128" h="83335">
                  <a:moveTo>
                    <a:pt x="0" y="40218"/>
                  </a:moveTo>
                  <a:lnTo>
                    <a:pt x="0" y="41966"/>
                  </a:lnTo>
                  <a:cubicBezTo>
                    <a:pt x="0" y="64690"/>
                    <a:pt x="18646" y="83335"/>
                    <a:pt x="41370" y="83335"/>
                  </a:cubicBezTo>
                  <a:lnTo>
                    <a:pt x="257545" y="83335"/>
                  </a:lnTo>
                  <a:cubicBezTo>
                    <a:pt x="258128" y="83335"/>
                    <a:pt x="258128" y="82753"/>
                    <a:pt x="258128" y="82753"/>
                  </a:cubicBezTo>
                  <a:lnTo>
                    <a:pt x="258128" y="596"/>
                  </a:lnTo>
                  <a:cubicBezTo>
                    <a:pt x="258128" y="14"/>
                    <a:pt x="257545" y="14"/>
                    <a:pt x="257545" y="14"/>
                  </a:cubicBezTo>
                  <a:lnTo>
                    <a:pt x="41370" y="14"/>
                  </a:lnTo>
                  <a:cubicBezTo>
                    <a:pt x="18063" y="-569"/>
                    <a:pt x="0" y="17494"/>
                    <a:pt x="0" y="40218"/>
                  </a:cubicBezTo>
                </a:path>
              </a:pathLst>
            </a:custGeom>
            <a:solidFill>
              <a:srgbClr val="DDEEFB"/>
            </a:solidFill>
            <a:ln w="1334" cap="flat">
              <a:noFill/>
              <a:prstDash val="solid"/>
              <a:miter/>
            </a:ln>
          </p:spPr>
          <p:txBody>
            <a:bodyPr rtlCol="0" anchor="ctr"/>
            <a:lstStyle/>
            <a:p>
              <a:endParaRPr lang="de-DE" b="1"/>
            </a:p>
          </p:txBody>
        </p:sp>
      </p:grpSp>
      <p:grpSp>
        <p:nvGrpSpPr>
          <p:cNvPr id="36" name="Gruppieren 35">
            <a:extLst>
              <a:ext uri="{FF2B5EF4-FFF2-40B4-BE49-F238E27FC236}">
                <a16:creationId xmlns:a16="http://schemas.microsoft.com/office/drawing/2014/main" id="{FDE0CCBD-2D68-BDD4-2C5F-0BE285D95DC5}"/>
              </a:ext>
            </a:extLst>
          </p:cNvPr>
          <p:cNvGrpSpPr/>
          <p:nvPr/>
        </p:nvGrpSpPr>
        <p:grpSpPr>
          <a:xfrm>
            <a:off x="2058683" y="2992560"/>
            <a:ext cx="1673033" cy="3640016"/>
            <a:chOff x="4269149" y="7923495"/>
            <a:chExt cx="2399825" cy="5221298"/>
          </a:xfrm>
        </p:grpSpPr>
        <p:sp>
          <p:nvSpPr>
            <p:cNvPr id="37" name="Freihandform: Form 36">
              <a:extLst>
                <a:ext uri="{FF2B5EF4-FFF2-40B4-BE49-F238E27FC236}">
                  <a16:creationId xmlns:a16="http://schemas.microsoft.com/office/drawing/2014/main" id="{920CE041-C358-E751-0ACE-C5A58FD9BB8B}"/>
                </a:ext>
              </a:extLst>
            </p:cNvPr>
            <p:cNvSpPr/>
            <p:nvPr/>
          </p:nvSpPr>
          <p:spPr>
            <a:xfrm>
              <a:off x="5331920" y="8035413"/>
              <a:ext cx="254050" cy="320467"/>
            </a:xfrm>
            <a:custGeom>
              <a:avLst/>
              <a:gdLst>
                <a:gd name="connsiteX0" fmla="*/ 0 w 254050"/>
                <a:gd name="connsiteY0" fmla="*/ 160234 h 320467"/>
                <a:gd name="connsiteX1" fmla="*/ 127025 w 254050"/>
                <a:gd name="connsiteY1" fmla="*/ 320467 h 320467"/>
                <a:gd name="connsiteX2" fmla="*/ 254050 w 254050"/>
                <a:gd name="connsiteY2" fmla="*/ 160234 h 320467"/>
                <a:gd name="connsiteX3" fmla="*/ 127025 w 254050"/>
                <a:gd name="connsiteY3" fmla="*/ 0 h 320467"/>
                <a:gd name="connsiteX4" fmla="*/ 0 w 254050"/>
                <a:gd name="connsiteY4" fmla="*/ 160234 h 320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50" h="320467">
                  <a:moveTo>
                    <a:pt x="0" y="160234"/>
                  </a:moveTo>
                  <a:cubicBezTo>
                    <a:pt x="0" y="248216"/>
                    <a:pt x="56521" y="320467"/>
                    <a:pt x="127025" y="320467"/>
                  </a:cubicBezTo>
                  <a:cubicBezTo>
                    <a:pt x="197530" y="320467"/>
                    <a:pt x="254050" y="248799"/>
                    <a:pt x="254050" y="160234"/>
                  </a:cubicBezTo>
                  <a:cubicBezTo>
                    <a:pt x="254050" y="71668"/>
                    <a:pt x="197530" y="0"/>
                    <a:pt x="127025" y="0"/>
                  </a:cubicBezTo>
                  <a:cubicBezTo>
                    <a:pt x="56521" y="0"/>
                    <a:pt x="0" y="71668"/>
                    <a:pt x="0" y="160234"/>
                  </a:cubicBezTo>
                </a:path>
              </a:pathLst>
            </a:custGeom>
            <a:solidFill>
              <a:srgbClr val="9E7E2E"/>
            </a:solidFill>
            <a:ln w="1334" cap="flat">
              <a:noFill/>
              <a:prstDash val="solid"/>
              <a:miter/>
            </a:ln>
          </p:spPr>
          <p:txBody>
            <a:bodyPr rtlCol="0" anchor="ctr"/>
            <a:lstStyle/>
            <a:p>
              <a:endParaRPr lang="de-DE" b="1"/>
            </a:p>
          </p:txBody>
        </p:sp>
        <p:sp>
          <p:nvSpPr>
            <p:cNvPr id="38" name="Freihandform: Form 37">
              <a:extLst>
                <a:ext uri="{FF2B5EF4-FFF2-40B4-BE49-F238E27FC236}">
                  <a16:creationId xmlns:a16="http://schemas.microsoft.com/office/drawing/2014/main" id="{5DE89CA1-8538-3F53-1A0E-8415224166D9}"/>
                </a:ext>
              </a:extLst>
            </p:cNvPr>
            <p:cNvSpPr/>
            <p:nvPr/>
          </p:nvSpPr>
          <p:spPr>
            <a:xfrm>
              <a:off x="5344303" y="8109780"/>
              <a:ext cx="726702" cy="722507"/>
            </a:xfrm>
            <a:custGeom>
              <a:avLst/>
              <a:gdLst>
                <a:gd name="connsiteX0" fmla="*/ 288281 w 726702"/>
                <a:gd name="connsiteY0" fmla="*/ 719624 h 722507"/>
                <a:gd name="connsiteX1" fmla="*/ 294108 w 726702"/>
                <a:gd name="connsiteY1" fmla="*/ 536084 h 722507"/>
                <a:gd name="connsiteX2" fmla="*/ 23161 w 726702"/>
                <a:gd name="connsiteY2" fmla="*/ 529092 h 722507"/>
                <a:gd name="connsiteX3" fmla="*/ 34231 w 726702"/>
                <a:gd name="connsiteY3" fmla="*/ 61793 h 722507"/>
                <a:gd name="connsiteX4" fmla="*/ 35397 w 726702"/>
                <a:gd name="connsiteY4" fmla="*/ 54801 h 722507"/>
                <a:gd name="connsiteX5" fmla="*/ 506204 w 726702"/>
                <a:gd name="connsiteY5" fmla="*/ 30 h 722507"/>
                <a:gd name="connsiteX6" fmla="*/ 533008 w 726702"/>
                <a:gd name="connsiteY6" fmla="*/ 270388 h 722507"/>
                <a:gd name="connsiteX7" fmla="*/ 713640 w 726702"/>
                <a:gd name="connsiteY7" fmla="*/ 237758 h 722507"/>
                <a:gd name="connsiteX8" fmla="*/ 523102 w 726702"/>
                <a:gd name="connsiteY8" fmla="*/ 480731 h 722507"/>
                <a:gd name="connsiteX9" fmla="*/ 550489 w 726702"/>
                <a:gd name="connsiteY9" fmla="*/ 722537 h 72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6702" h="722507">
                  <a:moveTo>
                    <a:pt x="288281" y="719624"/>
                  </a:moveTo>
                  <a:lnTo>
                    <a:pt x="294108" y="536084"/>
                  </a:lnTo>
                  <a:cubicBezTo>
                    <a:pt x="294108" y="536084"/>
                    <a:pt x="71523" y="554147"/>
                    <a:pt x="23161" y="529092"/>
                  </a:cubicBezTo>
                  <a:cubicBezTo>
                    <a:pt x="23161" y="529092"/>
                    <a:pt x="-35691" y="227853"/>
                    <a:pt x="34231" y="61793"/>
                  </a:cubicBezTo>
                  <a:lnTo>
                    <a:pt x="35397" y="54801"/>
                  </a:lnTo>
                  <a:lnTo>
                    <a:pt x="506204" y="30"/>
                  </a:lnTo>
                  <a:lnTo>
                    <a:pt x="533008" y="270388"/>
                  </a:lnTo>
                  <a:cubicBezTo>
                    <a:pt x="549323" y="223774"/>
                    <a:pt x="679844" y="170752"/>
                    <a:pt x="713640" y="237758"/>
                  </a:cubicBezTo>
                  <a:cubicBezTo>
                    <a:pt x="787640" y="383425"/>
                    <a:pt x="523102" y="480731"/>
                    <a:pt x="523102" y="480731"/>
                  </a:cubicBezTo>
                  <a:lnTo>
                    <a:pt x="550489" y="722537"/>
                  </a:lnTo>
                </a:path>
              </a:pathLst>
            </a:custGeom>
            <a:solidFill>
              <a:srgbClr val="E0A49B"/>
            </a:solidFill>
            <a:ln w="1334" cap="flat">
              <a:noFill/>
              <a:prstDash val="solid"/>
              <a:miter/>
            </a:ln>
          </p:spPr>
          <p:txBody>
            <a:bodyPr rtlCol="0" anchor="ctr"/>
            <a:lstStyle/>
            <a:p>
              <a:endParaRPr lang="de-DE" b="1"/>
            </a:p>
          </p:txBody>
        </p:sp>
        <p:sp>
          <p:nvSpPr>
            <p:cNvPr id="39" name="Freihandform: Form 38">
              <a:extLst>
                <a:ext uri="{FF2B5EF4-FFF2-40B4-BE49-F238E27FC236}">
                  <a16:creationId xmlns:a16="http://schemas.microsoft.com/office/drawing/2014/main" id="{1B6A6088-FE44-E8A6-2E3C-B5376D9CAC49}"/>
                </a:ext>
              </a:extLst>
            </p:cNvPr>
            <p:cNvSpPr/>
            <p:nvPr/>
          </p:nvSpPr>
          <p:spPr>
            <a:xfrm>
              <a:off x="5637246" y="8614002"/>
              <a:ext cx="150914" cy="100801"/>
            </a:xfrm>
            <a:custGeom>
              <a:avLst/>
              <a:gdLst>
                <a:gd name="connsiteX0" fmla="*/ 0 w 150914"/>
                <a:gd name="connsiteY0" fmla="*/ 32047 h 100801"/>
                <a:gd name="connsiteX1" fmla="*/ 150915 w 150914"/>
                <a:gd name="connsiteY1" fmla="*/ 0 h 100801"/>
                <a:gd name="connsiteX2" fmla="*/ 583 w 150914"/>
                <a:gd name="connsiteY2" fmla="*/ 100802 h 100801"/>
              </a:gdLst>
              <a:ahLst/>
              <a:cxnLst>
                <a:cxn ang="0">
                  <a:pos x="connsiteX0" y="connsiteY0"/>
                </a:cxn>
                <a:cxn ang="0">
                  <a:pos x="connsiteX1" y="connsiteY1"/>
                </a:cxn>
                <a:cxn ang="0">
                  <a:pos x="connsiteX2" y="connsiteY2"/>
                </a:cxn>
              </a:cxnLst>
              <a:rect l="l" t="t" r="r" b="b"/>
              <a:pathLst>
                <a:path w="150914" h="100801">
                  <a:moveTo>
                    <a:pt x="0" y="32047"/>
                  </a:moveTo>
                  <a:lnTo>
                    <a:pt x="150915" y="0"/>
                  </a:lnTo>
                  <a:lnTo>
                    <a:pt x="583" y="100802"/>
                  </a:lnTo>
                  <a:close/>
                </a:path>
              </a:pathLst>
            </a:custGeom>
            <a:solidFill>
              <a:srgbClr val="020203">
                <a:alpha val="40000"/>
              </a:srgbClr>
            </a:solidFill>
            <a:ln w="1334" cap="flat">
              <a:noFill/>
              <a:prstDash val="solid"/>
              <a:miter/>
            </a:ln>
          </p:spPr>
          <p:txBody>
            <a:bodyPr rtlCol="0" anchor="ctr"/>
            <a:lstStyle/>
            <a:p>
              <a:endParaRPr lang="de-DE" b="1"/>
            </a:p>
          </p:txBody>
        </p:sp>
        <p:sp>
          <p:nvSpPr>
            <p:cNvPr id="40" name="Freihandform: Form 39">
              <a:extLst>
                <a:ext uri="{FF2B5EF4-FFF2-40B4-BE49-F238E27FC236}">
                  <a16:creationId xmlns:a16="http://schemas.microsoft.com/office/drawing/2014/main" id="{A82C8490-05A4-58B0-53B1-F0B8718D5934}"/>
                </a:ext>
              </a:extLst>
            </p:cNvPr>
            <p:cNvSpPr/>
            <p:nvPr/>
          </p:nvSpPr>
          <p:spPr>
            <a:xfrm>
              <a:off x="5465354" y="8376273"/>
              <a:ext cx="62347" cy="128186"/>
            </a:xfrm>
            <a:custGeom>
              <a:avLst/>
              <a:gdLst>
                <a:gd name="connsiteX0" fmla="*/ 51859 w 62347"/>
                <a:gd name="connsiteY0" fmla="*/ 0 h 128186"/>
                <a:gd name="connsiteX1" fmla="*/ 0 w 62347"/>
                <a:gd name="connsiteY1" fmla="*/ 127604 h 128186"/>
                <a:gd name="connsiteX2" fmla="*/ 62347 w 62347"/>
                <a:gd name="connsiteY2" fmla="*/ 128187 h 128186"/>
              </a:gdLst>
              <a:ahLst/>
              <a:cxnLst>
                <a:cxn ang="0">
                  <a:pos x="connsiteX0" y="connsiteY0"/>
                </a:cxn>
                <a:cxn ang="0">
                  <a:pos x="connsiteX1" y="connsiteY1"/>
                </a:cxn>
                <a:cxn ang="0">
                  <a:pos x="connsiteX2" y="connsiteY2"/>
                </a:cxn>
              </a:cxnLst>
              <a:rect l="l" t="t" r="r" b="b"/>
              <a:pathLst>
                <a:path w="62347" h="128186">
                  <a:moveTo>
                    <a:pt x="51859" y="0"/>
                  </a:moveTo>
                  <a:lnTo>
                    <a:pt x="0" y="127604"/>
                  </a:lnTo>
                  <a:lnTo>
                    <a:pt x="62347" y="128187"/>
                  </a:lnTo>
                  <a:close/>
                </a:path>
              </a:pathLst>
            </a:custGeom>
            <a:solidFill>
              <a:srgbClr val="F2C8BF"/>
            </a:solidFill>
            <a:ln w="1334" cap="flat">
              <a:noFill/>
              <a:prstDash val="solid"/>
              <a:miter/>
            </a:ln>
          </p:spPr>
          <p:txBody>
            <a:bodyPr rtlCol="0" anchor="ctr"/>
            <a:lstStyle/>
            <a:p>
              <a:endParaRPr lang="de-DE" b="1"/>
            </a:p>
          </p:txBody>
        </p:sp>
        <p:sp>
          <p:nvSpPr>
            <p:cNvPr id="41" name="Freihandform: Form 40">
              <a:extLst>
                <a:ext uri="{FF2B5EF4-FFF2-40B4-BE49-F238E27FC236}">
                  <a16:creationId xmlns:a16="http://schemas.microsoft.com/office/drawing/2014/main" id="{BB3CCF4A-94D2-25A7-3538-CA382FDA95D3}"/>
                </a:ext>
              </a:extLst>
            </p:cNvPr>
            <p:cNvSpPr/>
            <p:nvPr/>
          </p:nvSpPr>
          <p:spPr>
            <a:xfrm>
              <a:off x="5572103" y="8355841"/>
              <a:ext cx="62111" cy="62266"/>
            </a:xfrm>
            <a:custGeom>
              <a:avLst/>
              <a:gdLst>
                <a:gd name="connsiteX0" fmla="*/ 465 w 62111"/>
                <a:gd name="connsiteY0" fmla="*/ 25676 h 62266"/>
                <a:gd name="connsiteX1" fmla="*/ 25521 w 62111"/>
                <a:gd name="connsiteY1" fmla="*/ 61801 h 62266"/>
                <a:gd name="connsiteX2" fmla="*/ 61647 w 62111"/>
                <a:gd name="connsiteY2" fmla="*/ 36747 h 62266"/>
                <a:gd name="connsiteX3" fmla="*/ 36591 w 62111"/>
                <a:gd name="connsiteY3" fmla="*/ 621 h 62266"/>
                <a:gd name="connsiteX4" fmla="*/ 465 w 62111"/>
                <a:gd name="connsiteY4" fmla="*/ 25676 h 6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1" h="62266">
                  <a:moveTo>
                    <a:pt x="465" y="25676"/>
                  </a:moveTo>
                  <a:cubicBezTo>
                    <a:pt x="-2449" y="43156"/>
                    <a:pt x="8623" y="58888"/>
                    <a:pt x="25521" y="61801"/>
                  </a:cubicBezTo>
                  <a:cubicBezTo>
                    <a:pt x="43001" y="64715"/>
                    <a:pt x="58733" y="53644"/>
                    <a:pt x="61647" y="36747"/>
                  </a:cubicBezTo>
                  <a:cubicBezTo>
                    <a:pt x="64560" y="19267"/>
                    <a:pt x="53489" y="3535"/>
                    <a:pt x="36591" y="621"/>
                  </a:cubicBezTo>
                  <a:cubicBezTo>
                    <a:pt x="20276" y="-2875"/>
                    <a:pt x="3378" y="8779"/>
                    <a:pt x="465" y="25676"/>
                  </a:cubicBezTo>
                </a:path>
              </a:pathLst>
            </a:custGeom>
            <a:solidFill>
              <a:srgbClr val="1E1E1C"/>
            </a:solidFill>
            <a:ln w="1334" cap="flat">
              <a:noFill/>
              <a:prstDash val="solid"/>
              <a:miter/>
            </a:ln>
          </p:spPr>
          <p:txBody>
            <a:bodyPr rtlCol="0" anchor="ctr"/>
            <a:lstStyle/>
            <a:p>
              <a:endParaRPr lang="de-DE" b="1"/>
            </a:p>
          </p:txBody>
        </p:sp>
        <p:sp>
          <p:nvSpPr>
            <p:cNvPr id="42" name="Freihandform: Form 41">
              <a:extLst>
                <a:ext uri="{FF2B5EF4-FFF2-40B4-BE49-F238E27FC236}">
                  <a16:creationId xmlns:a16="http://schemas.microsoft.com/office/drawing/2014/main" id="{C098A718-E565-B842-CA24-526668E22B21}"/>
                </a:ext>
              </a:extLst>
            </p:cNvPr>
            <p:cNvSpPr/>
            <p:nvPr/>
          </p:nvSpPr>
          <p:spPr>
            <a:xfrm>
              <a:off x="5397881" y="8355841"/>
              <a:ext cx="62111" cy="62266"/>
            </a:xfrm>
            <a:custGeom>
              <a:avLst/>
              <a:gdLst>
                <a:gd name="connsiteX0" fmla="*/ 465 w 62111"/>
                <a:gd name="connsiteY0" fmla="*/ 25676 h 62266"/>
                <a:gd name="connsiteX1" fmla="*/ 25521 w 62111"/>
                <a:gd name="connsiteY1" fmla="*/ 61801 h 62266"/>
                <a:gd name="connsiteX2" fmla="*/ 61647 w 62111"/>
                <a:gd name="connsiteY2" fmla="*/ 36747 h 62266"/>
                <a:gd name="connsiteX3" fmla="*/ 36592 w 62111"/>
                <a:gd name="connsiteY3" fmla="*/ 621 h 62266"/>
                <a:gd name="connsiteX4" fmla="*/ 465 w 62111"/>
                <a:gd name="connsiteY4" fmla="*/ 25676 h 6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1" h="62266">
                  <a:moveTo>
                    <a:pt x="465" y="25676"/>
                  </a:moveTo>
                  <a:cubicBezTo>
                    <a:pt x="-2449" y="43156"/>
                    <a:pt x="8623" y="58888"/>
                    <a:pt x="25521" y="61801"/>
                  </a:cubicBezTo>
                  <a:cubicBezTo>
                    <a:pt x="43001" y="64715"/>
                    <a:pt x="58733" y="53644"/>
                    <a:pt x="61647" y="36747"/>
                  </a:cubicBezTo>
                  <a:cubicBezTo>
                    <a:pt x="64560" y="19267"/>
                    <a:pt x="53489" y="3535"/>
                    <a:pt x="36592" y="621"/>
                  </a:cubicBezTo>
                  <a:cubicBezTo>
                    <a:pt x="20276" y="-2875"/>
                    <a:pt x="3378" y="8779"/>
                    <a:pt x="465" y="25676"/>
                  </a:cubicBezTo>
                </a:path>
              </a:pathLst>
            </a:custGeom>
            <a:solidFill>
              <a:srgbClr val="1E1E1C"/>
            </a:solidFill>
            <a:ln w="1334" cap="flat">
              <a:noFill/>
              <a:prstDash val="solid"/>
              <a:miter/>
            </a:ln>
          </p:spPr>
          <p:txBody>
            <a:bodyPr rtlCol="0" anchor="ctr"/>
            <a:lstStyle/>
            <a:p>
              <a:endParaRPr lang="de-DE" b="1"/>
            </a:p>
          </p:txBody>
        </p:sp>
        <p:sp>
          <p:nvSpPr>
            <p:cNvPr id="43" name="Freihandform: Form 42">
              <a:extLst>
                <a:ext uri="{FF2B5EF4-FFF2-40B4-BE49-F238E27FC236}">
                  <a16:creationId xmlns:a16="http://schemas.microsoft.com/office/drawing/2014/main" id="{80E0B514-FBA5-9B2E-2A1C-D414E55B0015}"/>
                </a:ext>
              </a:extLst>
            </p:cNvPr>
            <p:cNvSpPr/>
            <p:nvPr/>
          </p:nvSpPr>
          <p:spPr>
            <a:xfrm>
              <a:off x="5242289" y="7923495"/>
              <a:ext cx="766659" cy="502888"/>
            </a:xfrm>
            <a:custGeom>
              <a:avLst/>
              <a:gdLst>
                <a:gd name="connsiteX0" fmla="*/ 599479 w 766659"/>
                <a:gd name="connsiteY0" fmla="*/ 502888 h 502888"/>
                <a:gd name="connsiteX1" fmla="*/ 737575 w 766659"/>
                <a:gd name="connsiteY1" fmla="*/ 396260 h 502888"/>
                <a:gd name="connsiteX2" fmla="*/ 764378 w 766659"/>
                <a:gd name="connsiteY2" fmla="*/ 282640 h 502888"/>
                <a:gd name="connsiteX3" fmla="*/ 636188 w 766659"/>
                <a:gd name="connsiteY3" fmla="*/ 41998 h 502888"/>
                <a:gd name="connsiteX4" fmla="*/ 291823 w 766659"/>
                <a:gd name="connsiteY4" fmla="*/ 27432 h 502888"/>
                <a:gd name="connsiteX5" fmla="*/ 44182 w 766659"/>
                <a:gd name="connsiteY5" fmla="*/ 14030 h 502888"/>
                <a:gd name="connsiteX6" fmla="*/ 319791 w 766659"/>
                <a:gd name="connsiteY6" fmla="*/ 290215 h 502888"/>
                <a:gd name="connsiteX7" fmla="*/ 529557 w 766659"/>
                <a:gd name="connsiteY7" fmla="*/ 289049 h 502888"/>
                <a:gd name="connsiteX8" fmla="*/ 599479 w 766659"/>
                <a:gd name="connsiteY8" fmla="*/ 502888 h 50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659" h="502888">
                  <a:moveTo>
                    <a:pt x="599479" y="502888"/>
                  </a:moveTo>
                  <a:cubicBezTo>
                    <a:pt x="643763" y="426559"/>
                    <a:pt x="708441" y="403252"/>
                    <a:pt x="737575" y="396260"/>
                  </a:cubicBezTo>
                  <a:cubicBezTo>
                    <a:pt x="749229" y="363048"/>
                    <a:pt x="757969" y="324009"/>
                    <a:pt x="764378" y="282640"/>
                  </a:cubicBezTo>
                  <a:cubicBezTo>
                    <a:pt x="781276" y="172516"/>
                    <a:pt x="700866" y="71132"/>
                    <a:pt x="636188" y="41998"/>
                  </a:cubicBezTo>
                  <a:cubicBezTo>
                    <a:pt x="570928" y="12865"/>
                    <a:pt x="457305" y="-27922"/>
                    <a:pt x="291823" y="27432"/>
                  </a:cubicBezTo>
                  <a:cubicBezTo>
                    <a:pt x="180530" y="64722"/>
                    <a:pt x="109443" y="-24426"/>
                    <a:pt x="44182" y="14030"/>
                  </a:cubicBezTo>
                  <a:cubicBezTo>
                    <a:pt x="-67693" y="78706"/>
                    <a:pt x="36025" y="362465"/>
                    <a:pt x="319791" y="290215"/>
                  </a:cubicBezTo>
                  <a:cubicBezTo>
                    <a:pt x="522565" y="238357"/>
                    <a:pt x="527809" y="251176"/>
                    <a:pt x="529557" y="289049"/>
                  </a:cubicBezTo>
                  <a:cubicBezTo>
                    <a:pt x="535384" y="410244"/>
                    <a:pt x="553447" y="481330"/>
                    <a:pt x="599479" y="502888"/>
                  </a:cubicBezTo>
                  <a:close/>
                </a:path>
              </a:pathLst>
            </a:custGeom>
            <a:solidFill>
              <a:srgbClr val="F4D99D"/>
            </a:solidFill>
            <a:ln w="1334" cap="flat">
              <a:noFill/>
              <a:prstDash val="solid"/>
              <a:miter/>
            </a:ln>
          </p:spPr>
          <p:txBody>
            <a:bodyPr rtlCol="0" anchor="ctr"/>
            <a:lstStyle/>
            <a:p>
              <a:endParaRPr lang="de-DE" b="1"/>
            </a:p>
          </p:txBody>
        </p:sp>
        <p:grpSp>
          <p:nvGrpSpPr>
            <p:cNvPr id="44" name="Grafik 3">
              <a:extLst>
                <a:ext uri="{FF2B5EF4-FFF2-40B4-BE49-F238E27FC236}">
                  <a16:creationId xmlns:a16="http://schemas.microsoft.com/office/drawing/2014/main" id="{CD3F4791-7D2B-52A8-F107-F0D2BCDA739E}"/>
                </a:ext>
              </a:extLst>
            </p:cNvPr>
            <p:cNvGrpSpPr/>
            <p:nvPr/>
          </p:nvGrpSpPr>
          <p:grpSpPr>
            <a:xfrm>
              <a:off x="5541111" y="8509711"/>
              <a:ext cx="273913" cy="42787"/>
              <a:chOff x="11097739" y="2617823"/>
              <a:chExt cx="273913" cy="42787"/>
            </a:xfrm>
          </p:grpSpPr>
          <p:sp>
            <p:nvSpPr>
              <p:cNvPr id="57" name="Freihandform: Form 56">
                <a:extLst>
                  <a:ext uri="{FF2B5EF4-FFF2-40B4-BE49-F238E27FC236}">
                    <a16:creationId xmlns:a16="http://schemas.microsoft.com/office/drawing/2014/main" id="{37738D22-73A0-FDE0-9221-B006BD55F404}"/>
                  </a:ext>
                </a:extLst>
              </p:cNvPr>
              <p:cNvSpPr/>
              <p:nvPr/>
            </p:nvSpPr>
            <p:spPr>
              <a:xfrm>
                <a:off x="11097739" y="2617823"/>
                <a:ext cx="62929" cy="35549"/>
              </a:xfrm>
              <a:custGeom>
                <a:avLst/>
                <a:gdLst>
                  <a:gd name="connsiteX0" fmla="*/ 63005 w 62929"/>
                  <a:gd name="connsiteY0" fmla="*/ 95 h 35549"/>
                  <a:gd name="connsiteX1" fmla="*/ 75 w 62929"/>
                  <a:gd name="connsiteY1" fmla="*/ 35637 h 35549"/>
                </a:gdLst>
                <a:ahLst/>
                <a:cxnLst>
                  <a:cxn ang="0">
                    <a:pos x="connsiteX0" y="connsiteY0"/>
                  </a:cxn>
                  <a:cxn ang="0">
                    <a:pos x="connsiteX1" y="connsiteY1"/>
                  </a:cxn>
                </a:cxnLst>
                <a:rect l="l" t="t" r="r" b="b"/>
                <a:pathLst>
                  <a:path w="62929" h="35549">
                    <a:moveTo>
                      <a:pt x="63005" y="95"/>
                    </a:moveTo>
                    <a:cubicBezTo>
                      <a:pt x="63005" y="95"/>
                      <a:pt x="43194" y="36220"/>
                      <a:pt x="75" y="35637"/>
                    </a:cubicBezTo>
                  </a:path>
                </a:pathLst>
              </a:custGeom>
              <a:solidFill>
                <a:srgbClr val="FFFFFF"/>
              </a:solidFill>
              <a:ln w="1334" cap="flat">
                <a:noFill/>
                <a:prstDash val="solid"/>
                <a:miter/>
              </a:ln>
            </p:spPr>
            <p:txBody>
              <a:bodyPr rtlCol="0" anchor="ctr"/>
              <a:lstStyle/>
              <a:p>
                <a:endParaRPr lang="de-DE" b="1"/>
              </a:p>
            </p:txBody>
          </p:sp>
          <p:sp>
            <p:nvSpPr>
              <p:cNvPr id="58" name="Freihandform: Form 57">
                <a:extLst>
                  <a:ext uri="{FF2B5EF4-FFF2-40B4-BE49-F238E27FC236}">
                    <a16:creationId xmlns:a16="http://schemas.microsoft.com/office/drawing/2014/main" id="{B90F2027-CA1E-F007-C645-F6F0419A8AC3}"/>
                  </a:ext>
                </a:extLst>
              </p:cNvPr>
              <p:cNvSpPr/>
              <p:nvPr/>
            </p:nvSpPr>
            <p:spPr>
              <a:xfrm>
                <a:off x="11097739" y="2617823"/>
                <a:ext cx="62929" cy="35549"/>
              </a:xfrm>
              <a:custGeom>
                <a:avLst/>
                <a:gdLst>
                  <a:gd name="connsiteX0" fmla="*/ 63005 w 62929"/>
                  <a:gd name="connsiteY0" fmla="*/ 95 h 35549"/>
                  <a:gd name="connsiteX1" fmla="*/ 75 w 62929"/>
                  <a:gd name="connsiteY1" fmla="*/ 35637 h 35549"/>
                </a:gdLst>
                <a:ahLst/>
                <a:cxnLst>
                  <a:cxn ang="0">
                    <a:pos x="connsiteX0" y="connsiteY0"/>
                  </a:cxn>
                  <a:cxn ang="0">
                    <a:pos x="connsiteX1" y="connsiteY1"/>
                  </a:cxn>
                </a:cxnLst>
                <a:rect l="l" t="t" r="r" b="b"/>
                <a:pathLst>
                  <a:path w="62929" h="35549">
                    <a:moveTo>
                      <a:pt x="63005" y="95"/>
                    </a:moveTo>
                    <a:cubicBezTo>
                      <a:pt x="63005" y="95"/>
                      <a:pt x="43194" y="36220"/>
                      <a:pt x="75" y="35637"/>
                    </a:cubicBezTo>
                  </a:path>
                </a:pathLst>
              </a:custGeom>
              <a:noFill/>
              <a:ln w="5338" cap="flat">
                <a:solidFill>
                  <a:srgbClr val="252535"/>
                </a:solidFill>
                <a:prstDash val="solid"/>
                <a:miter/>
              </a:ln>
            </p:spPr>
            <p:txBody>
              <a:bodyPr rtlCol="0" anchor="ctr"/>
              <a:lstStyle/>
              <a:p>
                <a:endParaRPr lang="de-DE" b="1"/>
              </a:p>
            </p:txBody>
          </p:sp>
        </p:grpSp>
        <p:sp>
          <p:nvSpPr>
            <p:cNvPr id="45" name="Freihandform: Form 44">
              <a:extLst>
                <a:ext uri="{FF2B5EF4-FFF2-40B4-BE49-F238E27FC236}">
                  <a16:creationId xmlns:a16="http://schemas.microsoft.com/office/drawing/2014/main" id="{2AF6249A-250F-F9C7-3476-043F1C89C0A8}"/>
                </a:ext>
              </a:extLst>
            </p:cNvPr>
            <p:cNvSpPr/>
            <p:nvPr/>
          </p:nvSpPr>
          <p:spPr>
            <a:xfrm>
              <a:off x="5532363" y="8311015"/>
              <a:ext cx="144505" cy="144501"/>
            </a:xfrm>
            <a:custGeom>
              <a:avLst/>
              <a:gdLst>
                <a:gd name="connsiteX0" fmla="*/ 0 w 144505"/>
                <a:gd name="connsiteY0" fmla="*/ 72251 h 144501"/>
                <a:gd name="connsiteX1" fmla="*/ 72253 w 144505"/>
                <a:gd name="connsiteY1" fmla="*/ 144502 h 144501"/>
                <a:gd name="connsiteX2" fmla="*/ 144506 w 144505"/>
                <a:gd name="connsiteY2" fmla="*/ 72251 h 144501"/>
                <a:gd name="connsiteX3" fmla="*/ 72253 w 144505"/>
                <a:gd name="connsiteY3" fmla="*/ 0 h 144501"/>
                <a:gd name="connsiteX4" fmla="*/ 0 w 144505"/>
                <a:gd name="connsiteY4" fmla="*/ 72251 h 144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05" h="144501">
                  <a:moveTo>
                    <a:pt x="0" y="72251"/>
                  </a:moveTo>
                  <a:cubicBezTo>
                    <a:pt x="0" y="112455"/>
                    <a:pt x="32048" y="144502"/>
                    <a:pt x="72253" y="144502"/>
                  </a:cubicBezTo>
                  <a:cubicBezTo>
                    <a:pt x="111876" y="144502"/>
                    <a:pt x="144506" y="112455"/>
                    <a:pt x="144506" y="72251"/>
                  </a:cubicBezTo>
                  <a:cubicBezTo>
                    <a:pt x="144506" y="32047"/>
                    <a:pt x="112458" y="0"/>
                    <a:pt x="72253" y="0"/>
                  </a:cubicBezTo>
                  <a:cubicBezTo>
                    <a:pt x="32048" y="0"/>
                    <a:pt x="0" y="32047"/>
                    <a:pt x="0" y="72251"/>
                  </a:cubicBezTo>
                  <a:close/>
                </a:path>
              </a:pathLst>
            </a:custGeom>
            <a:noFill/>
            <a:ln w="5338" cap="flat">
              <a:solidFill>
                <a:srgbClr val="252535"/>
              </a:solidFill>
              <a:prstDash val="solid"/>
              <a:miter/>
            </a:ln>
          </p:spPr>
          <p:txBody>
            <a:bodyPr rtlCol="0" anchor="ctr"/>
            <a:lstStyle/>
            <a:p>
              <a:endParaRPr lang="de-DE" b="1"/>
            </a:p>
          </p:txBody>
        </p:sp>
        <p:sp>
          <p:nvSpPr>
            <p:cNvPr id="46" name="Freihandform: Form 45">
              <a:extLst>
                <a:ext uri="{FF2B5EF4-FFF2-40B4-BE49-F238E27FC236}">
                  <a16:creationId xmlns:a16="http://schemas.microsoft.com/office/drawing/2014/main" id="{2F1A79FC-38EE-3556-8F1E-80219057B76C}"/>
                </a:ext>
              </a:extLst>
            </p:cNvPr>
            <p:cNvSpPr/>
            <p:nvPr/>
          </p:nvSpPr>
          <p:spPr>
            <a:xfrm>
              <a:off x="5351149" y="8311015"/>
              <a:ext cx="144505" cy="144501"/>
            </a:xfrm>
            <a:custGeom>
              <a:avLst/>
              <a:gdLst>
                <a:gd name="connsiteX0" fmla="*/ 0 w 144505"/>
                <a:gd name="connsiteY0" fmla="*/ 72251 h 144501"/>
                <a:gd name="connsiteX1" fmla="*/ 72253 w 144505"/>
                <a:gd name="connsiteY1" fmla="*/ 144502 h 144501"/>
                <a:gd name="connsiteX2" fmla="*/ 144506 w 144505"/>
                <a:gd name="connsiteY2" fmla="*/ 72251 h 144501"/>
                <a:gd name="connsiteX3" fmla="*/ 72253 w 144505"/>
                <a:gd name="connsiteY3" fmla="*/ 0 h 144501"/>
                <a:gd name="connsiteX4" fmla="*/ 0 w 144505"/>
                <a:gd name="connsiteY4" fmla="*/ 72251 h 144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05" h="144501">
                  <a:moveTo>
                    <a:pt x="0" y="72251"/>
                  </a:moveTo>
                  <a:cubicBezTo>
                    <a:pt x="0" y="112455"/>
                    <a:pt x="32048" y="144502"/>
                    <a:pt x="72253" y="144502"/>
                  </a:cubicBezTo>
                  <a:cubicBezTo>
                    <a:pt x="111875" y="144502"/>
                    <a:pt x="144506" y="112455"/>
                    <a:pt x="144506" y="72251"/>
                  </a:cubicBezTo>
                  <a:cubicBezTo>
                    <a:pt x="144506" y="32047"/>
                    <a:pt x="112458" y="0"/>
                    <a:pt x="72253" y="0"/>
                  </a:cubicBezTo>
                  <a:cubicBezTo>
                    <a:pt x="32048" y="0"/>
                    <a:pt x="0" y="32047"/>
                    <a:pt x="0" y="72251"/>
                  </a:cubicBezTo>
                  <a:close/>
                </a:path>
              </a:pathLst>
            </a:custGeom>
            <a:noFill/>
            <a:ln w="5338" cap="flat">
              <a:solidFill>
                <a:srgbClr val="252535"/>
              </a:solidFill>
              <a:prstDash val="solid"/>
              <a:miter/>
            </a:ln>
          </p:spPr>
          <p:txBody>
            <a:bodyPr rtlCol="0" anchor="ctr"/>
            <a:lstStyle/>
            <a:p>
              <a:endParaRPr lang="de-DE" b="1"/>
            </a:p>
          </p:txBody>
        </p:sp>
        <p:sp>
          <p:nvSpPr>
            <p:cNvPr id="47" name="Freihandform: Form 46">
              <a:extLst>
                <a:ext uri="{FF2B5EF4-FFF2-40B4-BE49-F238E27FC236}">
                  <a16:creationId xmlns:a16="http://schemas.microsoft.com/office/drawing/2014/main" id="{223634C8-102C-D196-8B7D-D694AD6AE76C}"/>
                </a:ext>
              </a:extLst>
            </p:cNvPr>
            <p:cNvSpPr/>
            <p:nvPr/>
          </p:nvSpPr>
          <p:spPr>
            <a:xfrm>
              <a:off x="5500898" y="8386179"/>
              <a:ext cx="30882" cy="5826"/>
            </a:xfrm>
            <a:custGeom>
              <a:avLst/>
              <a:gdLst>
                <a:gd name="connsiteX0" fmla="*/ 0 w 30882"/>
                <a:gd name="connsiteY0" fmla="*/ 0 h 5826"/>
                <a:gd name="connsiteX1" fmla="*/ 30882 w 30882"/>
                <a:gd name="connsiteY1" fmla="*/ 0 h 5826"/>
              </a:gdLst>
              <a:ahLst/>
              <a:cxnLst>
                <a:cxn ang="0">
                  <a:pos x="connsiteX0" y="connsiteY0"/>
                </a:cxn>
                <a:cxn ang="0">
                  <a:pos x="connsiteX1" y="connsiteY1"/>
                </a:cxn>
              </a:cxnLst>
              <a:rect l="l" t="t" r="r" b="b"/>
              <a:pathLst>
                <a:path w="30882" h="5826">
                  <a:moveTo>
                    <a:pt x="0" y="0"/>
                  </a:moveTo>
                  <a:lnTo>
                    <a:pt x="30882" y="0"/>
                  </a:lnTo>
                </a:path>
              </a:pathLst>
            </a:custGeom>
            <a:noFill/>
            <a:ln w="5338" cap="flat">
              <a:solidFill>
                <a:srgbClr val="252535"/>
              </a:solidFill>
              <a:prstDash val="solid"/>
              <a:miter/>
            </a:ln>
          </p:spPr>
          <p:txBody>
            <a:bodyPr rtlCol="0" anchor="ctr"/>
            <a:lstStyle/>
            <a:p>
              <a:endParaRPr lang="de-DE" b="1"/>
            </a:p>
          </p:txBody>
        </p:sp>
        <p:sp>
          <p:nvSpPr>
            <p:cNvPr id="48" name="Freihandform: Form 47">
              <a:extLst>
                <a:ext uri="{FF2B5EF4-FFF2-40B4-BE49-F238E27FC236}">
                  <a16:creationId xmlns:a16="http://schemas.microsoft.com/office/drawing/2014/main" id="{17890432-6283-2BB4-C5A3-A9C806A5178E}"/>
                </a:ext>
              </a:extLst>
            </p:cNvPr>
            <p:cNvSpPr/>
            <p:nvPr/>
          </p:nvSpPr>
          <p:spPr>
            <a:xfrm>
              <a:off x="5676286" y="8383265"/>
              <a:ext cx="178300" cy="5826"/>
            </a:xfrm>
            <a:custGeom>
              <a:avLst/>
              <a:gdLst>
                <a:gd name="connsiteX0" fmla="*/ 0 w 178300"/>
                <a:gd name="connsiteY0" fmla="*/ 0 h 5826"/>
                <a:gd name="connsiteX1" fmla="*/ 178301 w 178300"/>
                <a:gd name="connsiteY1" fmla="*/ 0 h 5826"/>
              </a:gdLst>
              <a:ahLst/>
              <a:cxnLst>
                <a:cxn ang="0">
                  <a:pos x="connsiteX0" y="connsiteY0"/>
                </a:cxn>
                <a:cxn ang="0">
                  <a:pos x="connsiteX1" y="connsiteY1"/>
                </a:cxn>
              </a:cxnLst>
              <a:rect l="l" t="t" r="r" b="b"/>
              <a:pathLst>
                <a:path w="178300" h="5826">
                  <a:moveTo>
                    <a:pt x="0" y="0"/>
                  </a:moveTo>
                  <a:lnTo>
                    <a:pt x="178301" y="0"/>
                  </a:lnTo>
                </a:path>
              </a:pathLst>
            </a:custGeom>
            <a:noFill/>
            <a:ln w="5338" cap="flat">
              <a:solidFill>
                <a:srgbClr val="252535"/>
              </a:solidFill>
              <a:prstDash val="solid"/>
              <a:miter/>
            </a:ln>
          </p:spPr>
          <p:txBody>
            <a:bodyPr rtlCol="0" anchor="ctr"/>
            <a:lstStyle/>
            <a:p>
              <a:endParaRPr lang="de-DE" b="1"/>
            </a:p>
          </p:txBody>
        </p:sp>
        <p:sp>
          <p:nvSpPr>
            <p:cNvPr id="49" name="Freihandform: Form 48">
              <a:extLst>
                <a:ext uri="{FF2B5EF4-FFF2-40B4-BE49-F238E27FC236}">
                  <a16:creationId xmlns:a16="http://schemas.microsoft.com/office/drawing/2014/main" id="{1B00B04E-2C24-3FAA-E80C-735810A25459}"/>
                </a:ext>
              </a:extLst>
            </p:cNvPr>
            <p:cNvSpPr/>
            <p:nvPr/>
          </p:nvSpPr>
          <p:spPr>
            <a:xfrm>
              <a:off x="4995130" y="12713620"/>
              <a:ext cx="1574991" cy="431173"/>
            </a:xfrm>
            <a:custGeom>
              <a:avLst/>
              <a:gdLst>
                <a:gd name="connsiteX0" fmla="*/ 645030 w 1574991"/>
                <a:gd name="connsiteY0" fmla="*/ 461 h 431173"/>
                <a:gd name="connsiteX1" fmla="*/ 672999 w 1574991"/>
                <a:gd name="connsiteY1" fmla="*/ 431635 h 431173"/>
                <a:gd name="connsiteX2" fmla="*/ 0 w 1574991"/>
                <a:gd name="connsiteY2" fmla="*/ 431635 h 431173"/>
                <a:gd name="connsiteX3" fmla="*/ 452744 w 1574991"/>
                <a:gd name="connsiteY3" fmla="*/ 249260 h 431173"/>
                <a:gd name="connsiteX4" fmla="*/ 450997 w 1574991"/>
                <a:gd name="connsiteY4" fmla="*/ 98932 h 431173"/>
                <a:gd name="connsiteX5" fmla="*/ 645030 w 1574991"/>
                <a:gd name="connsiteY5" fmla="*/ 461 h 431173"/>
                <a:gd name="connsiteX6" fmla="*/ 1439226 w 1574991"/>
                <a:gd name="connsiteY6" fmla="*/ 189246 h 431173"/>
                <a:gd name="connsiteX7" fmla="*/ 1541196 w 1574991"/>
                <a:gd name="connsiteY7" fmla="*/ 245765 h 431173"/>
                <a:gd name="connsiteX8" fmla="*/ 1574991 w 1574991"/>
                <a:gd name="connsiteY8" fmla="*/ 431635 h 431173"/>
                <a:gd name="connsiteX9" fmla="*/ 1114089 w 1574991"/>
                <a:gd name="connsiteY9" fmla="*/ 431635 h 431173"/>
                <a:gd name="connsiteX10" fmla="*/ 1314532 w 1574991"/>
                <a:gd name="connsiteY10" fmla="*/ 255087 h 431173"/>
                <a:gd name="connsiteX11" fmla="*/ 1312784 w 1574991"/>
                <a:gd name="connsiteY11" fmla="*/ 85531 h 431173"/>
                <a:gd name="connsiteX12" fmla="*/ 1439226 w 1574991"/>
                <a:gd name="connsiteY12" fmla="*/ 189246 h 43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4991" h="431173">
                  <a:moveTo>
                    <a:pt x="645030" y="461"/>
                  </a:moveTo>
                  <a:lnTo>
                    <a:pt x="672999" y="431635"/>
                  </a:lnTo>
                  <a:lnTo>
                    <a:pt x="0" y="431635"/>
                  </a:lnTo>
                  <a:cubicBezTo>
                    <a:pt x="114788" y="302283"/>
                    <a:pt x="452744" y="249260"/>
                    <a:pt x="452744" y="249260"/>
                  </a:cubicBezTo>
                  <a:lnTo>
                    <a:pt x="450997" y="98932"/>
                  </a:lnTo>
                  <a:lnTo>
                    <a:pt x="645030" y="461"/>
                  </a:lnTo>
                  <a:close/>
                  <a:moveTo>
                    <a:pt x="1439226" y="189246"/>
                  </a:moveTo>
                  <a:lnTo>
                    <a:pt x="1541196" y="245765"/>
                  </a:lnTo>
                  <a:lnTo>
                    <a:pt x="1574991" y="431635"/>
                  </a:lnTo>
                  <a:lnTo>
                    <a:pt x="1114089" y="431635"/>
                  </a:lnTo>
                  <a:cubicBezTo>
                    <a:pt x="1171775" y="273733"/>
                    <a:pt x="1314532" y="255087"/>
                    <a:pt x="1314532" y="255087"/>
                  </a:cubicBezTo>
                  <a:lnTo>
                    <a:pt x="1312784" y="85531"/>
                  </a:lnTo>
                  <a:lnTo>
                    <a:pt x="1439226" y="189246"/>
                  </a:lnTo>
                  <a:close/>
                </a:path>
              </a:pathLst>
            </a:custGeom>
            <a:solidFill>
              <a:srgbClr val="020203"/>
            </a:solidFill>
            <a:ln w="1334" cap="flat">
              <a:noFill/>
              <a:prstDash val="solid"/>
              <a:miter/>
            </a:ln>
          </p:spPr>
          <p:txBody>
            <a:bodyPr rtlCol="0" anchor="ctr"/>
            <a:lstStyle/>
            <a:p>
              <a:endParaRPr lang="de-DE" b="1"/>
            </a:p>
          </p:txBody>
        </p:sp>
        <p:sp>
          <p:nvSpPr>
            <p:cNvPr id="50" name="Freihandform: Form 49">
              <a:extLst>
                <a:ext uri="{FF2B5EF4-FFF2-40B4-BE49-F238E27FC236}">
                  <a16:creationId xmlns:a16="http://schemas.microsoft.com/office/drawing/2014/main" id="{344DE579-0B06-8360-4424-A40A0065E3D7}"/>
                </a:ext>
              </a:extLst>
            </p:cNvPr>
            <p:cNvSpPr/>
            <p:nvPr/>
          </p:nvSpPr>
          <p:spPr>
            <a:xfrm>
              <a:off x="5445190" y="12739916"/>
              <a:ext cx="1091365" cy="228405"/>
            </a:xfrm>
            <a:custGeom>
              <a:avLst/>
              <a:gdLst>
                <a:gd name="connsiteX0" fmla="*/ 210353 w 1091365"/>
                <a:gd name="connsiteY0" fmla="*/ 213139 h 228405"/>
                <a:gd name="connsiteX1" fmla="*/ 1753 w 1091365"/>
                <a:gd name="connsiteY1" fmla="*/ 222462 h 228405"/>
                <a:gd name="connsiteX2" fmla="*/ 5 w 1091365"/>
                <a:gd name="connsiteY2" fmla="*/ 72133 h 228405"/>
                <a:gd name="connsiteX3" fmla="*/ 194039 w 1091365"/>
                <a:gd name="connsiteY3" fmla="*/ 13284 h 228405"/>
                <a:gd name="connsiteX4" fmla="*/ 210353 w 1091365"/>
                <a:gd name="connsiteY4" fmla="*/ 213139 h 228405"/>
                <a:gd name="connsiteX5" fmla="*/ 1091370 w 1091365"/>
                <a:gd name="connsiteY5" fmla="*/ 219548 h 228405"/>
                <a:gd name="connsiteX6" fmla="*/ 864124 w 1091365"/>
                <a:gd name="connsiteY6" fmla="*/ 228871 h 228405"/>
                <a:gd name="connsiteX7" fmla="*/ 862376 w 1091365"/>
                <a:gd name="connsiteY7" fmla="*/ 59315 h 228405"/>
                <a:gd name="connsiteX8" fmla="*/ 1056409 w 1091365"/>
                <a:gd name="connsiteY8" fmla="*/ 465 h 228405"/>
                <a:gd name="connsiteX9" fmla="*/ 1091370 w 1091365"/>
                <a:gd name="connsiteY9" fmla="*/ 219548 h 22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1365" h="228405">
                  <a:moveTo>
                    <a:pt x="210353" y="213139"/>
                  </a:moveTo>
                  <a:lnTo>
                    <a:pt x="1753" y="222462"/>
                  </a:lnTo>
                  <a:lnTo>
                    <a:pt x="5" y="72133"/>
                  </a:lnTo>
                  <a:lnTo>
                    <a:pt x="194039" y="13284"/>
                  </a:lnTo>
                  <a:lnTo>
                    <a:pt x="210353" y="213139"/>
                  </a:lnTo>
                  <a:close/>
                  <a:moveTo>
                    <a:pt x="1091370" y="219548"/>
                  </a:moveTo>
                  <a:lnTo>
                    <a:pt x="864124" y="228871"/>
                  </a:lnTo>
                  <a:lnTo>
                    <a:pt x="862376" y="59315"/>
                  </a:lnTo>
                  <a:lnTo>
                    <a:pt x="1056409" y="465"/>
                  </a:lnTo>
                  <a:lnTo>
                    <a:pt x="1091370" y="219548"/>
                  </a:lnTo>
                  <a:close/>
                </a:path>
              </a:pathLst>
            </a:custGeom>
            <a:solidFill>
              <a:srgbClr val="E0A49B"/>
            </a:solidFill>
            <a:ln w="1334" cap="flat">
              <a:noFill/>
              <a:prstDash val="solid"/>
              <a:miter/>
            </a:ln>
          </p:spPr>
          <p:txBody>
            <a:bodyPr rtlCol="0" anchor="ctr"/>
            <a:lstStyle/>
            <a:p>
              <a:endParaRPr lang="de-DE" b="1"/>
            </a:p>
          </p:txBody>
        </p:sp>
        <p:sp>
          <p:nvSpPr>
            <p:cNvPr id="51" name="Freihandform: Form 50">
              <a:extLst>
                <a:ext uri="{FF2B5EF4-FFF2-40B4-BE49-F238E27FC236}">
                  <a16:creationId xmlns:a16="http://schemas.microsoft.com/office/drawing/2014/main" id="{C1074485-0B01-EA47-595E-052052233912}"/>
                </a:ext>
              </a:extLst>
            </p:cNvPr>
            <p:cNvSpPr/>
            <p:nvPr/>
          </p:nvSpPr>
          <p:spPr>
            <a:xfrm>
              <a:off x="5330218" y="9874894"/>
              <a:ext cx="1230795" cy="3026956"/>
            </a:xfrm>
            <a:custGeom>
              <a:avLst/>
              <a:gdLst>
                <a:gd name="connsiteX0" fmla="*/ 87403 w 1230795"/>
                <a:gd name="connsiteY0" fmla="*/ 2887117 h 3026956"/>
                <a:gd name="connsiteX1" fmla="*/ 91482 w 1230795"/>
                <a:gd name="connsiteY1" fmla="*/ 3026957 h 3026956"/>
                <a:gd name="connsiteX2" fmla="*/ 347862 w 1230795"/>
                <a:gd name="connsiteY2" fmla="*/ 3026957 h 3026956"/>
                <a:gd name="connsiteX3" fmla="*/ 343784 w 1230795"/>
                <a:gd name="connsiteY3" fmla="*/ 2886534 h 3026956"/>
                <a:gd name="connsiteX4" fmla="*/ 393894 w 1230795"/>
                <a:gd name="connsiteY4" fmla="*/ 2814283 h 3026956"/>
                <a:gd name="connsiteX5" fmla="*/ 435265 w 1230795"/>
                <a:gd name="connsiteY5" fmla="*/ 717846 h 3026956"/>
                <a:gd name="connsiteX6" fmla="*/ 880435 w 1230795"/>
                <a:gd name="connsiteY6" fmla="*/ 2834677 h 3026956"/>
                <a:gd name="connsiteX7" fmla="*/ 936372 w 1230795"/>
                <a:gd name="connsiteY7" fmla="*/ 2896440 h 3026956"/>
                <a:gd name="connsiteX8" fmla="*/ 953270 w 1230795"/>
                <a:gd name="connsiteY8" fmla="*/ 3026957 h 3026956"/>
                <a:gd name="connsiteX9" fmla="*/ 1221886 w 1230795"/>
                <a:gd name="connsiteY9" fmla="*/ 3026957 h 3026956"/>
                <a:gd name="connsiteX10" fmla="*/ 1199162 w 1230795"/>
                <a:gd name="connsiteY10" fmla="*/ 2882455 h 3026956"/>
                <a:gd name="connsiteX11" fmla="*/ 1230044 w 1230795"/>
                <a:gd name="connsiteY11" fmla="*/ 2806126 h 3026956"/>
                <a:gd name="connsiteX12" fmla="*/ 819835 w 1230795"/>
                <a:gd name="connsiteY12" fmla="*/ 1165 h 3026956"/>
                <a:gd name="connsiteX13" fmla="*/ 449249 w 1230795"/>
                <a:gd name="connsiteY13" fmla="*/ 1165 h 3026956"/>
                <a:gd name="connsiteX14" fmla="*/ 449249 w 1230795"/>
                <a:gd name="connsiteY14" fmla="*/ 0 h 3026956"/>
                <a:gd name="connsiteX15" fmla="*/ 1 w 1230795"/>
                <a:gd name="connsiteY15" fmla="*/ 0 h 3026956"/>
                <a:gd name="connsiteX16" fmla="*/ 27387 w 1230795"/>
                <a:gd name="connsiteY16" fmla="*/ 2810205 h 3026956"/>
                <a:gd name="connsiteX17" fmla="*/ 87403 w 1230795"/>
                <a:gd name="connsiteY17" fmla="*/ 2887117 h 30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0795" h="3026956">
                  <a:moveTo>
                    <a:pt x="87403" y="2887117"/>
                  </a:moveTo>
                  <a:lnTo>
                    <a:pt x="91482" y="3026957"/>
                  </a:lnTo>
                  <a:lnTo>
                    <a:pt x="347862" y="3026957"/>
                  </a:lnTo>
                  <a:lnTo>
                    <a:pt x="343784" y="2886534"/>
                  </a:lnTo>
                  <a:cubicBezTo>
                    <a:pt x="372918" y="2874881"/>
                    <a:pt x="393312" y="2846913"/>
                    <a:pt x="393894" y="2814283"/>
                  </a:cubicBezTo>
                  <a:lnTo>
                    <a:pt x="435265" y="717846"/>
                  </a:lnTo>
                  <a:lnTo>
                    <a:pt x="880435" y="2834677"/>
                  </a:lnTo>
                  <a:cubicBezTo>
                    <a:pt x="886844" y="2864393"/>
                    <a:pt x="908986" y="2887700"/>
                    <a:pt x="936372" y="2896440"/>
                  </a:cubicBezTo>
                  <a:lnTo>
                    <a:pt x="953270" y="3026957"/>
                  </a:lnTo>
                  <a:lnTo>
                    <a:pt x="1221886" y="3026957"/>
                  </a:lnTo>
                  <a:lnTo>
                    <a:pt x="1199162" y="2882455"/>
                  </a:lnTo>
                  <a:cubicBezTo>
                    <a:pt x="1221304" y="2864975"/>
                    <a:pt x="1234123" y="2837008"/>
                    <a:pt x="1230044" y="2806126"/>
                  </a:cubicBezTo>
                  <a:lnTo>
                    <a:pt x="819835" y="1165"/>
                  </a:lnTo>
                  <a:lnTo>
                    <a:pt x="449249" y="1165"/>
                  </a:lnTo>
                  <a:lnTo>
                    <a:pt x="449249" y="0"/>
                  </a:lnTo>
                  <a:lnTo>
                    <a:pt x="1" y="0"/>
                  </a:lnTo>
                  <a:lnTo>
                    <a:pt x="27387" y="2810205"/>
                  </a:lnTo>
                  <a:cubicBezTo>
                    <a:pt x="27387" y="2848078"/>
                    <a:pt x="53025" y="2878377"/>
                    <a:pt x="87403" y="2887117"/>
                  </a:cubicBezTo>
                  <a:close/>
                </a:path>
              </a:pathLst>
            </a:custGeom>
            <a:solidFill>
              <a:srgbClr val="F2B360"/>
            </a:solidFill>
            <a:ln w="1334" cap="flat">
              <a:noFill/>
              <a:prstDash val="solid"/>
              <a:miter/>
            </a:ln>
          </p:spPr>
          <p:txBody>
            <a:bodyPr rtlCol="0" anchor="ctr"/>
            <a:lstStyle/>
            <a:p>
              <a:endParaRPr lang="de-DE" b="1"/>
            </a:p>
          </p:txBody>
        </p:sp>
        <p:sp>
          <p:nvSpPr>
            <p:cNvPr id="52" name="Freihandform: Form 51">
              <a:extLst>
                <a:ext uri="{FF2B5EF4-FFF2-40B4-BE49-F238E27FC236}">
                  <a16:creationId xmlns:a16="http://schemas.microsoft.com/office/drawing/2014/main" id="{2E18EEC9-0D8A-5C00-F229-B25F8EC29CA4}"/>
                </a:ext>
              </a:extLst>
            </p:cNvPr>
            <p:cNvSpPr/>
            <p:nvPr/>
          </p:nvSpPr>
          <p:spPr>
            <a:xfrm>
              <a:off x="5688522" y="10277517"/>
              <a:ext cx="79244" cy="1057541"/>
            </a:xfrm>
            <a:custGeom>
              <a:avLst/>
              <a:gdLst>
                <a:gd name="connsiteX0" fmla="*/ 79245 w 79244"/>
                <a:gd name="connsiteY0" fmla="*/ 349018 h 1057541"/>
                <a:gd name="connsiteX1" fmla="*/ 0 w 79244"/>
                <a:gd name="connsiteY1" fmla="*/ 0 h 1057541"/>
                <a:gd name="connsiteX2" fmla="*/ 59433 w 79244"/>
                <a:gd name="connsiteY2" fmla="*/ 1057541 h 1057541"/>
              </a:gdLst>
              <a:ahLst/>
              <a:cxnLst>
                <a:cxn ang="0">
                  <a:pos x="connsiteX0" y="connsiteY0"/>
                </a:cxn>
                <a:cxn ang="0">
                  <a:pos x="connsiteX1" y="connsiteY1"/>
                </a:cxn>
                <a:cxn ang="0">
                  <a:pos x="connsiteX2" y="connsiteY2"/>
                </a:cxn>
              </a:cxnLst>
              <a:rect l="l" t="t" r="r" b="b"/>
              <a:pathLst>
                <a:path w="79244" h="1057541">
                  <a:moveTo>
                    <a:pt x="79245" y="349018"/>
                  </a:moveTo>
                  <a:lnTo>
                    <a:pt x="0" y="0"/>
                  </a:lnTo>
                  <a:lnTo>
                    <a:pt x="59433" y="1057541"/>
                  </a:lnTo>
                  <a:close/>
                </a:path>
              </a:pathLst>
            </a:custGeom>
            <a:solidFill>
              <a:srgbClr val="020203">
                <a:alpha val="20000"/>
              </a:srgbClr>
            </a:solidFill>
            <a:ln w="1334" cap="flat">
              <a:noFill/>
              <a:prstDash val="solid"/>
              <a:miter/>
            </a:ln>
          </p:spPr>
          <p:txBody>
            <a:bodyPr rtlCol="0" anchor="ctr"/>
            <a:lstStyle/>
            <a:p>
              <a:endParaRPr lang="de-DE" b="1"/>
            </a:p>
          </p:txBody>
        </p:sp>
        <p:sp>
          <p:nvSpPr>
            <p:cNvPr id="53" name="Freihandform: Form 52">
              <a:extLst>
                <a:ext uri="{FF2B5EF4-FFF2-40B4-BE49-F238E27FC236}">
                  <a16:creationId xmlns:a16="http://schemas.microsoft.com/office/drawing/2014/main" id="{4F096E2A-2219-7FC0-0678-89921987930B}"/>
                </a:ext>
              </a:extLst>
            </p:cNvPr>
            <p:cNvSpPr/>
            <p:nvPr/>
          </p:nvSpPr>
          <p:spPr>
            <a:xfrm>
              <a:off x="4269149" y="8528910"/>
              <a:ext cx="2398678" cy="1671694"/>
            </a:xfrm>
            <a:custGeom>
              <a:avLst/>
              <a:gdLst>
                <a:gd name="connsiteX0" fmla="*/ 303278 w 2398678"/>
                <a:gd name="connsiteY0" fmla="*/ 471400 h 1671694"/>
                <a:gd name="connsiteX1" fmla="*/ 242096 w 2398678"/>
                <a:gd name="connsiteY1" fmla="*/ 434109 h 1671694"/>
                <a:gd name="connsiteX2" fmla="*/ 133717 w 2398678"/>
                <a:gd name="connsiteY2" fmla="*/ 319324 h 1671694"/>
                <a:gd name="connsiteX3" fmla="*/ 3780 w 2398678"/>
                <a:gd name="connsiteY3" fmla="*/ 208034 h 1671694"/>
                <a:gd name="connsiteX4" fmla="*/ 5527 w 2398678"/>
                <a:gd name="connsiteY4" fmla="*/ 185310 h 1671694"/>
                <a:gd name="connsiteX5" fmla="*/ 9023 w 2398678"/>
                <a:gd name="connsiteY5" fmla="*/ 182397 h 1671694"/>
                <a:gd name="connsiteX6" fmla="*/ 31165 w 2398678"/>
                <a:gd name="connsiteY6" fmla="*/ 182397 h 1671694"/>
                <a:gd name="connsiteX7" fmla="*/ 166931 w 2398678"/>
                <a:gd name="connsiteY7" fmla="*/ 277372 h 1671694"/>
                <a:gd name="connsiteX8" fmla="*/ 171009 w 2398678"/>
                <a:gd name="connsiteY8" fmla="*/ 270380 h 1671694"/>
                <a:gd name="connsiteX9" fmla="*/ 14850 w 2398678"/>
                <a:gd name="connsiteY9" fmla="*/ 124130 h 1671694"/>
                <a:gd name="connsiteX10" fmla="*/ 17181 w 2398678"/>
                <a:gd name="connsiteY10" fmla="*/ 101406 h 1671694"/>
                <a:gd name="connsiteX11" fmla="*/ 25339 w 2398678"/>
                <a:gd name="connsiteY11" fmla="*/ 94414 h 1671694"/>
                <a:gd name="connsiteX12" fmla="*/ 48063 w 2398678"/>
                <a:gd name="connsiteY12" fmla="*/ 96162 h 1671694"/>
                <a:gd name="connsiteX13" fmla="*/ 213545 w 2398678"/>
                <a:gd name="connsiteY13" fmla="*/ 241829 h 1671694"/>
                <a:gd name="connsiteX14" fmla="*/ 219372 w 2398678"/>
                <a:gd name="connsiteY14" fmla="*/ 237168 h 1671694"/>
                <a:gd name="connsiteX15" fmla="*/ 53890 w 2398678"/>
                <a:gd name="connsiteY15" fmla="*/ 46636 h 1671694"/>
                <a:gd name="connsiteX16" fmla="*/ 57386 w 2398678"/>
                <a:gd name="connsiteY16" fmla="*/ 23329 h 1671694"/>
                <a:gd name="connsiteX17" fmla="*/ 67875 w 2398678"/>
                <a:gd name="connsiteY17" fmla="*/ 15754 h 1671694"/>
                <a:gd name="connsiteX18" fmla="*/ 89434 w 2398678"/>
                <a:gd name="connsiteY18" fmla="*/ 18085 h 1671694"/>
                <a:gd name="connsiteX19" fmla="*/ 267152 w 2398678"/>
                <a:gd name="connsiteY19" fmla="*/ 204538 h 1671694"/>
                <a:gd name="connsiteX20" fmla="*/ 270648 w 2398678"/>
                <a:gd name="connsiteY20" fmla="*/ 199877 h 1671694"/>
                <a:gd name="connsiteX21" fmla="*/ 152364 w 2398678"/>
                <a:gd name="connsiteY21" fmla="*/ 29156 h 1671694"/>
                <a:gd name="connsiteX22" fmla="*/ 158190 w 2398678"/>
                <a:gd name="connsiteY22" fmla="*/ 5849 h 1671694"/>
                <a:gd name="connsiteX23" fmla="*/ 166347 w 2398678"/>
                <a:gd name="connsiteY23" fmla="*/ 1770 h 1671694"/>
                <a:gd name="connsiteX24" fmla="*/ 187325 w 2398678"/>
                <a:gd name="connsiteY24" fmla="*/ 6432 h 1671694"/>
                <a:gd name="connsiteX25" fmla="*/ 338239 w 2398678"/>
                <a:gd name="connsiteY25" fmla="*/ 201042 h 1671694"/>
                <a:gd name="connsiteX26" fmla="*/ 360381 w 2398678"/>
                <a:gd name="connsiteY26" fmla="*/ 217940 h 1671694"/>
                <a:gd name="connsiteX27" fmla="*/ 382523 w 2398678"/>
                <a:gd name="connsiteY27" fmla="*/ 109564 h 1671694"/>
                <a:gd name="connsiteX28" fmla="*/ 438461 w 2398678"/>
                <a:gd name="connsiteY28" fmla="*/ 97910 h 1671694"/>
                <a:gd name="connsiteX29" fmla="*/ 441374 w 2398678"/>
                <a:gd name="connsiteY29" fmla="*/ 255813 h 1671694"/>
                <a:gd name="connsiteX30" fmla="*/ 446035 w 2398678"/>
                <a:gd name="connsiteY30" fmla="*/ 332725 h 1671694"/>
                <a:gd name="connsiteX31" fmla="*/ 443122 w 2398678"/>
                <a:gd name="connsiteY31" fmla="*/ 385748 h 1671694"/>
                <a:gd name="connsiteX32" fmla="*/ 303278 w 2398678"/>
                <a:gd name="connsiteY32" fmla="*/ 471400 h 1671694"/>
                <a:gd name="connsiteX33" fmla="*/ 1435431 w 2398678"/>
                <a:gd name="connsiteY33" fmla="*/ 395071 h 1671694"/>
                <a:gd name="connsiteX34" fmla="*/ 1313067 w 2398678"/>
                <a:gd name="connsiteY34" fmla="*/ 294269 h 1671694"/>
                <a:gd name="connsiteX35" fmla="*/ 1483211 w 2398678"/>
                <a:gd name="connsiteY35" fmla="*/ 262805 h 1671694"/>
                <a:gd name="connsiteX36" fmla="*/ 1663260 w 2398678"/>
                <a:gd name="connsiteY36" fmla="*/ 263388 h 1671694"/>
                <a:gd name="connsiteX37" fmla="*/ 1435431 w 2398678"/>
                <a:gd name="connsiteY37" fmla="*/ 395071 h 1671694"/>
                <a:gd name="connsiteX38" fmla="*/ 1867781 w 2398678"/>
                <a:gd name="connsiteY38" fmla="*/ 1671695 h 1671694"/>
                <a:gd name="connsiteX39" fmla="*/ 1731434 w 2398678"/>
                <a:gd name="connsiteY39" fmla="*/ 1560405 h 1671694"/>
                <a:gd name="connsiteX40" fmla="*/ 2062397 w 2398678"/>
                <a:gd name="connsiteY40" fmla="*/ 1098350 h 1671694"/>
                <a:gd name="connsiteX41" fmla="*/ 1942365 w 2398678"/>
                <a:gd name="connsiteY41" fmla="*/ 841976 h 1671694"/>
                <a:gd name="connsiteX42" fmla="*/ 2235455 w 2398678"/>
                <a:gd name="connsiteY42" fmla="*/ 712042 h 1671694"/>
                <a:gd name="connsiteX43" fmla="*/ 2398606 w 2398678"/>
                <a:gd name="connsiteY43" fmla="*/ 1102429 h 1671694"/>
                <a:gd name="connsiteX44" fmla="*/ 1867781 w 2398678"/>
                <a:gd name="connsiteY44" fmla="*/ 1671695 h 167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98678" h="1671694">
                  <a:moveTo>
                    <a:pt x="303278" y="471400"/>
                  </a:moveTo>
                  <a:cubicBezTo>
                    <a:pt x="284050" y="461495"/>
                    <a:pt x="264238" y="452172"/>
                    <a:pt x="242096" y="434109"/>
                  </a:cubicBezTo>
                  <a:cubicBezTo>
                    <a:pt x="189655" y="392157"/>
                    <a:pt x="171009" y="357197"/>
                    <a:pt x="133717" y="319324"/>
                  </a:cubicBezTo>
                  <a:cubicBezTo>
                    <a:pt x="84772" y="270380"/>
                    <a:pt x="23590" y="231924"/>
                    <a:pt x="3780" y="208034"/>
                  </a:cubicBezTo>
                  <a:cubicBezTo>
                    <a:pt x="-2047" y="201042"/>
                    <a:pt x="-882" y="191137"/>
                    <a:pt x="5527" y="185310"/>
                  </a:cubicBezTo>
                  <a:lnTo>
                    <a:pt x="9023" y="182397"/>
                  </a:lnTo>
                  <a:cubicBezTo>
                    <a:pt x="16016" y="176570"/>
                    <a:pt x="25339" y="176570"/>
                    <a:pt x="31165" y="182397"/>
                  </a:cubicBezTo>
                  <a:lnTo>
                    <a:pt x="166931" y="277372"/>
                  </a:lnTo>
                  <a:lnTo>
                    <a:pt x="171009" y="270380"/>
                  </a:lnTo>
                  <a:lnTo>
                    <a:pt x="14850" y="124130"/>
                  </a:lnTo>
                  <a:cubicBezTo>
                    <a:pt x="9023" y="117138"/>
                    <a:pt x="10771" y="106650"/>
                    <a:pt x="17181" y="101406"/>
                  </a:cubicBezTo>
                  <a:lnTo>
                    <a:pt x="25339" y="94414"/>
                  </a:lnTo>
                  <a:cubicBezTo>
                    <a:pt x="32330" y="88588"/>
                    <a:pt x="42236" y="89753"/>
                    <a:pt x="48063" y="96162"/>
                  </a:cubicBezTo>
                  <a:lnTo>
                    <a:pt x="213545" y="241829"/>
                  </a:lnTo>
                  <a:lnTo>
                    <a:pt x="219372" y="237168"/>
                  </a:lnTo>
                  <a:cubicBezTo>
                    <a:pt x="221702" y="236002"/>
                    <a:pt x="89434" y="92084"/>
                    <a:pt x="53890" y="46636"/>
                  </a:cubicBezTo>
                  <a:cubicBezTo>
                    <a:pt x="48063" y="39061"/>
                    <a:pt x="49811" y="28573"/>
                    <a:pt x="57386" y="23329"/>
                  </a:cubicBezTo>
                  <a:lnTo>
                    <a:pt x="67875" y="15754"/>
                  </a:lnTo>
                  <a:cubicBezTo>
                    <a:pt x="74867" y="11093"/>
                    <a:pt x="84189" y="12258"/>
                    <a:pt x="89434" y="18085"/>
                  </a:cubicBezTo>
                  <a:lnTo>
                    <a:pt x="267152" y="204538"/>
                  </a:lnTo>
                  <a:lnTo>
                    <a:pt x="270648" y="199877"/>
                  </a:lnTo>
                  <a:cubicBezTo>
                    <a:pt x="272979" y="198712"/>
                    <a:pt x="182080" y="72273"/>
                    <a:pt x="152364" y="29156"/>
                  </a:cubicBezTo>
                  <a:cubicBezTo>
                    <a:pt x="146537" y="20998"/>
                    <a:pt x="149450" y="10510"/>
                    <a:pt x="158190" y="5849"/>
                  </a:cubicBezTo>
                  <a:lnTo>
                    <a:pt x="166347" y="1770"/>
                  </a:lnTo>
                  <a:cubicBezTo>
                    <a:pt x="173923" y="-1726"/>
                    <a:pt x="182663" y="22"/>
                    <a:pt x="187325" y="6432"/>
                  </a:cubicBezTo>
                  <a:lnTo>
                    <a:pt x="338239" y="201042"/>
                  </a:lnTo>
                  <a:cubicBezTo>
                    <a:pt x="338239" y="201042"/>
                    <a:pt x="346979" y="210365"/>
                    <a:pt x="360381" y="217940"/>
                  </a:cubicBezTo>
                  <a:cubicBezTo>
                    <a:pt x="376697" y="196381"/>
                    <a:pt x="369704" y="136949"/>
                    <a:pt x="382523" y="109564"/>
                  </a:cubicBezTo>
                  <a:cubicBezTo>
                    <a:pt x="397673" y="76352"/>
                    <a:pt x="468177" y="27408"/>
                    <a:pt x="438461" y="97910"/>
                  </a:cubicBezTo>
                  <a:cubicBezTo>
                    <a:pt x="408744" y="168996"/>
                    <a:pt x="436712" y="215609"/>
                    <a:pt x="441374" y="255813"/>
                  </a:cubicBezTo>
                  <a:cubicBezTo>
                    <a:pt x="446035" y="296017"/>
                    <a:pt x="446035" y="332725"/>
                    <a:pt x="446035" y="332725"/>
                  </a:cubicBezTo>
                  <a:lnTo>
                    <a:pt x="443122" y="385748"/>
                  </a:lnTo>
                  <a:lnTo>
                    <a:pt x="303278" y="471400"/>
                  </a:lnTo>
                  <a:close/>
                  <a:moveTo>
                    <a:pt x="1435431" y="395071"/>
                  </a:moveTo>
                  <a:cubicBezTo>
                    <a:pt x="1264122" y="405559"/>
                    <a:pt x="1313067" y="294269"/>
                    <a:pt x="1313067" y="294269"/>
                  </a:cubicBezTo>
                  <a:cubicBezTo>
                    <a:pt x="1313067" y="294269"/>
                    <a:pt x="1408045" y="262805"/>
                    <a:pt x="1483211" y="262805"/>
                  </a:cubicBezTo>
                  <a:cubicBezTo>
                    <a:pt x="1558959" y="263388"/>
                    <a:pt x="1663260" y="263388"/>
                    <a:pt x="1663260" y="263388"/>
                  </a:cubicBezTo>
                  <a:cubicBezTo>
                    <a:pt x="1663260" y="263388"/>
                    <a:pt x="1606740" y="385165"/>
                    <a:pt x="1435431" y="395071"/>
                  </a:cubicBezTo>
                  <a:close/>
                  <a:moveTo>
                    <a:pt x="1867781" y="1671695"/>
                  </a:moveTo>
                  <a:lnTo>
                    <a:pt x="1731434" y="1560405"/>
                  </a:lnTo>
                  <a:lnTo>
                    <a:pt x="2062397" y="1098350"/>
                  </a:lnTo>
                  <a:lnTo>
                    <a:pt x="1942365" y="841976"/>
                  </a:lnTo>
                  <a:lnTo>
                    <a:pt x="2235455" y="712042"/>
                  </a:lnTo>
                  <a:cubicBezTo>
                    <a:pt x="2235455" y="712042"/>
                    <a:pt x="2402684" y="963171"/>
                    <a:pt x="2398606" y="1102429"/>
                  </a:cubicBezTo>
                  <a:cubicBezTo>
                    <a:pt x="2393944" y="1267324"/>
                    <a:pt x="1867781" y="1671695"/>
                    <a:pt x="1867781" y="1671695"/>
                  </a:cubicBezTo>
                  <a:close/>
                </a:path>
              </a:pathLst>
            </a:custGeom>
            <a:solidFill>
              <a:srgbClr val="E0A49B"/>
            </a:solidFill>
            <a:ln w="1334" cap="flat">
              <a:noFill/>
              <a:prstDash val="solid"/>
              <a:miter/>
            </a:ln>
          </p:spPr>
          <p:txBody>
            <a:bodyPr rtlCol="0" anchor="ctr"/>
            <a:lstStyle/>
            <a:p>
              <a:endParaRPr lang="de-DE" b="1"/>
            </a:p>
          </p:txBody>
        </p:sp>
        <p:sp>
          <p:nvSpPr>
            <p:cNvPr id="54" name="Freihandform: Form 53">
              <a:extLst>
                <a:ext uri="{FF2B5EF4-FFF2-40B4-BE49-F238E27FC236}">
                  <a16:creationId xmlns:a16="http://schemas.microsoft.com/office/drawing/2014/main" id="{05347C6A-EB0D-D84A-C553-1C16E8F0CDD5}"/>
                </a:ext>
              </a:extLst>
            </p:cNvPr>
            <p:cNvSpPr/>
            <p:nvPr/>
          </p:nvSpPr>
          <p:spPr>
            <a:xfrm>
              <a:off x="4467218" y="8792327"/>
              <a:ext cx="2201756" cy="1501200"/>
            </a:xfrm>
            <a:custGeom>
              <a:avLst/>
              <a:gdLst>
                <a:gd name="connsiteX0" fmla="*/ 1573243 w 2201756"/>
                <a:gd name="connsiteY0" fmla="*/ 1159218 h 1501200"/>
                <a:gd name="connsiteX1" fmla="*/ 1491668 w 2201756"/>
                <a:gd name="connsiteY1" fmla="*/ 1274586 h 1501200"/>
                <a:gd name="connsiteX2" fmla="*/ 1736977 w 2201756"/>
                <a:gd name="connsiteY2" fmla="*/ 1501243 h 1501200"/>
                <a:gd name="connsiteX3" fmla="*/ 2201375 w 2201756"/>
                <a:gd name="connsiteY3" fmla="*/ 878954 h 1501200"/>
                <a:gd name="connsiteX4" fmla="*/ 2065610 w 2201756"/>
                <a:gd name="connsiteY4" fmla="*/ 455355 h 1501200"/>
                <a:gd name="connsiteX5" fmla="*/ 1675213 w 2201756"/>
                <a:gd name="connsiteY5" fmla="*/ 46323 h 1501200"/>
                <a:gd name="connsiteX6" fmla="*/ 1464864 w 2201756"/>
                <a:gd name="connsiteY6" fmla="*/ 292 h 1501200"/>
                <a:gd name="connsiteX7" fmla="*/ 1450880 w 2201756"/>
                <a:gd name="connsiteY7" fmla="*/ 18937 h 1501200"/>
                <a:gd name="connsiteX8" fmla="*/ 1408344 w 2201756"/>
                <a:gd name="connsiteY8" fmla="*/ 69630 h 1501200"/>
                <a:gd name="connsiteX9" fmla="*/ 1285398 w 2201756"/>
                <a:gd name="connsiteY9" fmla="*/ 131392 h 1501200"/>
                <a:gd name="connsiteX10" fmla="*/ 1190420 w 2201756"/>
                <a:gd name="connsiteY10" fmla="*/ 137802 h 1501200"/>
                <a:gd name="connsiteX11" fmla="*/ 1136231 w 2201756"/>
                <a:gd name="connsiteY11" fmla="*/ 116825 h 1501200"/>
                <a:gd name="connsiteX12" fmla="*/ 1114672 w 2201756"/>
                <a:gd name="connsiteY12" fmla="*/ 90023 h 1501200"/>
                <a:gd name="connsiteX13" fmla="*/ 1110011 w 2201756"/>
                <a:gd name="connsiteY13" fmla="*/ 69630 h 1501200"/>
                <a:gd name="connsiteX14" fmla="*/ 1111758 w 2201756"/>
                <a:gd name="connsiteY14" fmla="*/ 54480 h 1501200"/>
                <a:gd name="connsiteX15" fmla="*/ 1113507 w 2201756"/>
                <a:gd name="connsiteY15" fmla="*/ 42827 h 1501200"/>
                <a:gd name="connsiteX16" fmla="*/ 1114672 w 2201756"/>
                <a:gd name="connsiteY16" fmla="*/ 31756 h 1501200"/>
                <a:gd name="connsiteX17" fmla="*/ 883347 w 2201756"/>
                <a:gd name="connsiteY17" fmla="*/ 143046 h 1501200"/>
                <a:gd name="connsiteX18" fmla="*/ 538982 w 2201756"/>
                <a:gd name="connsiteY18" fmla="*/ 398254 h 1501200"/>
                <a:gd name="connsiteX19" fmla="*/ 303578 w 2201756"/>
                <a:gd name="connsiteY19" fmla="*/ 73125 h 1501200"/>
                <a:gd name="connsiteX20" fmla="*/ 0 w 2201756"/>
                <a:gd name="connsiteY20" fmla="*/ 288130 h 1501200"/>
                <a:gd name="connsiteX21" fmla="*/ 463815 w 2201756"/>
                <a:gd name="connsiteY21" fmla="*/ 876041 h 1501200"/>
                <a:gd name="connsiteX22" fmla="*/ 835567 w 2201756"/>
                <a:gd name="connsiteY22" fmla="*/ 717556 h 1501200"/>
                <a:gd name="connsiteX23" fmla="*/ 769141 w 2201756"/>
                <a:gd name="connsiteY23" fmla="*/ 1073565 h 1501200"/>
                <a:gd name="connsiteX24" fmla="*/ 854795 w 2201756"/>
                <a:gd name="connsiteY24" fmla="*/ 1156304 h 1501200"/>
                <a:gd name="connsiteX25" fmla="*/ 1573243 w 2201756"/>
                <a:gd name="connsiteY25" fmla="*/ 1159218 h 150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01756" h="1501200">
                  <a:moveTo>
                    <a:pt x="1573243" y="1159218"/>
                  </a:moveTo>
                  <a:lnTo>
                    <a:pt x="1491668" y="1274586"/>
                  </a:lnTo>
                  <a:lnTo>
                    <a:pt x="1736977" y="1501243"/>
                  </a:lnTo>
                  <a:cubicBezTo>
                    <a:pt x="1736977" y="1501243"/>
                    <a:pt x="2187391" y="1152225"/>
                    <a:pt x="2201375" y="878954"/>
                  </a:cubicBezTo>
                  <a:cubicBezTo>
                    <a:pt x="2210115" y="704154"/>
                    <a:pt x="2065610" y="455355"/>
                    <a:pt x="2065610" y="455355"/>
                  </a:cubicBezTo>
                  <a:cubicBezTo>
                    <a:pt x="2065610" y="455355"/>
                    <a:pt x="1884395" y="149455"/>
                    <a:pt x="1675213" y="46323"/>
                  </a:cubicBezTo>
                  <a:cubicBezTo>
                    <a:pt x="1632094" y="25347"/>
                    <a:pt x="1528376" y="7284"/>
                    <a:pt x="1464864" y="292"/>
                  </a:cubicBezTo>
                  <a:cubicBezTo>
                    <a:pt x="1445636" y="-1456"/>
                    <a:pt x="1456707" y="6119"/>
                    <a:pt x="1450880" y="18937"/>
                  </a:cubicBezTo>
                  <a:cubicBezTo>
                    <a:pt x="1443887" y="33504"/>
                    <a:pt x="1422911" y="53897"/>
                    <a:pt x="1408344" y="69630"/>
                  </a:cubicBezTo>
                  <a:cubicBezTo>
                    <a:pt x="1378045" y="102259"/>
                    <a:pt x="1318028" y="126148"/>
                    <a:pt x="1285398" y="131392"/>
                  </a:cubicBezTo>
                  <a:cubicBezTo>
                    <a:pt x="1260925" y="135471"/>
                    <a:pt x="1213145" y="141298"/>
                    <a:pt x="1190420" y="137802"/>
                  </a:cubicBezTo>
                  <a:cubicBezTo>
                    <a:pt x="1167696" y="134306"/>
                    <a:pt x="1142641" y="123235"/>
                    <a:pt x="1136231" y="116825"/>
                  </a:cubicBezTo>
                  <a:cubicBezTo>
                    <a:pt x="1129821" y="110416"/>
                    <a:pt x="1119333" y="102259"/>
                    <a:pt x="1114672" y="90023"/>
                  </a:cubicBezTo>
                  <a:cubicBezTo>
                    <a:pt x="1110011" y="77787"/>
                    <a:pt x="1110011" y="80700"/>
                    <a:pt x="1110011" y="69630"/>
                  </a:cubicBezTo>
                  <a:cubicBezTo>
                    <a:pt x="1110011" y="58559"/>
                    <a:pt x="1110593" y="59724"/>
                    <a:pt x="1111758" y="54480"/>
                  </a:cubicBezTo>
                  <a:cubicBezTo>
                    <a:pt x="1112924" y="49236"/>
                    <a:pt x="1112924" y="45740"/>
                    <a:pt x="1113507" y="42827"/>
                  </a:cubicBezTo>
                  <a:cubicBezTo>
                    <a:pt x="1116420" y="30591"/>
                    <a:pt x="1114672" y="31756"/>
                    <a:pt x="1114672" y="31756"/>
                  </a:cubicBezTo>
                  <a:cubicBezTo>
                    <a:pt x="991143" y="70795"/>
                    <a:pt x="928213" y="85944"/>
                    <a:pt x="883347" y="143046"/>
                  </a:cubicBezTo>
                  <a:lnTo>
                    <a:pt x="538982" y="398254"/>
                  </a:lnTo>
                  <a:lnTo>
                    <a:pt x="303578" y="73125"/>
                  </a:lnTo>
                  <a:lnTo>
                    <a:pt x="0" y="288130"/>
                  </a:lnTo>
                  <a:cubicBezTo>
                    <a:pt x="0" y="288130"/>
                    <a:pt x="268617" y="817774"/>
                    <a:pt x="463815" y="876041"/>
                  </a:cubicBezTo>
                  <a:cubicBezTo>
                    <a:pt x="620557" y="923237"/>
                    <a:pt x="779629" y="776405"/>
                    <a:pt x="835567" y="717556"/>
                  </a:cubicBezTo>
                  <a:lnTo>
                    <a:pt x="769141" y="1073565"/>
                  </a:lnTo>
                  <a:cubicBezTo>
                    <a:pt x="758653" y="1134745"/>
                    <a:pt x="809346" y="1158635"/>
                    <a:pt x="854795" y="1156304"/>
                  </a:cubicBezTo>
                  <a:lnTo>
                    <a:pt x="1573243" y="1159218"/>
                  </a:lnTo>
                  <a:close/>
                </a:path>
              </a:pathLst>
            </a:custGeom>
            <a:solidFill>
              <a:schemeClr val="tx1"/>
            </a:solidFill>
            <a:ln w="1334" cap="flat">
              <a:noFill/>
              <a:prstDash val="solid"/>
              <a:miter/>
            </a:ln>
          </p:spPr>
          <p:txBody>
            <a:bodyPr rtlCol="0" anchor="ctr"/>
            <a:lstStyle/>
            <a:p>
              <a:endParaRPr lang="de-DE" b="1"/>
            </a:p>
          </p:txBody>
        </p:sp>
        <p:sp>
          <p:nvSpPr>
            <p:cNvPr id="55" name="Freihandform: Form 54">
              <a:extLst>
                <a:ext uri="{FF2B5EF4-FFF2-40B4-BE49-F238E27FC236}">
                  <a16:creationId xmlns:a16="http://schemas.microsoft.com/office/drawing/2014/main" id="{4DAAD274-3FD2-B91D-6B6C-A44E52169D18}"/>
                </a:ext>
              </a:extLst>
            </p:cNvPr>
            <p:cNvSpPr/>
            <p:nvPr/>
          </p:nvSpPr>
          <p:spPr>
            <a:xfrm>
              <a:off x="5234612" y="9311454"/>
              <a:ext cx="111292" cy="221413"/>
            </a:xfrm>
            <a:custGeom>
              <a:avLst/>
              <a:gdLst>
                <a:gd name="connsiteX0" fmla="*/ 70504 w 111292"/>
                <a:gd name="connsiteY0" fmla="*/ 161981 h 221413"/>
                <a:gd name="connsiteX1" fmla="*/ 111292 w 111292"/>
                <a:gd name="connsiteY1" fmla="*/ 0 h 221413"/>
                <a:gd name="connsiteX2" fmla="*/ 0 w 111292"/>
                <a:gd name="connsiteY2" fmla="*/ 221414 h 221413"/>
              </a:gdLst>
              <a:ahLst/>
              <a:cxnLst>
                <a:cxn ang="0">
                  <a:pos x="connsiteX0" y="connsiteY0"/>
                </a:cxn>
                <a:cxn ang="0">
                  <a:pos x="connsiteX1" y="connsiteY1"/>
                </a:cxn>
                <a:cxn ang="0">
                  <a:pos x="connsiteX2" y="connsiteY2"/>
                </a:cxn>
              </a:cxnLst>
              <a:rect l="l" t="t" r="r" b="b"/>
              <a:pathLst>
                <a:path w="111292" h="221413">
                  <a:moveTo>
                    <a:pt x="70504" y="161981"/>
                  </a:moveTo>
                  <a:lnTo>
                    <a:pt x="111292" y="0"/>
                  </a:lnTo>
                  <a:lnTo>
                    <a:pt x="0" y="221414"/>
                  </a:lnTo>
                  <a:close/>
                </a:path>
              </a:pathLst>
            </a:custGeom>
            <a:solidFill>
              <a:srgbClr val="020203">
                <a:alpha val="20000"/>
              </a:srgbClr>
            </a:solidFill>
            <a:ln w="1334" cap="flat">
              <a:noFill/>
              <a:prstDash val="solid"/>
              <a:miter/>
            </a:ln>
          </p:spPr>
          <p:txBody>
            <a:bodyPr rtlCol="0" anchor="ctr"/>
            <a:lstStyle/>
            <a:p>
              <a:endParaRPr lang="de-DE" b="1"/>
            </a:p>
          </p:txBody>
        </p:sp>
        <p:sp>
          <p:nvSpPr>
            <p:cNvPr id="56" name="Freihandform: Form 55">
              <a:extLst>
                <a:ext uri="{FF2B5EF4-FFF2-40B4-BE49-F238E27FC236}">
                  <a16:creationId xmlns:a16="http://schemas.microsoft.com/office/drawing/2014/main" id="{568F8F1B-0527-FA0C-F32A-CC05D54DA704}"/>
                </a:ext>
              </a:extLst>
            </p:cNvPr>
            <p:cNvSpPr/>
            <p:nvPr/>
          </p:nvSpPr>
          <p:spPr>
            <a:xfrm>
              <a:off x="6031139" y="9226968"/>
              <a:ext cx="231325" cy="622288"/>
            </a:xfrm>
            <a:custGeom>
              <a:avLst/>
              <a:gdLst>
                <a:gd name="connsiteX0" fmla="*/ 39040 w 231325"/>
                <a:gd name="connsiteY0" fmla="*/ 622289 h 622288"/>
                <a:gd name="connsiteX1" fmla="*/ 231325 w 231325"/>
                <a:gd name="connsiteY1" fmla="*/ 350766 h 622288"/>
                <a:gd name="connsiteX2" fmla="*/ 0 w 231325"/>
                <a:gd name="connsiteY2" fmla="*/ 0 h 622288"/>
              </a:gdLst>
              <a:ahLst/>
              <a:cxnLst>
                <a:cxn ang="0">
                  <a:pos x="connsiteX0" y="connsiteY0"/>
                </a:cxn>
                <a:cxn ang="0">
                  <a:pos x="connsiteX1" y="connsiteY1"/>
                </a:cxn>
                <a:cxn ang="0">
                  <a:pos x="connsiteX2" y="connsiteY2"/>
                </a:cxn>
              </a:cxnLst>
              <a:rect l="l" t="t" r="r" b="b"/>
              <a:pathLst>
                <a:path w="231325" h="622288">
                  <a:moveTo>
                    <a:pt x="39040" y="622289"/>
                  </a:moveTo>
                  <a:lnTo>
                    <a:pt x="231325" y="350766"/>
                  </a:lnTo>
                  <a:lnTo>
                    <a:pt x="0" y="0"/>
                  </a:lnTo>
                </a:path>
              </a:pathLst>
            </a:custGeom>
            <a:noFill/>
            <a:ln w="6672" cap="flat">
              <a:solidFill>
                <a:srgbClr val="020203">
                  <a:alpha val="20000"/>
                </a:srgbClr>
              </a:solidFill>
              <a:prstDash val="solid"/>
              <a:miter/>
            </a:ln>
          </p:spPr>
          <p:txBody>
            <a:bodyPr rtlCol="0" anchor="ctr"/>
            <a:lstStyle/>
            <a:p>
              <a:endParaRPr lang="de-DE" b="1"/>
            </a:p>
          </p:txBody>
        </p:sp>
      </p:grpSp>
    </p:spTree>
    <p:extLst>
      <p:ext uri="{BB962C8B-B14F-4D97-AF65-F5344CB8AC3E}">
        <p14:creationId xmlns:p14="http://schemas.microsoft.com/office/powerpoint/2010/main" val="2831618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90F9A4-B735-EA1D-DD12-D15B9E7DDB34}"/>
              </a:ext>
            </a:extLst>
          </p:cNvPr>
          <p:cNvSpPr>
            <a:spLocks noGrp="1"/>
          </p:cNvSpPr>
          <p:nvPr>
            <p:ph type="title"/>
          </p:nvPr>
        </p:nvSpPr>
        <p:spPr/>
        <p:txBody>
          <a:bodyPr>
            <a:normAutofit/>
          </a:bodyPr>
          <a:lstStyle/>
          <a:p>
            <a:r>
              <a:rPr lang="de-DE" dirty="0"/>
              <a:t>Vorgehen bei Pseudonymisierung</a:t>
            </a:r>
          </a:p>
        </p:txBody>
      </p:sp>
      <p:sp>
        <p:nvSpPr>
          <p:cNvPr id="3" name="Fußzeilenplatzhalter 2">
            <a:extLst>
              <a:ext uri="{FF2B5EF4-FFF2-40B4-BE49-F238E27FC236}">
                <a16:creationId xmlns:a16="http://schemas.microsoft.com/office/drawing/2014/main" id="{6F7E0C9F-1FA2-43A8-7051-AD22D979E6D9}"/>
              </a:ext>
            </a:extLst>
          </p:cNvPr>
          <p:cNvSpPr>
            <a:spLocks noGrp="1"/>
          </p:cNvSpPr>
          <p:nvPr>
            <p:ph type="ftr" sz="quarter" idx="11"/>
          </p:nvPr>
        </p:nvSpPr>
        <p:spPr>
          <a:xfrm>
            <a:off x="242385" y="6070728"/>
            <a:ext cx="4114800" cy="242250"/>
          </a:xfrm>
        </p:spPr>
        <p:txBody>
          <a:bodyPr/>
          <a:lstStyle/>
          <a:p>
            <a:endParaRPr lang="de-DE"/>
          </a:p>
        </p:txBody>
      </p:sp>
      <p:sp>
        <p:nvSpPr>
          <p:cNvPr id="4" name="Foliennummernplatzhalter 3">
            <a:extLst>
              <a:ext uri="{FF2B5EF4-FFF2-40B4-BE49-F238E27FC236}">
                <a16:creationId xmlns:a16="http://schemas.microsoft.com/office/drawing/2014/main" id="{07598DD9-A69E-02F6-38D0-00FA40896D9C}"/>
              </a:ext>
            </a:extLst>
          </p:cNvPr>
          <p:cNvSpPr>
            <a:spLocks noGrp="1"/>
          </p:cNvSpPr>
          <p:nvPr>
            <p:ph type="sldNum" sz="quarter" idx="12"/>
          </p:nvPr>
        </p:nvSpPr>
        <p:spPr/>
        <p:txBody>
          <a:bodyPr/>
          <a:lstStyle/>
          <a:p>
            <a:fld id="{D2497DF5-A2E6-4A0F-AF9A-3241C4C751F7}" type="slidenum">
              <a:rPr lang="de-DE" smtClean="0"/>
              <a:t>5</a:t>
            </a:fld>
            <a:endParaRPr lang="de-DE"/>
          </a:p>
        </p:txBody>
      </p:sp>
      <p:sp>
        <p:nvSpPr>
          <p:cNvPr id="5" name="Textplatzhalter 4">
            <a:extLst>
              <a:ext uri="{FF2B5EF4-FFF2-40B4-BE49-F238E27FC236}">
                <a16:creationId xmlns:a16="http://schemas.microsoft.com/office/drawing/2014/main" id="{166FC780-8B56-0EEB-8D64-051F7A4B198E}"/>
              </a:ext>
            </a:extLst>
          </p:cNvPr>
          <p:cNvSpPr>
            <a:spLocks noGrp="1"/>
          </p:cNvSpPr>
          <p:nvPr>
            <p:ph type="body" sz="quarter" idx="13"/>
          </p:nvPr>
        </p:nvSpPr>
        <p:spPr/>
        <p:txBody>
          <a:bodyPr/>
          <a:lstStyle/>
          <a:p>
            <a:endParaRPr lang="de-DE"/>
          </a:p>
        </p:txBody>
      </p:sp>
      <p:sp>
        <p:nvSpPr>
          <p:cNvPr id="6" name="Textplatzhalter 1">
            <a:extLst>
              <a:ext uri="{FF2B5EF4-FFF2-40B4-BE49-F238E27FC236}">
                <a16:creationId xmlns:a16="http://schemas.microsoft.com/office/drawing/2014/main" id="{DA327D1A-67A3-F9D1-8EB8-0251590F2652}"/>
              </a:ext>
            </a:extLst>
          </p:cNvPr>
          <p:cNvSpPr txBox="1">
            <a:spLocks/>
          </p:cNvSpPr>
          <p:nvPr/>
        </p:nvSpPr>
        <p:spPr>
          <a:xfrm>
            <a:off x="231369" y="1311131"/>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t>Pseudonymisierung</a:t>
            </a:r>
          </a:p>
          <a:p>
            <a:r>
              <a:rPr lang="de-DE" sz="1400" dirty="0">
                <a:latin typeface="+mn-lt"/>
              </a:rPr>
              <a:t>Nach EU-DSGVO Art. 4 bezeichnet „Pseudonymisierung“ die Verarbeitung personenbezogener Daten in einer Weise, dass die personenbezogenen Daten ohne Hinzuziehung zusätzlicher Informationen nicht mehr einer spezifischen betroffenen Person zugeordnet werden können.</a:t>
            </a:r>
          </a:p>
          <a:p>
            <a:r>
              <a:rPr lang="de-DE" sz="1400" dirty="0">
                <a:latin typeface="+mn-lt"/>
              </a:rPr>
              <a:t>Mit anderen Worten versteht man unter Pseudonymisierung das Ersetzen von Identifikationsmerkmalen wie dem Namen oder einer E-Mail-Adresse mit  einer eindeutigen Kennung, dem Pseudonym. Zielsetzung der Pseudonymisierung ist, das Risiko der Identifikation für den Betroffenen zu senken.</a:t>
            </a:r>
          </a:p>
          <a:p>
            <a:r>
              <a:rPr lang="de-DE" sz="1400" b="1" i="1" dirty="0">
                <a:latin typeface="+mn-lt"/>
              </a:rPr>
              <a:t>Beispiel:</a:t>
            </a:r>
          </a:p>
          <a:p>
            <a:endParaRPr lang="de-DE" sz="1400" dirty="0">
              <a:latin typeface="+mn-lt"/>
            </a:endParaRPr>
          </a:p>
          <a:p>
            <a:endParaRPr lang="de-DE" sz="1400" dirty="0">
              <a:latin typeface="+mn-lt"/>
            </a:endParaRPr>
          </a:p>
          <a:p>
            <a:r>
              <a:rPr lang="de-DE" sz="1100" b="1" i="1" dirty="0">
                <a:latin typeface="+mn-lt"/>
              </a:rPr>
              <a:t>Merke: </a:t>
            </a:r>
            <a:r>
              <a:rPr lang="de-DE" sz="1100" i="1" dirty="0">
                <a:latin typeface="+mn-lt"/>
              </a:rPr>
              <a:t>Jeder Datensatz hat neben den genannten personenbezogenen Daten (wie Name oder Email-Adresse) eine eindeutige User-ID.</a:t>
            </a:r>
          </a:p>
          <a:p>
            <a:r>
              <a:rPr lang="de-DE" sz="1400" i="1" dirty="0">
                <a:latin typeface="+mn-lt"/>
              </a:rPr>
              <a:t>Datenbank 1:</a:t>
            </a:r>
          </a:p>
          <a:p>
            <a:endParaRPr lang="de-DE" sz="1400" dirty="0">
              <a:latin typeface="+mn-lt"/>
            </a:endParaRPr>
          </a:p>
          <a:p>
            <a:endParaRPr lang="de-DE" sz="1400" dirty="0">
              <a:latin typeface="+mn-lt"/>
            </a:endParaRPr>
          </a:p>
          <a:p>
            <a:endParaRPr lang="de-DE" sz="1400" i="1" dirty="0">
              <a:latin typeface="+mn-lt"/>
            </a:endParaRPr>
          </a:p>
          <a:p>
            <a:r>
              <a:rPr lang="de-DE" sz="1400" i="1" dirty="0">
                <a:latin typeface="+mn-lt"/>
              </a:rPr>
              <a:t>Datenbank 2:</a:t>
            </a:r>
          </a:p>
          <a:p>
            <a:endParaRPr lang="de-DE" dirty="0"/>
          </a:p>
        </p:txBody>
      </p:sp>
      <p:sp>
        <p:nvSpPr>
          <p:cNvPr id="7" name="Textfeld 6">
            <a:extLst>
              <a:ext uri="{FF2B5EF4-FFF2-40B4-BE49-F238E27FC236}">
                <a16:creationId xmlns:a16="http://schemas.microsoft.com/office/drawing/2014/main" id="{37A11A6C-02EB-5F2E-877B-8B7522AD81E1}"/>
              </a:ext>
            </a:extLst>
          </p:cNvPr>
          <p:cNvSpPr txBox="1"/>
          <p:nvPr/>
        </p:nvSpPr>
        <p:spPr>
          <a:xfrm>
            <a:off x="5268995" y="4681557"/>
            <a:ext cx="6726733" cy="1754326"/>
          </a:xfrm>
          <a:prstGeom prst="rect">
            <a:avLst/>
          </a:prstGeom>
          <a:noFill/>
        </p:spPr>
        <p:txBody>
          <a:bodyPr wrap="square" rtlCol="0">
            <a:spAutoFit/>
          </a:bodyPr>
          <a:lstStyle/>
          <a:p>
            <a:r>
              <a:rPr lang="de-DE" sz="1200" dirty="0"/>
              <a:t>Bei der Pseudonymisierung wird die ursprüngliche Datenbank aufgeteilt:</a:t>
            </a:r>
          </a:p>
          <a:p>
            <a:r>
              <a:rPr lang="de-DE" sz="1200" u="sng" dirty="0"/>
              <a:t>Datenbank 1 </a:t>
            </a:r>
            <a:r>
              <a:rPr lang="de-DE" sz="1200" dirty="0"/>
              <a:t>enthält die User-ID sowie die Antworten auf Feedback-Fragen</a:t>
            </a:r>
          </a:p>
          <a:p>
            <a:r>
              <a:rPr lang="de-DE" sz="1200" u="sng" dirty="0"/>
              <a:t>Datenbank 2 </a:t>
            </a:r>
            <a:r>
              <a:rPr lang="de-DE" sz="1200" dirty="0"/>
              <a:t>enthält neben der User-ID die personenbezogenen Daten (z.B. Name)</a:t>
            </a:r>
          </a:p>
          <a:p>
            <a:endParaRPr lang="de-DE" sz="1200" b="1" dirty="0"/>
          </a:p>
          <a:p>
            <a:endParaRPr lang="de-DE" sz="1200" b="1" dirty="0"/>
          </a:p>
          <a:p>
            <a:endParaRPr lang="de-DE" sz="1200" b="1" dirty="0"/>
          </a:p>
          <a:p>
            <a:r>
              <a:rPr lang="de-DE" sz="1200" b="1" dirty="0"/>
              <a:t>Merke: </a:t>
            </a:r>
            <a:r>
              <a:rPr lang="de-DE" sz="1200" dirty="0"/>
              <a:t>Nur wer in Besitz beider Dateien ist, kann mit Hilfe der User-ID eine Zuordnung der Antworten zu einer bestimmten Person herstellen.</a:t>
            </a:r>
          </a:p>
          <a:p>
            <a:r>
              <a:rPr lang="de-DE" sz="1200" dirty="0"/>
              <a:t>Die User-ID fungiert als Pseudonym bzw. „Schlüssel“.</a:t>
            </a:r>
          </a:p>
        </p:txBody>
      </p:sp>
      <p:graphicFrame>
        <p:nvGraphicFramePr>
          <p:cNvPr id="8" name="Tabelle 7">
            <a:extLst>
              <a:ext uri="{FF2B5EF4-FFF2-40B4-BE49-F238E27FC236}">
                <a16:creationId xmlns:a16="http://schemas.microsoft.com/office/drawing/2014/main" id="{85D31B7C-08D7-7E5A-D0BC-7383EB12471F}"/>
              </a:ext>
            </a:extLst>
          </p:cNvPr>
          <p:cNvGraphicFramePr>
            <a:graphicFrameLocks noGrp="1"/>
          </p:cNvGraphicFramePr>
          <p:nvPr>
            <p:extLst>
              <p:ext uri="{D42A27DB-BD31-4B8C-83A1-F6EECF244321}">
                <p14:modId xmlns:p14="http://schemas.microsoft.com/office/powerpoint/2010/main" val="536016326"/>
              </p:ext>
            </p:extLst>
          </p:nvPr>
        </p:nvGraphicFramePr>
        <p:xfrm>
          <a:off x="227013" y="3482561"/>
          <a:ext cx="8128000" cy="608846"/>
        </p:xfrm>
        <a:graphic>
          <a:graphicData uri="http://schemas.openxmlformats.org/drawingml/2006/table">
            <a:tbl>
              <a:tblPr firstRow="1" bandRow="1">
                <a:tableStyleId>{F2DE63D5-997A-4646-A377-4702673A728D}</a:tableStyleId>
              </a:tblPr>
              <a:tblGrid>
                <a:gridCol w="1625600">
                  <a:extLst>
                    <a:ext uri="{9D8B030D-6E8A-4147-A177-3AD203B41FA5}">
                      <a16:colId xmlns:a16="http://schemas.microsoft.com/office/drawing/2014/main" val="3316315665"/>
                    </a:ext>
                  </a:extLst>
                </a:gridCol>
                <a:gridCol w="1625600">
                  <a:extLst>
                    <a:ext uri="{9D8B030D-6E8A-4147-A177-3AD203B41FA5}">
                      <a16:colId xmlns:a16="http://schemas.microsoft.com/office/drawing/2014/main" val="2270938420"/>
                    </a:ext>
                  </a:extLst>
                </a:gridCol>
                <a:gridCol w="1625600">
                  <a:extLst>
                    <a:ext uri="{9D8B030D-6E8A-4147-A177-3AD203B41FA5}">
                      <a16:colId xmlns:a16="http://schemas.microsoft.com/office/drawing/2014/main" val="4086801311"/>
                    </a:ext>
                  </a:extLst>
                </a:gridCol>
                <a:gridCol w="1625600">
                  <a:extLst>
                    <a:ext uri="{9D8B030D-6E8A-4147-A177-3AD203B41FA5}">
                      <a16:colId xmlns:a16="http://schemas.microsoft.com/office/drawing/2014/main" val="1580297964"/>
                    </a:ext>
                  </a:extLst>
                </a:gridCol>
                <a:gridCol w="1625600">
                  <a:extLst>
                    <a:ext uri="{9D8B030D-6E8A-4147-A177-3AD203B41FA5}">
                      <a16:colId xmlns:a16="http://schemas.microsoft.com/office/drawing/2014/main" val="3753449036"/>
                    </a:ext>
                  </a:extLst>
                </a:gridCol>
              </a:tblGrid>
              <a:tr h="304423">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dirty="0">
                          <a:solidFill>
                            <a:schemeClr val="bg1"/>
                          </a:solidFill>
                          <a:latin typeface="+mn-lt"/>
                        </a:rPr>
                        <a:t>User-ID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Vorname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Nachname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Email-Adresse</a:t>
                      </a:r>
                      <a:r>
                        <a:rPr lang="de-DE" sz="1200" dirty="0">
                          <a:solidFill>
                            <a:schemeClr val="bg1"/>
                          </a:solidFill>
                          <a:latin typeface="Avenir Book" panose="02000503020000020003"/>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Abteilung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989360174"/>
                  </a:ext>
                </a:extLst>
              </a:tr>
              <a:tr h="304423">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dirty="0">
                          <a:solidFill>
                            <a:schemeClr val="tx1"/>
                          </a:solidFill>
                          <a:latin typeface="+mn-lt"/>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Max</a:t>
                      </a:r>
                      <a:r>
                        <a:rPr lang="de-DE" sz="1200" dirty="0">
                          <a:solidFill>
                            <a:schemeClr val="tx1"/>
                          </a:solidFill>
                          <a:latin typeface="Avenir Book" panose="02000503020000020003"/>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Müller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algn="l" defTabSz="914400" rtl="0" eaLnBrk="1" latinLnBrk="0" hangingPunct="1"/>
                      <a:r>
                        <a:rPr lang="de-DE" sz="1050" kern="1200" dirty="0">
                          <a:solidFill>
                            <a:schemeClr val="tx1"/>
                          </a:solidFill>
                          <a:latin typeface="+mn-lt"/>
                        </a:rPr>
                        <a:t>max.mueller@test.de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Einkauf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81335"/>
                  </a:ext>
                </a:extLst>
              </a:tr>
            </a:tbl>
          </a:graphicData>
        </a:graphic>
      </p:graphicFrame>
      <p:graphicFrame>
        <p:nvGraphicFramePr>
          <p:cNvPr id="9" name="Tabelle 8">
            <a:extLst>
              <a:ext uri="{FF2B5EF4-FFF2-40B4-BE49-F238E27FC236}">
                <a16:creationId xmlns:a16="http://schemas.microsoft.com/office/drawing/2014/main" id="{9356A826-63DB-D619-4A42-03A856D64804}"/>
              </a:ext>
            </a:extLst>
          </p:cNvPr>
          <p:cNvGraphicFramePr>
            <a:graphicFrameLocks noGrp="1"/>
          </p:cNvGraphicFramePr>
          <p:nvPr>
            <p:extLst>
              <p:ext uri="{D42A27DB-BD31-4B8C-83A1-F6EECF244321}">
                <p14:modId xmlns:p14="http://schemas.microsoft.com/office/powerpoint/2010/main" val="1933083887"/>
              </p:ext>
            </p:extLst>
          </p:nvPr>
        </p:nvGraphicFramePr>
        <p:xfrm>
          <a:off x="242385" y="4688733"/>
          <a:ext cx="4876800" cy="615292"/>
        </p:xfrm>
        <a:graphic>
          <a:graphicData uri="http://schemas.openxmlformats.org/drawingml/2006/table">
            <a:tbl>
              <a:tblPr firstRow="1" bandRow="1">
                <a:tableStyleId>{F2DE63D5-997A-4646-A377-4702673A728D}</a:tableStyleId>
              </a:tblPr>
              <a:tblGrid>
                <a:gridCol w="1625600">
                  <a:extLst>
                    <a:ext uri="{9D8B030D-6E8A-4147-A177-3AD203B41FA5}">
                      <a16:colId xmlns:a16="http://schemas.microsoft.com/office/drawing/2014/main" val="3316315665"/>
                    </a:ext>
                  </a:extLst>
                </a:gridCol>
                <a:gridCol w="1625600">
                  <a:extLst>
                    <a:ext uri="{9D8B030D-6E8A-4147-A177-3AD203B41FA5}">
                      <a16:colId xmlns:a16="http://schemas.microsoft.com/office/drawing/2014/main" val="2270938420"/>
                    </a:ext>
                  </a:extLst>
                </a:gridCol>
                <a:gridCol w="1625600">
                  <a:extLst>
                    <a:ext uri="{9D8B030D-6E8A-4147-A177-3AD203B41FA5}">
                      <a16:colId xmlns:a16="http://schemas.microsoft.com/office/drawing/2014/main" val="4086801311"/>
                    </a:ext>
                  </a:extLst>
                </a:gridCol>
              </a:tblGrid>
              <a:tr h="310869">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User-ID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Frage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Frage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2989360174"/>
                  </a:ext>
                </a:extLst>
              </a:tr>
              <a:tr h="304423">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Antwort</a:t>
                      </a:r>
                      <a:r>
                        <a:rPr lang="de-DE" sz="1200" dirty="0">
                          <a:solidFill>
                            <a:schemeClr val="tx1"/>
                          </a:solidFill>
                          <a:latin typeface="Avenir Book" panose="02000503020000020003"/>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Antwort</a:t>
                      </a:r>
                      <a:r>
                        <a:rPr lang="de-DE" sz="1200" dirty="0">
                          <a:solidFill>
                            <a:schemeClr val="tx1"/>
                          </a:solidFill>
                          <a:latin typeface="Avenir Book" panose="02000503020000020003"/>
                        </a:rPr>
                        <a: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5081335"/>
                  </a:ext>
                </a:extLst>
              </a:tr>
            </a:tbl>
          </a:graphicData>
        </a:graphic>
      </p:graphicFrame>
      <p:graphicFrame>
        <p:nvGraphicFramePr>
          <p:cNvPr id="10" name="Tabelle 9">
            <a:extLst>
              <a:ext uri="{FF2B5EF4-FFF2-40B4-BE49-F238E27FC236}">
                <a16:creationId xmlns:a16="http://schemas.microsoft.com/office/drawing/2014/main" id="{43320F00-2B0A-6375-116C-126497E55611}"/>
              </a:ext>
            </a:extLst>
          </p:cNvPr>
          <p:cNvGraphicFramePr>
            <a:graphicFrameLocks noGrp="1"/>
          </p:cNvGraphicFramePr>
          <p:nvPr>
            <p:extLst>
              <p:ext uri="{D42A27DB-BD31-4B8C-83A1-F6EECF244321}">
                <p14:modId xmlns:p14="http://schemas.microsoft.com/office/powerpoint/2010/main" val="2367708820"/>
              </p:ext>
            </p:extLst>
          </p:nvPr>
        </p:nvGraphicFramePr>
        <p:xfrm>
          <a:off x="227013" y="5901351"/>
          <a:ext cx="4876800" cy="548263"/>
        </p:xfrm>
        <a:graphic>
          <a:graphicData uri="http://schemas.openxmlformats.org/drawingml/2006/table">
            <a:tbl>
              <a:tblPr firstRow="1" bandRow="1">
                <a:tableStyleId>{F2DE63D5-997A-4646-A377-4702673A728D}</a:tableStyleId>
              </a:tblPr>
              <a:tblGrid>
                <a:gridCol w="1625600">
                  <a:extLst>
                    <a:ext uri="{9D8B030D-6E8A-4147-A177-3AD203B41FA5}">
                      <a16:colId xmlns:a16="http://schemas.microsoft.com/office/drawing/2014/main" val="3316315665"/>
                    </a:ext>
                  </a:extLst>
                </a:gridCol>
                <a:gridCol w="1625600">
                  <a:extLst>
                    <a:ext uri="{9D8B030D-6E8A-4147-A177-3AD203B41FA5}">
                      <a16:colId xmlns:a16="http://schemas.microsoft.com/office/drawing/2014/main" val="1580297964"/>
                    </a:ext>
                  </a:extLst>
                </a:gridCol>
                <a:gridCol w="1625600">
                  <a:extLst>
                    <a:ext uri="{9D8B030D-6E8A-4147-A177-3AD203B41FA5}">
                      <a16:colId xmlns:a16="http://schemas.microsoft.com/office/drawing/2014/main" val="3753449036"/>
                    </a:ext>
                  </a:extLst>
                </a:gridCol>
              </a:tblGrid>
              <a:tr h="0">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User-ID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Vorname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Nachname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2989360174"/>
                  </a:ext>
                </a:extLst>
              </a:tr>
              <a:tr h="304423">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Max</a:t>
                      </a:r>
                      <a:r>
                        <a:rPr lang="de-DE" sz="1200" dirty="0">
                          <a:solidFill>
                            <a:schemeClr val="tx1"/>
                          </a:solidFill>
                          <a:latin typeface="Avenir Book" panose="02000503020000020003"/>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Müller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5081335"/>
                  </a:ext>
                </a:extLst>
              </a:tr>
            </a:tbl>
          </a:graphicData>
        </a:graphic>
      </p:graphicFrame>
      <p:pic>
        <p:nvPicPr>
          <p:cNvPr id="11" name="Grafik 10">
            <a:extLst>
              <a:ext uri="{FF2B5EF4-FFF2-40B4-BE49-F238E27FC236}">
                <a16:creationId xmlns:a16="http://schemas.microsoft.com/office/drawing/2014/main" id="{D1A19528-AA0D-D155-4C7F-0255E2F313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167" y="5919721"/>
            <a:ext cx="241215" cy="241215"/>
          </a:xfrm>
          <a:prstGeom prst="rect">
            <a:avLst/>
          </a:prstGeom>
          <a:ln>
            <a:noFill/>
          </a:ln>
        </p:spPr>
      </p:pic>
      <p:pic>
        <p:nvPicPr>
          <p:cNvPr id="12" name="Grafik 11">
            <a:extLst>
              <a:ext uri="{FF2B5EF4-FFF2-40B4-BE49-F238E27FC236}">
                <a16:creationId xmlns:a16="http://schemas.microsoft.com/office/drawing/2014/main" id="{B33E37D2-0FB3-589D-E6BE-E8162063BD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689419">
            <a:off x="311408" y="5306764"/>
            <a:ext cx="333275" cy="333275"/>
          </a:xfrm>
          <a:prstGeom prst="rect">
            <a:avLst/>
          </a:prstGeom>
        </p:spPr>
      </p:pic>
    </p:spTree>
    <p:extLst>
      <p:ext uri="{BB962C8B-B14F-4D97-AF65-F5344CB8AC3E}">
        <p14:creationId xmlns:p14="http://schemas.microsoft.com/office/powerpoint/2010/main" val="588662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7D087A-A99B-1C53-FD39-DAB69D4B5630}"/>
              </a:ext>
            </a:extLst>
          </p:cNvPr>
          <p:cNvSpPr>
            <a:spLocks noGrp="1"/>
          </p:cNvSpPr>
          <p:nvPr>
            <p:ph type="ctrTitle"/>
          </p:nvPr>
        </p:nvSpPr>
        <p:spPr/>
        <p:txBody>
          <a:bodyPr/>
          <a:lstStyle/>
          <a:p>
            <a:r>
              <a:rPr lang="de-DE" dirty="0"/>
              <a:t>Vorgehen bei Anonymisierung</a:t>
            </a:r>
          </a:p>
        </p:txBody>
      </p:sp>
      <p:sp>
        <p:nvSpPr>
          <p:cNvPr id="3" name="Untertitel 2">
            <a:extLst>
              <a:ext uri="{FF2B5EF4-FFF2-40B4-BE49-F238E27FC236}">
                <a16:creationId xmlns:a16="http://schemas.microsoft.com/office/drawing/2014/main" id="{001E90C3-0F61-844A-24C9-3D6F67AAC2D3}"/>
              </a:ext>
            </a:extLst>
          </p:cNvPr>
          <p:cNvSpPr>
            <a:spLocks noGrp="1"/>
          </p:cNvSpPr>
          <p:nvPr>
            <p:ph type="subTitle" idx="1"/>
          </p:nvPr>
        </p:nvSpPr>
        <p:spPr/>
        <p:txBody>
          <a:bodyPr/>
          <a:lstStyle/>
          <a:p>
            <a:endParaRPr lang="de-DE"/>
          </a:p>
        </p:txBody>
      </p:sp>
      <p:sp>
        <p:nvSpPr>
          <p:cNvPr id="4" name="Bildplatzhalter 3">
            <a:extLst>
              <a:ext uri="{FF2B5EF4-FFF2-40B4-BE49-F238E27FC236}">
                <a16:creationId xmlns:a16="http://schemas.microsoft.com/office/drawing/2014/main" id="{5AC9E3B1-BBAF-795B-970C-5EF22BFA411C}"/>
              </a:ext>
            </a:extLst>
          </p:cNvPr>
          <p:cNvSpPr>
            <a:spLocks noGrp="1"/>
          </p:cNvSpPr>
          <p:nvPr>
            <p:ph type="pic" sz="quarter" idx="10"/>
          </p:nvPr>
        </p:nvSpPr>
        <p:spPr/>
      </p:sp>
      <p:grpSp>
        <p:nvGrpSpPr>
          <p:cNvPr id="5" name="Grafik 12">
            <a:extLst>
              <a:ext uri="{FF2B5EF4-FFF2-40B4-BE49-F238E27FC236}">
                <a16:creationId xmlns:a16="http://schemas.microsoft.com/office/drawing/2014/main" id="{39FBDA6C-9255-53EC-7788-83651196225A}"/>
              </a:ext>
            </a:extLst>
          </p:cNvPr>
          <p:cNvGrpSpPr/>
          <p:nvPr/>
        </p:nvGrpSpPr>
        <p:grpSpPr>
          <a:xfrm>
            <a:off x="469673" y="2208907"/>
            <a:ext cx="1914367" cy="552395"/>
            <a:chOff x="1982914" y="8559691"/>
            <a:chExt cx="2840689" cy="819687"/>
          </a:xfrm>
        </p:grpSpPr>
        <p:grpSp>
          <p:nvGrpSpPr>
            <p:cNvPr id="6" name="Grafik 12">
              <a:extLst>
                <a:ext uri="{FF2B5EF4-FFF2-40B4-BE49-F238E27FC236}">
                  <a16:creationId xmlns:a16="http://schemas.microsoft.com/office/drawing/2014/main" id="{260F30E7-6A44-8F1D-FFD2-BB80B8B715C2}"/>
                </a:ext>
              </a:extLst>
            </p:cNvPr>
            <p:cNvGrpSpPr/>
            <p:nvPr/>
          </p:nvGrpSpPr>
          <p:grpSpPr>
            <a:xfrm>
              <a:off x="1982914" y="8559691"/>
              <a:ext cx="2840689" cy="819687"/>
              <a:chOff x="1982914" y="8559691"/>
              <a:chExt cx="2840689" cy="819687"/>
            </a:xfrm>
          </p:grpSpPr>
          <p:sp>
            <p:nvSpPr>
              <p:cNvPr id="13" name="Freihandform: Form 12">
                <a:extLst>
                  <a:ext uri="{FF2B5EF4-FFF2-40B4-BE49-F238E27FC236}">
                    <a16:creationId xmlns:a16="http://schemas.microsoft.com/office/drawing/2014/main" id="{9EC90209-A804-4895-377E-B7A793EBD3D8}"/>
                  </a:ext>
                </a:extLst>
              </p:cNvPr>
              <p:cNvSpPr/>
              <p:nvPr/>
            </p:nvSpPr>
            <p:spPr>
              <a:xfrm>
                <a:off x="2588320" y="8559693"/>
                <a:ext cx="107011" cy="418177"/>
              </a:xfrm>
              <a:custGeom>
                <a:avLst/>
                <a:gdLst>
                  <a:gd name="connsiteX0" fmla="*/ 800 w 107011"/>
                  <a:gd name="connsiteY0" fmla="*/ 418266 h 418177"/>
                  <a:gd name="connsiteX1" fmla="*/ 107811 w 107011"/>
                  <a:gd name="connsiteY1" fmla="*/ 418266 h 418177"/>
                  <a:gd name="connsiteX2" fmla="*/ 107811 w 107011"/>
                  <a:gd name="connsiteY2" fmla="*/ 88 h 418177"/>
                  <a:gd name="connsiteX3" fmla="*/ 800 w 107011"/>
                  <a:gd name="connsiteY3" fmla="*/ 88 h 418177"/>
                </a:gdLst>
                <a:ahLst/>
                <a:cxnLst>
                  <a:cxn ang="0">
                    <a:pos x="connsiteX0" y="connsiteY0"/>
                  </a:cxn>
                  <a:cxn ang="0">
                    <a:pos x="connsiteX1" y="connsiteY1"/>
                  </a:cxn>
                  <a:cxn ang="0">
                    <a:pos x="connsiteX2" y="connsiteY2"/>
                  </a:cxn>
                  <a:cxn ang="0">
                    <a:pos x="connsiteX3" y="connsiteY3"/>
                  </a:cxn>
                </a:cxnLst>
                <a:rect l="l" t="t" r="r" b="b"/>
                <a:pathLst>
                  <a:path w="107011" h="418177">
                    <a:moveTo>
                      <a:pt x="800" y="418266"/>
                    </a:moveTo>
                    <a:lnTo>
                      <a:pt x="107811" y="418266"/>
                    </a:lnTo>
                    <a:lnTo>
                      <a:pt x="107811" y="88"/>
                    </a:lnTo>
                    <a:lnTo>
                      <a:pt x="800" y="88"/>
                    </a:lnTo>
                    <a:close/>
                  </a:path>
                </a:pathLst>
              </a:custGeom>
              <a:solidFill>
                <a:srgbClr val="DDEEFB"/>
              </a:solidFill>
              <a:ln w="5817"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0808D349-97D3-B0E8-B7AD-543A12D48A4B}"/>
                  </a:ext>
                </a:extLst>
              </p:cNvPr>
              <p:cNvSpPr/>
              <p:nvPr/>
            </p:nvSpPr>
            <p:spPr>
              <a:xfrm>
                <a:off x="2481302" y="8559693"/>
                <a:ext cx="107012" cy="418177"/>
              </a:xfrm>
              <a:custGeom>
                <a:avLst/>
                <a:gdLst>
                  <a:gd name="connsiteX0" fmla="*/ 800 w 107012"/>
                  <a:gd name="connsiteY0" fmla="*/ 418266 h 418177"/>
                  <a:gd name="connsiteX1" fmla="*/ 107812 w 107012"/>
                  <a:gd name="connsiteY1" fmla="*/ 418266 h 418177"/>
                  <a:gd name="connsiteX2" fmla="*/ 107812 w 107012"/>
                  <a:gd name="connsiteY2" fmla="*/ 88 h 418177"/>
                  <a:gd name="connsiteX3" fmla="*/ 800 w 107012"/>
                  <a:gd name="connsiteY3" fmla="*/ 88 h 418177"/>
                </a:gdLst>
                <a:ahLst/>
                <a:cxnLst>
                  <a:cxn ang="0">
                    <a:pos x="connsiteX0" y="connsiteY0"/>
                  </a:cxn>
                  <a:cxn ang="0">
                    <a:pos x="connsiteX1" y="connsiteY1"/>
                  </a:cxn>
                  <a:cxn ang="0">
                    <a:pos x="connsiteX2" y="connsiteY2"/>
                  </a:cxn>
                  <a:cxn ang="0">
                    <a:pos x="connsiteX3" y="connsiteY3"/>
                  </a:cxn>
                </a:cxnLst>
                <a:rect l="l" t="t" r="r" b="b"/>
                <a:pathLst>
                  <a:path w="107012" h="418177">
                    <a:moveTo>
                      <a:pt x="800" y="418266"/>
                    </a:moveTo>
                    <a:lnTo>
                      <a:pt x="107812" y="418266"/>
                    </a:lnTo>
                    <a:lnTo>
                      <a:pt x="107812" y="88"/>
                    </a:lnTo>
                    <a:lnTo>
                      <a:pt x="800" y="88"/>
                    </a:lnTo>
                    <a:close/>
                  </a:path>
                </a:pathLst>
              </a:custGeom>
              <a:solidFill>
                <a:srgbClr val="CDE1F6"/>
              </a:solidFill>
              <a:ln w="581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D2593E60-9D8C-8C39-579F-EE2DDFCB128B}"/>
                  </a:ext>
                </a:extLst>
              </p:cNvPr>
              <p:cNvSpPr/>
              <p:nvPr/>
            </p:nvSpPr>
            <p:spPr>
              <a:xfrm>
                <a:off x="2695332" y="8559693"/>
                <a:ext cx="107005" cy="418177"/>
              </a:xfrm>
              <a:custGeom>
                <a:avLst/>
                <a:gdLst>
                  <a:gd name="connsiteX0" fmla="*/ 800 w 107005"/>
                  <a:gd name="connsiteY0" fmla="*/ 418266 h 418177"/>
                  <a:gd name="connsiteX1" fmla="*/ 107806 w 107005"/>
                  <a:gd name="connsiteY1" fmla="*/ 418266 h 418177"/>
                  <a:gd name="connsiteX2" fmla="*/ 107806 w 107005"/>
                  <a:gd name="connsiteY2" fmla="*/ 88 h 418177"/>
                  <a:gd name="connsiteX3" fmla="*/ 800 w 107005"/>
                  <a:gd name="connsiteY3" fmla="*/ 88 h 418177"/>
                </a:gdLst>
                <a:ahLst/>
                <a:cxnLst>
                  <a:cxn ang="0">
                    <a:pos x="connsiteX0" y="connsiteY0"/>
                  </a:cxn>
                  <a:cxn ang="0">
                    <a:pos x="connsiteX1" y="connsiteY1"/>
                  </a:cxn>
                  <a:cxn ang="0">
                    <a:pos x="connsiteX2" y="connsiteY2"/>
                  </a:cxn>
                  <a:cxn ang="0">
                    <a:pos x="connsiteX3" y="connsiteY3"/>
                  </a:cxn>
                </a:cxnLst>
                <a:rect l="l" t="t" r="r" b="b"/>
                <a:pathLst>
                  <a:path w="107005" h="418177">
                    <a:moveTo>
                      <a:pt x="800" y="418266"/>
                    </a:moveTo>
                    <a:lnTo>
                      <a:pt x="107806" y="418266"/>
                    </a:lnTo>
                    <a:lnTo>
                      <a:pt x="107806" y="88"/>
                    </a:lnTo>
                    <a:lnTo>
                      <a:pt x="800" y="88"/>
                    </a:lnTo>
                    <a:close/>
                  </a:path>
                </a:pathLst>
              </a:custGeom>
              <a:solidFill>
                <a:srgbClr val="CDE1F6"/>
              </a:solidFill>
              <a:ln w="5817"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6E412500-B6A2-176F-F90E-2D6205875F05}"/>
                  </a:ext>
                </a:extLst>
              </p:cNvPr>
              <p:cNvSpPr/>
              <p:nvPr/>
            </p:nvSpPr>
            <p:spPr>
              <a:xfrm>
                <a:off x="2802338" y="8559691"/>
                <a:ext cx="309215" cy="418177"/>
              </a:xfrm>
              <a:custGeom>
                <a:avLst/>
                <a:gdLst>
                  <a:gd name="connsiteX0" fmla="*/ 280448 w 309215"/>
                  <a:gd name="connsiteY0" fmla="*/ 418266 h 418177"/>
                  <a:gd name="connsiteX1" fmla="*/ 800 w 309215"/>
                  <a:gd name="connsiteY1" fmla="*/ 418266 h 418177"/>
                  <a:gd name="connsiteX2" fmla="*/ 800 w 309215"/>
                  <a:gd name="connsiteY2" fmla="*/ 88 h 418177"/>
                  <a:gd name="connsiteX3" fmla="*/ 280448 w 309215"/>
                  <a:gd name="connsiteY3" fmla="*/ 88 h 418177"/>
                  <a:gd name="connsiteX4" fmla="*/ 310015 w 309215"/>
                  <a:gd name="connsiteY4" fmla="*/ 29666 h 418177"/>
                  <a:gd name="connsiteX5" fmla="*/ 310015 w 309215"/>
                  <a:gd name="connsiteY5" fmla="*/ 388693 h 418177"/>
                  <a:gd name="connsiteX6" fmla="*/ 280448 w 309215"/>
                  <a:gd name="connsiteY6" fmla="*/ 418266 h 41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215" h="418177">
                    <a:moveTo>
                      <a:pt x="280448" y="418266"/>
                    </a:moveTo>
                    <a:lnTo>
                      <a:pt x="800" y="418266"/>
                    </a:lnTo>
                    <a:lnTo>
                      <a:pt x="800" y="88"/>
                    </a:lnTo>
                    <a:lnTo>
                      <a:pt x="280448" y="88"/>
                    </a:lnTo>
                    <a:cubicBezTo>
                      <a:pt x="296782" y="88"/>
                      <a:pt x="310015" y="13329"/>
                      <a:pt x="310015" y="29666"/>
                    </a:cubicBezTo>
                    <a:lnTo>
                      <a:pt x="310015" y="388693"/>
                    </a:lnTo>
                    <a:cubicBezTo>
                      <a:pt x="310015" y="405025"/>
                      <a:pt x="296782" y="418266"/>
                      <a:pt x="280448" y="418266"/>
                    </a:cubicBezTo>
                  </a:path>
                </a:pathLst>
              </a:custGeom>
              <a:solidFill>
                <a:srgbClr val="B7D1EF"/>
              </a:solidFill>
              <a:ln w="5817"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6CA4D56E-F8AB-5126-F253-C5FB59CA57E6}"/>
                  </a:ext>
                </a:extLst>
              </p:cNvPr>
              <p:cNvSpPr/>
              <p:nvPr/>
            </p:nvSpPr>
            <p:spPr>
              <a:xfrm>
                <a:off x="2848162" y="8620615"/>
                <a:ext cx="217565" cy="41406"/>
              </a:xfrm>
              <a:custGeom>
                <a:avLst/>
                <a:gdLst>
                  <a:gd name="connsiteX0" fmla="*/ 800 w 217565"/>
                  <a:gd name="connsiteY0" fmla="*/ 41495 h 41406"/>
                  <a:gd name="connsiteX1" fmla="*/ 218365 w 217565"/>
                  <a:gd name="connsiteY1" fmla="*/ 41495 h 41406"/>
                  <a:gd name="connsiteX2" fmla="*/ 218365 w 217565"/>
                  <a:gd name="connsiteY2" fmla="*/ 88 h 41406"/>
                  <a:gd name="connsiteX3" fmla="*/ 800 w 217565"/>
                  <a:gd name="connsiteY3" fmla="*/ 88 h 41406"/>
                </a:gdLst>
                <a:ahLst/>
                <a:cxnLst>
                  <a:cxn ang="0">
                    <a:pos x="connsiteX0" y="connsiteY0"/>
                  </a:cxn>
                  <a:cxn ang="0">
                    <a:pos x="connsiteX1" y="connsiteY1"/>
                  </a:cxn>
                  <a:cxn ang="0">
                    <a:pos x="connsiteX2" y="connsiteY2"/>
                  </a:cxn>
                  <a:cxn ang="0">
                    <a:pos x="connsiteX3" y="connsiteY3"/>
                  </a:cxn>
                </a:cxnLst>
                <a:rect l="l" t="t" r="r" b="b"/>
                <a:pathLst>
                  <a:path w="217565" h="41406">
                    <a:moveTo>
                      <a:pt x="800" y="41495"/>
                    </a:moveTo>
                    <a:lnTo>
                      <a:pt x="218365" y="41495"/>
                    </a:lnTo>
                    <a:lnTo>
                      <a:pt x="218365" y="88"/>
                    </a:lnTo>
                    <a:lnTo>
                      <a:pt x="800" y="88"/>
                    </a:lnTo>
                    <a:close/>
                  </a:path>
                </a:pathLst>
              </a:custGeom>
              <a:solidFill>
                <a:srgbClr val="CDE1F6"/>
              </a:solidFill>
              <a:ln w="5817"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38AA54BB-1069-A212-D06C-C6793EC6D3F6}"/>
                  </a:ext>
                </a:extLst>
              </p:cNvPr>
              <p:cNvSpPr/>
              <p:nvPr/>
            </p:nvSpPr>
            <p:spPr>
              <a:xfrm>
                <a:off x="2896640" y="8684495"/>
                <a:ext cx="120611" cy="41400"/>
              </a:xfrm>
              <a:custGeom>
                <a:avLst/>
                <a:gdLst>
                  <a:gd name="connsiteX0" fmla="*/ 800 w 120611"/>
                  <a:gd name="connsiteY0" fmla="*/ 41488 h 41400"/>
                  <a:gd name="connsiteX1" fmla="*/ 121411 w 120611"/>
                  <a:gd name="connsiteY1" fmla="*/ 41488 h 41400"/>
                  <a:gd name="connsiteX2" fmla="*/ 121411 w 120611"/>
                  <a:gd name="connsiteY2" fmla="*/ 88 h 41400"/>
                  <a:gd name="connsiteX3" fmla="*/ 800 w 120611"/>
                  <a:gd name="connsiteY3" fmla="*/ 88 h 41400"/>
                </a:gdLst>
                <a:ahLst/>
                <a:cxnLst>
                  <a:cxn ang="0">
                    <a:pos x="connsiteX0" y="connsiteY0"/>
                  </a:cxn>
                  <a:cxn ang="0">
                    <a:pos x="connsiteX1" y="connsiteY1"/>
                  </a:cxn>
                  <a:cxn ang="0">
                    <a:pos x="connsiteX2" y="connsiteY2"/>
                  </a:cxn>
                  <a:cxn ang="0">
                    <a:pos x="connsiteX3" y="connsiteY3"/>
                  </a:cxn>
                </a:cxnLst>
                <a:rect l="l" t="t" r="r" b="b"/>
                <a:pathLst>
                  <a:path w="120611" h="41400">
                    <a:moveTo>
                      <a:pt x="800" y="41488"/>
                    </a:moveTo>
                    <a:lnTo>
                      <a:pt x="121411" y="41488"/>
                    </a:lnTo>
                    <a:lnTo>
                      <a:pt x="121411" y="88"/>
                    </a:lnTo>
                    <a:lnTo>
                      <a:pt x="800" y="88"/>
                    </a:lnTo>
                    <a:close/>
                  </a:path>
                </a:pathLst>
              </a:custGeom>
              <a:solidFill>
                <a:srgbClr val="CDE1F6"/>
              </a:solidFill>
              <a:ln w="5817"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id="{42E422D3-B185-42D3-16CB-2F9B7D1F37F0}"/>
                  </a:ext>
                </a:extLst>
              </p:cNvPr>
              <p:cNvSpPr/>
              <p:nvPr/>
            </p:nvSpPr>
            <p:spPr>
              <a:xfrm>
                <a:off x="1982914" y="8977870"/>
                <a:ext cx="2439383" cy="102512"/>
              </a:xfrm>
              <a:custGeom>
                <a:avLst/>
                <a:gdLst>
                  <a:gd name="connsiteX0" fmla="*/ 800 w 2439383"/>
                  <a:gd name="connsiteY0" fmla="*/ 102601 h 102512"/>
                  <a:gd name="connsiteX1" fmla="*/ 2440183 w 2439383"/>
                  <a:gd name="connsiteY1" fmla="*/ 102601 h 102512"/>
                  <a:gd name="connsiteX2" fmla="*/ 2440183 w 2439383"/>
                  <a:gd name="connsiteY2" fmla="*/ 88 h 102512"/>
                  <a:gd name="connsiteX3" fmla="*/ 800 w 2439383"/>
                  <a:gd name="connsiteY3" fmla="*/ 88 h 102512"/>
                </a:gdLst>
                <a:ahLst/>
                <a:cxnLst>
                  <a:cxn ang="0">
                    <a:pos x="connsiteX0" y="connsiteY0"/>
                  </a:cxn>
                  <a:cxn ang="0">
                    <a:pos x="connsiteX1" y="connsiteY1"/>
                  </a:cxn>
                  <a:cxn ang="0">
                    <a:pos x="connsiteX2" y="connsiteY2"/>
                  </a:cxn>
                  <a:cxn ang="0">
                    <a:pos x="connsiteX3" y="connsiteY3"/>
                  </a:cxn>
                </a:cxnLst>
                <a:rect l="l" t="t" r="r" b="b"/>
                <a:pathLst>
                  <a:path w="2439383" h="102512">
                    <a:moveTo>
                      <a:pt x="800" y="102601"/>
                    </a:moveTo>
                    <a:lnTo>
                      <a:pt x="2440183" y="102601"/>
                    </a:lnTo>
                    <a:lnTo>
                      <a:pt x="2440183" y="88"/>
                    </a:lnTo>
                    <a:lnTo>
                      <a:pt x="800" y="88"/>
                    </a:lnTo>
                    <a:close/>
                  </a:path>
                </a:pathLst>
              </a:custGeom>
              <a:solidFill>
                <a:srgbClr val="DDEEFB"/>
              </a:solidFill>
              <a:ln w="5817"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20564557-8C33-201A-E4A6-BECED260A2A2}"/>
                  </a:ext>
                </a:extLst>
              </p:cNvPr>
              <p:cNvSpPr/>
              <p:nvPr/>
            </p:nvSpPr>
            <p:spPr>
              <a:xfrm>
                <a:off x="4422297" y="8977870"/>
                <a:ext cx="401306" cy="102512"/>
              </a:xfrm>
              <a:custGeom>
                <a:avLst/>
                <a:gdLst>
                  <a:gd name="connsiteX0" fmla="*/ 800 w 401306"/>
                  <a:gd name="connsiteY0" fmla="*/ 102601 h 102512"/>
                  <a:gd name="connsiteX1" fmla="*/ 402106 w 401306"/>
                  <a:gd name="connsiteY1" fmla="*/ 102601 h 102512"/>
                  <a:gd name="connsiteX2" fmla="*/ 402106 w 401306"/>
                  <a:gd name="connsiteY2" fmla="*/ 88 h 102512"/>
                  <a:gd name="connsiteX3" fmla="*/ 800 w 401306"/>
                  <a:gd name="connsiteY3" fmla="*/ 88 h 102512"/>
                </a:gdLst>
                <a:ahLst/>
                <a:cxnLst>
                  <a:cxn ang="0">
                    <a:pos x="connsiteX0" y="connsiteY0"/>
                  </a:cxn>
                  <a:cxn ang="0">
                    <a:pos x="connsiteX1" y="connsiteY1"/>
                  </a:cxn>
                  <a:cxn ang="0">
                    <a:pos x="connsiteX2" y="connsiteY2"/>
                  </a:cxn>
                  <a:cxn ang="0">
                    <a:pos x="connsiteX3" y="connsiteY3"/>
                  </a:cxn>
                </a:cxnLst>
                <a:rect l="l" t="t" r="r" b="b"/>
                <a:pathLst>
                  <a:path w="401306" h="102512">
                    <a:moveTo>
                      <a:pt x="800" y="102601"/>
                    </a:moveTo>
                    <a:lnTo>
                      <a:pt x="402106" y="102601"/>
                    </a:lnTo>
                    <a:lnTo>
                      <a:pt x="402106" y="88"/>
                    </a:lnTo>
                    <a:lnTo>
                      <a:pt x="800" y="88"/>
                    </a:lnTo>
                    <a:close/>
                  </a:path>
                </a:pathLst>
              </a:custGeom>
              <a:solidFill>
                <a:srgbClr val="CDE1F6"/>
              </a:solidFill>
              <a:ln w="5817"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id="{741BE99F-11F5-B7B3-FBD9-F611FAE9A9C1}"/>
                  </a:ext>
                </a:extLst>
              </p:cNvPr>
              <p:cNvSpPr/>
              <p:nvPr/>
            </p:nvSpPr>
            <p:spPr>
              <a:xfrm>
                <a:off x="2577460" y="9080384"/>
                <a:ext cx="190500" cy="298994"/>
              </a:xfrm>
              <a:custGeom>
                <a:avLst/>
                <a:gdLst>
                  <a:gd name="connsiteX0" fmla="*/ 800 w 190500"/>
                  <a:gd name="connsiteY0" fmla="*/ 88 h 298994"/>
                  <a:gd name="connsiteX1" fmla="*/ 191300 w 190500"/>
                  <a:gd name="connsiteY1" fmla="*/ 299082 h 298994"/>
                  <a:gd name="connsiteX2" fmla="*/ 191300 w 190500"/>
                  <a:gd name="connsiteY2" fmla="*/ 88 h 298994"/>
                </a:gdLst>
                <a:ahLst/>
                <a:cxnLst>
                  <a:cxn ang="0">
                    <a:pos x="connsiteX0" y="connsiteY0"/>
                  </a:cxn>
                  <a:cxn ang="0">
                    <a:pos x="connsiteX1" y="connsiteY1"/>
                  </a:cxn>
                  <a:cxn ang="0">
                    <a:pos x="connsiteX2" y="connsiteY2"/>
                  </a:cxn>
                </a:cxnLst>
                <a:rect l="l" t="t" r="r" b="b"/>
                <a:pathLst>
                  <a:path w="190500" h="298994">
                    <a:moveTo>
                      <a:pt x="800" y="88"/>
                    </a:moveTo>
                    <a:lnTo>
                      <a:pt x="191300" y="299082"/>
                    </a:lnTo>
                    <a:lnTo>
                      <a:pt x="191300" y="88"/>
                    </a:lnTo>
                    <a:close/>
                  </a:path>
                </a:pathLst>
              </a:custGeom>
              <a:solidFill>
                <a:srgbClr val="B7D1EF"/>
              </a:solidFill>
              <a:ln w="5817"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id="{88B028A7-C487-B0F0-1CB4-0362EAA4B799}"/>
                  </a:ext>
                </a:extLst>
              </p:cNvPr>
              <p:cNvSpPr/>
              <p:nvPr/>
            </p:nvSpPr>
            <p:spPr>
              <a:xfrm>
                <a:off x="2472042" y="9080384"/>
                <a:ext cx="295918" cy="298994"/>
              </a:xfrm>
              <a:custGeom>
                <a:avLst/>
                <a:gdLst>
                  <a:gd name="connsiteX0" fmla="*/ 800 w 295918"/>
                  <a:gd name="connsiteY0" fmla="*/ 88 h 298994"/>
                  <a:gd name="connsiteX1" fmla="*/ 191295 w 295918"/>
                  <a:gd name="connsiteY1" fmla="*/ 299082 h 298994"/>
                  <a:gd name="connsiteX2" fmla="*/ 296719 w 295918"/>
                  <a:gd name="connsiteY2" fmla="*/ 299082 h 298994"/>
                  <a:gd name="connsiteX3" fmla="*/ 106219 w 295918"/>
                  <a:gd name="connsiteY3" fmla="*/ 88 h 298994"/>
                </a:gdLst>
                <a:ahLst/>
                <a:cxnLst>
                  <a:cxn ang="0">
                    <a:pos x="connsiteX0" y="connsiteY0"/>
                  </a:cxn>
                  <a:cxn ang="0">
                    <a:pos x="connsiteX1" y="connsiteY1"/>
                  </a:cxn>
                  <a:cxn ang="0">
                    <a:pos x="connsiteX2" y="connsiteY2"/>
                  </a:cxn>
                  <a:cxn ang="0">
                    <a:pos x="connsiteX3" y="connsiteY3"/>
                  </a:cxn>
                </a:cxnLst>
                <a:rect l="l" t="t" r="r" b="b"/>
                <a:pathLst>
                  <a:path w="295918" h="298994">
                    <a:moveTo>
                      <a:pt x="800" y="88"/>
                    </a:moveTo>
                    <a:lnTo>
                      <a:pt x="191295" y="299082"/>
                    </a:lnTo>
                    <a:lnTo>
                      <a:pt x="296719" y="299082"/>
                    </a:lnTo>
                    <a:lnTo>
                      <a:pt x="106219" y="88"/>
                    </a:lnTo>
                    <a:close/>
                  </a:path>
                </a:pathLst>
              </a:custGeom>
              <a:solidFill>
                <a:srgbClr val="CDE1F6"/>
              </a:solidFill>
              <a:ln w="5817"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id="{87B0BCB7-C070-A039-A69B-0D79B317BE56}"/>
                  </a:ext>
                </a:extLst>
              </p:cNvPr>
              <p:cNvSpPr/>
              <p:nvPr/>
            </p:nvSpPr>
            <p:spPr>
              <a:xfrm>
                <a:off x="3974631" y="9080384"/>
                <a:ext cx="190500" cy="298994"/>
              </a:xfrm>
              <a:custGeom>
                <a:avLst/>
                <a:gdLst>
                  <a:gd name="connsiteX0" fmla="*/ 800 w 190500"/>
                  <a:gd name="connsiteY0" fmla="*/ 88 h 298994"/>
                  <a:gd name="connsiteX1" fmla="*/ 191300 w 190500"/>
                  <a:gd name="connsiteY1" fmla="*/ 299082 h 298994"/>
                  <a:gd name="connsiteX2" fmla="*/ 191300 w 190500"/>
                  <a:gd name="connsiteY2" fmla="*/ 88 h 298994"/>
                </a:gdLst>
                <a:ahLst/>
                <a:cxnLst>
                  <a:cxn ang="0">
                    <a:pos x="connsiteX0" y="connsiteY0"/>
                  </a:cxn>
                  <a:cxn ang="0">
                    <a:pos x="connsiteX1" y="connsiteY1"/>
                  </a:cxn>
                  <a:cxn ang="0">
                    <a:pos x="connsiteX2" y="connsiteY2"/>
                  </a:cxn>
                </a:cxnLst>
                <a:rect l="l" t="t" r="r" b="b"/>
                <a:pathLst>
                  <a:path w="190500" h="298994">
                    <a:moveTo>
                      <a:pt x="800" y="88"/>
                    </a:moveTo>
                    <a:lnTo>
                      <a:pt x="191300" y="299082"/>
                    </a:lnTo>
                    <a:lnTo>
                      <a:pt x="191300" y="88"/>
                    </a:lnTo>
                    <a:close/>
                  </a:path>
                </a:pathLst>
              </a:custGeom>
              <a:solidFill>
                <a:srgbClr val="B7D1EF"/>
              </a:solidFill>
              <a:ln w="5817"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9AE793AB-0098-1BF7-7CC0-1287505F81CA}"/>
                  </a:ext>
                </a:extLst>
              </p:cNvPr>
              <p:cNvSpPr/>
              <p:nvPr/>
            </p:nvSpPr>
            <p:spPr>
              <a:xfrm>
                <a:off x="3869208" y="9080384"/>
                <a:ext cx="295917" cy="298994"/>
              </a:xfrm>
              <a:custGeom>
                <a:avLst/>
                <a:gdLst>
                  <a:gd name="connsiteX0" fmla="*/ 800 w 295917"/>
                  <a:gd name="connsiteY0" fmla="*/ 88 h 298994"/>
                  <a:gd name="connsiteX1" fmla="*/ 191300 w 295917"/>
                  <a:gd name="connsiteY1" fmla="*/ 299082 h 298994"/>
                  <a:gd name="connsiteX2" fmla="*/ 296718 w 295917"/>
                  <a:gd name="connsiteY2" fmla="*/ 299082 h 298994"/>
                  <a:gd name="connsiteX3" fmla="*/ 106223 w 295917"/>
                  <a:gd name="connsiteY3" fmla="*/ 88 h 298994"/>
                </a:gdLst>
                <a:ahLst/>
                <a:cxnLst>
                  <a:cxn ang="0">
                    <a:pos x="connsiteX0" y="connsiteY0"/>
                  </a:cxn>
                  <a:cxn ang="0">
                    <a:pos x="connsiteX1" y="connsiteY1"/>
                  </a:cxn>
                  <a:cxn ang="0">
                    <a:pos x="connsiteX2" y="connsiteY2"/>
                  </a:cxn>
                  <a:cxn ang="0">
                    <a:pos x="connsiteX3" y="connsiteY3"/>
                  </a:cxn>
                </a:cxnLst>
                <a:rect l="l" t="t" r="r" b="b"/>
                <a:pathLst>
                  <a:path w="295917" h="298994">
                    <a:moveTo>
                      <a:pt x="800" y="88"/>
                    </a:moveTo>
                    <a:lnTo>
                      <a:pt x="191300" y="299082"/>
                    </a:lnTo>
                    <a:lnTo>
                      <a:pt x="296718" y="299082"/>
                    </a:lnTo>
                    <a:lnTo>
                      <a:pt x="106223" y="88"/>
                    </a:lnTo>
                    <a:close/>
                  </a:path>
                </a:pathLst>
              </a:custGeom>
              <a:solidFill>
                <a:srgbClr val="CDE1F6"/>
              </a:solidFill>
              <a:ln w="5817" cap="flat">
                <a:noFill/>
                <a:prstDash val="solid"/>
                <a:miter/>
              </a:ln>
            </p:spPr>
            <p:txBody>
              <a:bodyPr rtlCol="0" anchor="ctr"/>
              <a:lstStyle/>
              <a:p>
                <a:endParaRPr lang="de-DE"/>
              </a:p>
            </p:txBody>
          </p:sp>
        </p:grpSp>
        <p:sp>
          <p:nvSpPr>
            <p:cNvPr id="7" name="Freihandform: Form 6">
              <a:extLst>
                <a:ext uri="{FF2B5EF4-FFF2-40B4-BE49-F238E27FC236}">
                  <a16:creationId xmlns:a16="http://schemas.microsoft.com/office/drawing/2014/main" id="{6B12CF1C-C141-034E-70A2-C17DE9BE6695}"/>
                </a:ext>
              </a:extLst>
            </p:cNvPr>
            <p:cNvSpPr/>
            <p:nvPr/>
          </p:nvSpPr>
          <p:spPr>
            <a:xfrm>
              <a:off x="3193447" y="8627709"/>
              <a:ext cx="499848" cy="350659"/>
            </a:xfrm>
            <a:custGeom>
              <a:avLst/>
              <a:gdLst>
                <a:gd name="connsiteX0" fmla="*/ 548 w 499848"/>
                <a:gd name="connsiteY0" fmla="*/ 350626 h 350659"/>
                <a:gd name="connsiteX1" fmla="*/ 500397 w 499848"/>
                <a:gd name="connsiteY1" fmla="*/ 350626 h 350659"/>
                <a:gd name="connsiteX2" fmla="*/ 500397 w 499848"/>
                <a:gd name="connsiteY2" fmla="*/ -33 h 350659"/>
                <a:gd name="connsiteX3" fmla="*/ 548 w 499848"/>
                <a:gd name="connsiteY3" fmla="*/ -33 h 350659"/>
              </a:gdLst>
              <a:ahLst/>
              <a:cxnLst>
                <a:cxn ang="0">
                  <a:pos x="connsiteX0" y="connsiteY0"/>
                </a:cxn>
                <a:cxn ang="0">
                  <a:pos x="connsiteX1" y="connsiteY1"/>
                </a:cxn>
                <a:cxn ang="0">
                  <a:pos x="connsiteX2" y="connsiteY2"/>
                </a:cxn>
                <a:cxn ang="0">
                  <a:pos x="connsiteX3" y="connsiteY3"/>
                </a:cxn>
              </a:cxnLst>
              <a:rect l="l" t="t" r="r" b="b"/>
              <a:pathLst>
                <a:path w="499848" h="350659">
                  <a:moveTo>
                    <a:pt x="548" y="350626"/>
                  </a:moveTo>
                  <a:lnTo>
                    <a:pt x="500397" y="350626"/>
                  </a:lnTo>
                  <a:lnTo>
                    <a:pt x="500397" y="-33"/>
                  </a:lnTo>
                  <a:lnTo>
                    <a:pt x="548" y="-33"/>
                  </a:lnTo>
                  <a:close/>
                </a:path>
              </a:pathLst>
            </a:custGeom>
            <a:solidFill>
              <a:srgbClr val="ECF5FD"/>
            </a:solidFill>
            <a:ln w="5817" cap="flat">
              <a:noFill/>
              <a:prstDash val="solid"/>
              <a:miter/>
            </a:ln>
          </p:spPr>
          <p:txBody>
            <a:bodyPr rtlCol="0" anchor="ctr"/>
            <a:lstStyle/>
            <a:p>
              <a:endParaRPr lang="de-DE"/>
            </a:p>
          </p:txBody>
        </p:sp>
        <p:sp>
          <p:nvSpPr>
            <p:cNvPr id="8" name="Freihandform: Form 7">
              <a:extLst>
                <a:ext uri="{FF2B5EF4-FFF2-40B4-BE49-F238E27FC236}">
                  <a16:creationId xmlns:a16="http://schemas.microsoft.com/office/drawing/2014/main" id="{63D92385-2EBF-332B-8939-C7B7222FA6B4}"/>
                </a:ext>
              </a:extLst>
            </p:cNvPr>
            <p:cNvSpPr/>
            <p:nvPr/>
          </p:nvSpPr>
          <p:spPr>
            <a:xfrm>
              <a:off x="3693296" y="8627709"/>
              <a:ext cx="368482" cy="350659"/>
            </a:xfrm>
            <a:custGeom>
              <a:avLst/>
              <a:gdLst>
                <a:gd name="connsiteX0" fmla="*/ 548 w 368482"/>
                <a:gd name="connsiteY0" fmla="*/ 350626 h 350659"/>
                <a:gd name="connsiteX1" fmla="*/ 369031 w 368482"/>
                <a:gd name="connsiteY1" fmla="*/ 350626 h 350659"/>
                <a:gd name="connsiteX2" fmla="*/ 369031 w 368482"/>
                <a:gd name="connsiteY2" fmla="*/ -33 h 350659"/>
                <a:gd name="connsiteX3" fmla="*/ 548 w 368482"/>
                <a:gd name="connsiteY3" fmla="*/ -33 h 350659"/>
              </a:gdLst>
              <a:ahLst/>
              <a:cxnLst>
                <a:cxn ang="0">
                  <a:pos x="connsiteX0" y="connsiteY0"/>
                </a:cxn>
                <a:cxn ang="0">
                  <a:pos x="connsiteX1" y="connsiteY1"/>
                </a:cxn>
                <a:cxn ang="0">
                  <a:pos x="connsiteX2" y="connsiteY2"/>
                </a:cxn>
                <a:cxn ang="0">
                  <a:pos x="connsiteX3" y="connsiteY3"/>
                </a:cxn>
              </a:cxnLst>
              <a:rect l="l" t="t" r="r" b="b"/>
              <a:pathLst>
                <a:path w="368482" h="350659">
                  <a:moveTo>
                    <a:pt x="548" y="350626"/>
                  </a:moveTo>
                  <a:lnTo>
                    <a:pt x="369031" y="350626"/>
                  </a:lnTo>
                  <a:lnTo>
                    <a:pt x="369031" y="-33"/>
                  </a:lnTo>
                  <a:lnTo>
                    <a:pt x="548" y="-33"/>
                  </a:lnTo>
                  <a:close/>
                </a:path>
              </a:pathLst>
            </a:custGeom>
            <a:solidFill>
              <a:srgbClr val="B7D1EF"/>
            </a:solidFill>
            <a:ln w="5817"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B27EF480-F342-3542-5B89-0872B5371FB9}"/>
                </a:ext>
              </a:extLst>
            </p:cNvPr>
            <p:cNvSpPr/>
            <p:nvPr/>
          </p:nvSpPr>
          <p:spPr>
            <a:xfrm>
              <a:off x="3296189" y="8747459"/>
              <a:ext cx="298971" cy="55579"/>
            </a:xfrm>
            <a:custGeom>
              <a:avLst/>
              <a:gdLst>
                <a:gd name="connsiteX0" fmla="*/ 299520 w 298971"/>
                <a:gd name="connsiteY0" fmla="*/ 55546 h 55579"/>
                <a:gd name="connsiteX1" fmla="*/ 548 w 298971"/>
                <a:gd name="connsiteY1" fmla="*/ 55546 h 55579"/>
                <a:gd name="connsiteX2" fmla="*/ 56098 w 298971"/>
                <a:gd name="connsiteY2" fmla="*/ -33 h 55579"/>
                <a:gd name="connsiteX3" fmla="*/ 243963 w 298971"/>
                <a:gd name="connsiteY3" fmla="*/ -33 h 55579"/>
                <a:gd name="connsiteX4" fmla="*/ 299520 w 298971"/>
                <a:gd name="connsiteY4" fmla="*/ 55546 h 5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71" h="55579">
                  <a:moveTo>
                    <a:pt x="299520" y="55546"/>
                  </a:moveTo>
                  <a:lnTo>
                    <a:pt x="548" y="55546"/>
                  </a:lnTo>
                  <a:cubicBezTo>
                    <a:pt x="548" y="24851"/>
                    <a:pt x="25415" y="-33"/>
                    <a:pt x="56098" y="-33"/>
                  </a:cubicBezTo>
                  <a:lnTo>
                    <a:pt x="243963" y="-33"/>
                  </a:lnTo>
                  <a:cubicBezTo>
                    <a:pt x="274647" y="-33"/>
                    <a:pt x="299520" y="24851"/>
                    <a:pt x="299520" y="55546"/>
                  </a:cubicBezTo>
                </a:path>
              </a:pathLst>
            </a:custGeom>
            <a:solidFill>
              <a:srgbClr val="CDE1F6"/>
            </a:solidFill>
            <a:ln w="5817"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9EE9DBCB-A69D-1F0E-C412-CD4C89B48CE2}"/>
                </a:ext>
              </a:extLst>
            </p:cNvPr>
            <p:cNvSpPr/>
            <p:nvPr/>
          </p:nvSpPr>
          <p:spPr>
            <a:xfrm>
              <a:off x="3788959" y="8627709"/>
              <a:ext cx="499848" cy="350659"/>
            </a:xfrm>
            <a:custGeom>
              <a:avLst/>
              <a:gdLst>
                <a:gd name="connsiteX0" fmla="*/ 548 w 499848"/>
                <a:gd name="connsiteY0" fmla="*/ 350626 h 350659"/>
                <a:gd name="connsiteX1" fmla="*/ 500397 w 499848"/>
                <a:gd name="connsiteY1" fmla="*/ 350626 h 350659"/>
                <a:gd name="connsiteX2" fmla="*/ 500397 w 499848"/>
                <a:gd name="connsiteY2" fmla="*/ -33 h 350659"/>
                <a:gd name="connsiteX3" fmla="*/ 548 w 499848"/>
                <a:gd name="connsiteY3" fmla="*/ -33 h 350659"/>
              </a:gdLst>
              <a:ahLst/>
              <a:cxnLst>
                <a:cxn ang="0">
                  <a:pos x="connsiteX0" y="connsiteY0"/>
                </a:cxn>
                <a:cxn ang="0">
                  <a:pos x="connsiteX1" y="connsiteY1"/>
                </a:cxn>
                <a:cxn ang="0">
                  <a:pos x="connsiteX2" y="connsiteY2"/>
                </a:cxn>
                <a:cxn ang="0">
                  <a:pos x="connsiteX3" y="connsiteY3"/>
                </a:cxn>
              </a:cxnLst>
              <a:rect l="l" t="t" r="r" b="b"/>
              <a:pathLst>
                <a:path w="499848" h="350659">
                  <a:moveTo>
                    <a:pt x="548" y="350626"/>
                  </a:moveTo>
                  <a:lnTo>
                    <a:pt x="500397" y="350626"/>
                  </a:lnTo>
                  <a:lnTo>
                    <a:pt x="500397" y="-33"/>
                  </a:lnTo>
                  <a:lnTo>
                    <a:pt x="548" y="-33"/>
                  </a:lnTo>
                  <a:close/>
                </a:path>
              </a:pathLst>
            </a:custGeom>
            <a:solidFill>
              <a:srgbClr val="ECF5FD"/>
            </a:solidFill>
            <a:ln w="5817"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6CE1003F-0077-4B54-389E-658CF156354C}"/>
                </a:ext>
              </a:extLst>
            </p:cNvPr>
            <p:cNvSpPr/>
            <p:nvPr/>
          </p:nvSpPr>
          <p:spPr>
            <a:xfrm>
              <a:off x="4288802" y="8627709"/>
              <a:ext cx="76665" cy="350659"/>
            </a:xfrm>
            <a:custGeom>
              <a:avLst/>
              <a:gdLst>
                <a:gd name="connsiteX0" fmla="*/ 548 w 76665"/>
                <a:gd name="connsiteY0" fmla="*/ 350626 h 350659"/>
                <a:gd name="connsiteX1" fmla="*/ 77213 w 76665"/>
                <a:gd name="connsiteY1" fmla="*/ 350626 h 350659"/>
                <a:gd name="connsiteX2" fmla="*/ 77213 w 76665"/>
                <a:gd name="connsiteY2" fmla="*/ -33 h 350659"/>
                <a:gd name="connsiteX3" fmla="*/ 548 w 76665"/>
                <a:gd name="connsiteY3" fmla="*/ -33 h 350659"/>
              </a:gdLst>
              <a:ahLst/>
              <a:cxnLst>
                <a:cxn ang="0">
                  <a:pos x="connsiteX0" y="connsiteY0"/>
                </a:cxn>
                <a:cxn ang="0">
                  <a:pos x="connsiteX1" y="connsiteY1"/>
                </a:cxn>
                <a:cxn ang="0">
                  <a:pos x="connsiteX2" y="connsiteY2"/>
                </a:cxn>
                <a:cxn ang="0">
                  <a:pos x="connsiteX3" y="connsiteY3"/>
                </a:cxn>
              </a:cxnLst>
              <a:rect l="l" t="t" r="r" b="b"/>
              <a:pathLst>
                <a:path w="76665" h="350659">
                  <a:moveTo>
                    <a:pt x="548" y="350626"/>
                  </a:moveTo>
                  <a:lnTo>
                    <a:pt x="77213" y="350626"/>
                  </a:lnTo>
                  <a:lnTo>
                    <a:pt x="77213" y="-33"/>
                  </a:lnTo>
                  <a:lnTo>
                    <a:pt x="548" y="-33"/>
                  </a:lnTo>
                  <a:close/>
                </a:path>
              </a:pathLst>
            </a:custGeom>
            <a:solidFill>
              <a:srgbClr val="B7D1EF"/>
            </a:solidFill>
            <a:ln w="5817"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3C7A5F9D-157A-CFDE-D561-D5F2AD735339}"/>
                </a:ext>
              </a:extLst>
            </p:cNvPr>
            <p:cNvSpPr/>
            <p:nvPr/>
          </p:nvSpPr>
          <p:spPr>
            <a:xfrm>
              <a:off x="3891701" y="8747459"/>
              <a:ext cx="298971" cy="55579"/>
            </a:xfrm>
            <a:custGeom>
              <a:avLst/>
              <a:gdLst>
                <a:gd name="connsiteX0" fmla="*/ 299520 w 298971"/>
                <a:gd name="connsiteY0" fmla="*/ 55546 h 55579"/>
                <a:gd name="connsiteX1" fmla="*/ 548 w 298971"/>
                <a:gd name="connsiteY1" fmla="*/ 55546 h 55579"/>
                <a:gd name="connsiteX2" fmla="*/ 56098 w 298971"/>
                <a:gd name="connsiteY2" fmla="*/ -33 h 55579"/>
                <a:gd name="connsiteX3" fmla="*/ 243963 w 298971"/>
                <a:gd name="connsiteY3" fmla="*/ -33 h 55579"/>
                <a:gd name="connsiteX4" fmla="*/ 299520 w 298971"/>
                <a:gd name="connsiteY4" fmla="*/ 55546 h 5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71" h="55579">
                  <a:moveTo>
                    <a:pt x="299520" y="55546"/>
                  </a:moveTo>
                  <a:lnTo>
                    <a:pt x="548" y="55546"/>
                  </a:lnTo>
                  <a:cubicBezTo>
                    <a:pt x="548" y="24851"/>
                    <a:pt x="25415" y="-33"/>
                    <a:pt x="56098" y="-33"/>
                  </a:cubicBezTo>
                  <a:lnTo>
                    <a:pt x="243963" y="-33"/>
                  </a:lnTo>
                  <a:cubicBezTo>
                    <a:pt x="274647" y="-33"/>
                    <a:pt x="299520" y="24851"/>
                    <a:pt x="299520" y="55546"/>
                  </a:cubicBezTo>
                </a:path>
              </a:pathLst>
            </a:custGeom>
            <a:solidFill>
              <a:srgbClr val="CDE1F6"/>
            </a:solidFill>
            <a:ln w="5817" cap="flat">
              <a:noFill/>
              <a:prstDash val="solid"/>
              <a:miter/>
            </a:ln>
          </p:spPr>
          <p:txBody>
            <a:bodyPr rtlCol="0" anchor="ctr"/>
            <a:lstStyle/>
            <a:p>
              <a:endParaRPr lang="de-DE"/>
            </a:p>
          </p:txBody>
        </p:sp>
      </p:grpSp>
      <p:grpSp>
        <p:nvGrpSpPr>
          <p:cNvPr id="25" name="Gruppieren 24">
            <a:extLst>
              <a:ext uri="{FF2B5EF4-FFF2-40B4-BE49-F238E27FC236}">
                <a16:creationId xmlns:a16="http://schemas.microsoft.com/office/drawing/2014/main" id="{6CF425A0-DE2A-AF82-CB7C-17B77D32E423}"/>
              </a:ext>
            </a:extLst>
          </p:cNvPr>
          <p:cNvGrpSpPr/>
          <p:nvPr/>
        </p:nvGrpSpPr>
        <p:grpSpPr>
          <a:xfrm>
            <a:off x="324617" y="5022649"/>
            <a:ext cx="1263236" cy="1609926"/>
            <a:chOff x="2335766" y="10348602"/>
            <a:chExt cx="1874489" cy="2388935"/>
          </a:xfrm>
        </p:grpSpPr>
        <p:sp>
          <p:nvSpPr>
            <p:cNvPr id="26" name="Freihandform: Form 25">
              <a:extLst>
                <a:ext uri="{FF2B5EF4-FFF2-40B4-BE49-F238E27FC236}">
                  <a16:creationId xmlns:a16="http://schemas.microsoft.com/office/drawing/2014/main" id="{DD204F2D-53DB-F86A-6706-533969200372}"/>
                </a:ext>
              </a:extLst>
            </p:cNvPr>
            <p:cNvSpPr/>
            <p:nvPr/>
          </p:nvSpPr>
          <p:spPr>
            <a:xfrm>
              <a:off x="3261066" y="10493686"/>
              <a:ext cx="901409" cy="530809"/>
            </a:xfrm>
            <a:custGeom>
              <a:avLst/>
              <a:gdLst>
                <a:gd name="connsiteX0" fmla="*/ 901410 w 901409"/>
                <a:gd name="connsiteY0" fmla="*/ 530810 h 530809"/>
                <a:gd name="connsiteX1" fmla="*/ 0 w 901409"/>
                <a:gd name="connsiteY1" fmla="*/ 530810 h 530809"/>
                <a:gd name="connsiteX2" fmla="*/ 0 w 901409"/>
                <a:gd name="connsiteY2" fmla="*/ 0 h 530809"/>
                <a:gd name="connsiteX3" fmla="*/ 901410 w 901409"/>
                <a:gd name="connsiteY3" fmla="*/ 0 h 530809"/>
                <a:gd name="connsiteX4" fmla="*/ 901410 w 901409"/>
                <a:gd name="connsiteY4" fmla="*/ 530810 h 530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409" h="530809">
                  <a:moveTo>
                    <a:pt x="901410" y="530810"/>
                  </a:moveTo>
                  <a:lnTo>
                    <a:pt x="0" y="530810"/>
                  </a:lnTo>
                  <a:lnTo>
                    <a:pt x="0" y="0"/>
                  </a:lnTo>
                  <a:lnTo>
                    <a:pt x="901410" y="0"/>
                  </a:lnTo>
                  <a:lnTo>
                    <a:pt x="901410" y="530810"/>
                  </a:lnTo>
                  <a:close/>
                </a:path>
              </a:pathLst>
            </a:custGeom>
            <a:solidFill>
              <a:srgbClr val="B8D2EF"/>
            </a:solidFill>
            <a:ln w="1334" cap="flat">
              <a:noFill/>
              <a:prstDash val="solid"/>
              <a:miter/>
            </a:ln>
          </p:spPr>
          <p:txBody>
            <a:bodyPr rtlCol="0" anchor="ctr"/>
            <a:lstStyle/>
            <a:p>
              <a:endParaRPr lang="de-DE" b="1"/>
            </a:p>
          </p:txBody>
        </p:sp>
        <p:sp>
          <p:nvSpPr>
            <p:cNvPr id="27" name="Freihandform: Form 26">
              <a:extLst>
                <a:ext uri="{FF2B5EF4-FFF2-40B4-BE49-F238E27FC236}">
                  <a16:creationId xmlns:a16="http://schemas.microsoft.com/office/drawing/2014/main" id="{A8703694-03AD-9A01-925C-102C832F2883}"/>
                </a:ext>
              </a:extLst>
            </p:cNvPr>
            <p:cNvSpPr/>
            <p:nvPr/>
          </p:nvSpPr>
          <p:spPr>
            <a:xfrm>
              <a:off x="3336815" y="10576425"/>
              <a:ext cx="745833" cy="349600"/>
            </a:xfrm>
            <a:custGeom>
              <a:avLst/>
              <a:gdLst>
                <a:gd name="connsiteX0" fmla="*/ 745834 w 745833"/>
                <a:gd name="connsiteY0" fmla="*/ 349600 h 349600"/>
                <a:gd name="connsiteX1" fmla="*/ 0 w 745833"/>
                <a:gd name="connsiteY1" fmla="*/ 349600 h 349600"/>
                <a:gd name="connsiteX2" fmla="*/ 0 w 745833"/>
                <a:gd name="connsiteY2" fmla="*/ 0 h 349600"/>
                <a:gd name="connsiteX3" fmla="*/ 745834 w 745833"/>
                <a:gd name="connsiteY3" fmla="*/ 0 h 349600"/>
                <a:gd name="connsiteX4" fmla="*/ 745834 w 745833"/>
                <a:gd name="connsiteY4" fmla="*/ 349600 h 34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33" h="349600">
                  <a:moveTo>
                    <a:pt x="745834" y="349600"/>
                  </a:moveTo>
                  <a:lnTo>
                    <a:pt x="0" y="349600"/>
                  </a:lnTo>
                  <a:lnTo>
                    <a:pt x="0" y="0"/>
                  </a:lnTo>
                  <a:lnTo>
                    <a:pt x="745834" y="0"/>
                  </a:lnTo>
                  <a:lnTo>
                    <a:pt x="745834" y="349600"/>
                  </a:lnTo>
                  <a:close/>
                </a:path>
              </a:pathLst>
            </a:custGeom>
            <a:solidFill>
              <a:srgbClr val="DDEEFB"/>
            </a:solidFill>
            <a:ln w="1334" cap="flat">
              <a:noFill/>
              <a:prstDash val="solid"/>
              <a:miter/>
            </a:ln>
          </p:spPr>
          <p:txBody>
            <a:bodyPr rtlCol="0" anchor="ctr"/>
            <a:lstStyle/>
            <a:p>
              <a:endParaRPr lang="de-DE" b="1"/>
            </a:p>
          </p:txBody>
        </p:sp>
        <p:sp>
          <p:nvSpPr>
            <p:cNvPr id="28" name="Freihandform: Form 27">
              <a:extLst>
                <a:ext uri="{FF2B5EF4-FFF2-40B4-BE49-F238E27FC236}">
                  <a16:creationId xmlns:a16="http://schemas.microsoft.com/office/drawing/2014/main" id="{6E32FA7D-8924-8401-CC08-1EAA9E828645}"/>
                </a:ext>
              </a:extLst>
            </p:cNvPr>
            <p:cNvSpPr/>
            <p:nvPr/>
          </p:nvSpPr>
          <p:spPr>
            <a:xfrm>
              <a:off x="3901434" y="11024496"/>
              <a:ext cx="308821" cy="1713041"/>
            </a:xfrm>
            <a:custGeom>
              <a:avLst/>
              <a:gdLst>
                <a:gd name="connsiteX0" fmla="*/ 233073 w 308821"/>
                <a:gd name="connsiteY0" fmla="*/ 1713042 h 1713041"/>
                <a:gd name="connsiteX1" fmla="*/ 308822 w 308821"/>
                <a:gd name="connsiteY1" fmla="*/ 1713042 h 1713041"/>
                <a:gd name="connsiteX2" fmla="*/ 134017 w 308821"/>
                <a:gd name="connsiteY2" fmla="*/ 0 h 1713041"/>
                <a:gd name="connsiteX3" fmla="*/ 0 w 308821"/>
                <a:gd name="connsiteY3" fmla="*/ 0 h 1713041"/>
                <a:gd name="connsiteX4" fmla="*/ 233073 w 308821"/>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821" h="1713041">
                  <a:moveTo>
                    <a:pt x="233073" y="1713042"/>
                  </a:moveTo>
                  <a:lnTo>
                    <a:pt x="308822" y="1713042"/>
                  </a:lnTo>
                  <a:lnTo>
                    <a:pt x="134017" y="0"/>
                  </a:lnTo>
                  <a:lnTo>
                    <a:pt x="0" y="0"/>
                  </a:lnTo>
                  <a:lnTo>
                    <a:pt x="233073" y="1713042"/>
                  </a:lnTo>
                  <a:close/>
                </a:path>
              </a:pathLst>
            </a:custGeom>
            <a:solidFill>
              <a:srgbClr val="B8D2EF"/>
            </a:solidFill>
            <a:ln w="1334" cap="flat">
              <a:noFill/>
              <a:prstDash val="solid"/>
              <a:miter/>
            </a:ln>
          </p:spPr>
          <p:txBody>
            <a:bodyPr rtlCol="0" anchor="ctr"/>
            <a:lstStyle/>
            <a:p>
              <a:endParaRPr lang="de-DE" b="1"/>
            </a:p>
          </p:txBody>
        </p:sp>
        <p:sp>
          <p:nvSpPr>
            <p:cNvPr id="29" name="Freihandform: Form 28">
              <a:extLst>
                <a:ext uri="{FF2B5EF4-FFF2-40B4-BE49-F238E27FC236}">
                  <a16:creationId xmlns:a16="http://schemas.microsoft.com/office/drawing/2014/main" id="{561EB91B-5BB9-0A66-37D7-19510A254FB8}"/>
                </a:ext>
              </a:extLst>
            </p:cNvPr>
            <p:cNvSpPr/>
            <p:nvPr/>
          </p:nvSpPr>
          <p:spPr>
            <a:xfrm>
              <a:off x="3377019" y="11024496"/>
              <a:ext cx="250553" cy="1713041"/>
            </a:xfrm>
            <a:custGeom>
              <a:avLst/>
              <a:gdLst>
                <a:gd name="connsiteX0" fmla="*/ 174805 w 250553"/>
                <a:gd name="connsiteY0" fmla="*/ 1713042 h 1713041"/>
                <a:gd name="connsiteX1" fmla="*/ 250554 w 250553"/>
                <a:gd name="connsiteY1" fmla="*/ 1713042 h 1713041"/>
                <a:gd name="connsiteX2" fmla="*/ 134017 w 250553"/>
                <a:gd name="connsiteY2" fmla="*/ 0 h 1713041"/>
                <a:gd name="connsiteX3" fmla="*/ 0 w 250553"/>
                <a:gd name="connsiteY3" fmla="*/ 0 h 1713041"/>
                <a:gd name="connsiteX4" fmla="*/ 174805 w 250553"/>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53" h="1713041">
                  <a:moveTo>
                    <a:pt x="174805" y="1713042"/>
                  </a:moveTo>
                  <a:lnTo>
                    <a:pt x="250554" y="1713042"/>
                  </a:lnTo>
                  <a:lnTo>
                    <a:pt x="134017" y="0"/>
                  </a:lnTo>
                  <a:lnTo>
                    <a:pt x="0" y="0"/>
                  </a:lnTo>
                  <a:lnTo>
                    <a:pt x="174805" y="1713042"/>
                  </a:lnTo>
                  <a:close/>
                </a:path>
              </a:pathLst>
            </a:custGeom>
            <a:solidFill>
              <a:srgbClr val="B8D2EF"/>
            </a:solidFill>
            <a:ln w="1334" cap="flat">
              <a:noFill/>
              <a:prstDash val="solid"/>
              <a:miter/>
            </a:ln>
          </p:spPr>
          <p:txBody>
            <a:bodyPr rtlCol="0" anchor="ctr"/>
            <a:lstStyle/>
            <a:p>
              <a:endParaRPr lang="de-DE" b="1"/>
            </a:p>
          </p:txBody>
        </p:sp>
        <p:sp>
          <p:nvSpPr>
            <p:cNvPr id="30" name="Freihandform: Form 29">
              <a:extLst>
                <a:ext uri="{FF2B5EF4-FFF2-40B4-BE49-F238E27FC236}">
                  <a16:creationId xmlns:a16="http://schemas.microsoft.com/office/drawing/2014/main" id="{819E87EA-762E-4300-99B4-2796C9D163E5}"/>
                </a:ext>
              </a:extLst>
            </p:cNvPr>
            <p:cNvSpPr/>
            <p:nvPr/>
          </p:nvSpPr>
          <p:spPr>
            <a:xfrm>
              <a:off x="2918448" y="11024496"/>
              <a:ext cx="250553" cy="1713041"/>
            </a:xfrm>
            <a:custGeom>
              <a:avLst/>
              <a:gdLst>
                <a:gd name="connsiteX0" fmla="*/ 0 w 250553"/>
                <a:gd name="connsiteY0" fmla="*/ 1713042 h 1713041"/>
                <a:gd name="connsiteX1" fmla="*/ 75749 w 250553"/>
                <a:gd name="connsiteY1" fmla="*/ 1713042 h 1713041"/>
                <a:gd name="connsiteX2" fmla="*/ 250554 w 250553"/>
                <a:gd name="connsiteY2" fmla="*/ 0 h 1713041"/>
                <a:gd name="connsiteX3" fmla="*/ 116537 w 250553"/>
                <a:gd name="connsiteY3" fmla="*/ 0 h 1713041"/>
                <a:gd name="connsiteX4" fmla="*/ 0 w 250553"/>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53" h="1713041">
                  <a:moveTo>
                    <a:pt x="0" y="1713042"/>
                  </a:moveTo>
                  <a:lnTo>
                    <a:pt x="75749" y="1713042"/>
                  </a:lnTo>
                  <a:lnTo>
                    <a:pt x="250554" y="0"/>
                  </a:lnTo>
                  <a:lnTo>
                    <a:pt x="116537" y="0"/>
                  </a:lnTo>
                  <a:lnTo>
                    <a:pt x="0" y="1713042"/>
                  </a:lnTo>
                  <a:close/>
                </a:path>
              </a:pathLst>
            </a:custGeom>
            <a:solidFill>
              <a:srgbClr val="DDEEFB"/>
            </a:solidFill>
            <a:ln w="1334" cap="flat">
              <a:noFill/>
              <a:prstDash val="solid"/>
              <a:miter/>
            </a:ln>
          </p:spPr>
          <p:txBody>
            <a:bodyPr rtlCol="0" anchor="ctr"/>
            <a:lstStyle/>
            <a:p>
              <a:endParaRPr lang="de-DE" b="1"/>
            </a:p>
          </p:txBody>
        </p:sp>
        <p:sp>
          <p:nvSpPr>
            <p:cNvPr id="31" name="Freihandform: Form 30">
              <a:extLst>
                <a:ext uri="{FF2B5EF4-FFF2-40B4-BE49-F238E27FC236}">
                  <a16:creationId xmlns:a16="http://schemas.microsoft.com/office/drawing/2014/main" id="{144C3C2A-16FD-CEEC-33EF-434196F5E082}"/>
                </a:ext>
              </a:extLst>
            </p:cNvPr>
            <p:cNvSpPr/>
            <p:nvPr/>
          </p:nvSpPr>
          <p:spPr>
            <a:xfrm>
              <a:off x="2335766" y="11024496"/>
              <a:ext cx="308821" cy="1713041"/>
            </a:xfrm>
            <a:custGeom>
              <a:avLst/>
              <a:gdLst>
                <a:gd name="connsiteX0" fmla="*/ 0 w 308821"/>
                <a:gd name="connsiteY0" fmla="*/ 1713042 h 1713041"/>
                <a:gd name="connsiteX1" fmla="*/ 75749 w 308821"/>
                <a:gd name="connsiteY1" fmla="*/ 1713042 h 1713041"/>
                <a:gd name="connsiteX2" fmla="*/ 308822 w 308821"/>
                <a:gd name="connsiteY2" fmla="*/ 0 h 1713041"/>
                <a:gd name="connsiteX3" fmla="*/ 174805 w 308821"/>
                <a:gd name="connsiteY3" fmla="*/ 0 h 1713041"/>
                <a:gd name="connsiteX4" fmla="*/ 0 w 308821"/>
                <a:gd name="connsiteY4" fmla="*/ 1713042 h 1713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821" h="1713041">
                  <a:moveTo>
                    <a:pt x="0" y="1713042"/>
                  </a:moveTo>
                  <a:lnTo>
                    <a:pt x="75749" y="1713042"/>
                  </a:lnTo>
                  <a:lnTo>
                    <a:pt x="308822" y="0"/>
                  </a:lnTo>
                  <a:lnTo>
                    <a:pt x="174805" y="0"/>
                  </a:lnTo>
                  <a:lnTo>
                    <a:pt x="0" y="1713042"/>
                  </a:lnTo>
                  <a:close/>
                </a:path>
              </a:pathLst>
            </a:custGeom>
            <a:solidFill>
              <a:srgbClr val="DDEEFB"/>
            </a:solidFill>
            <a:ln w="1334" cap="flat">
              <a:noFill/>
              <a:prstDash val="solid"/>
              <a:miter/>
            </a:ln>
          </p:spPr>
          <p:txBody>
            <a:bodyPr rtlCol="0" anchor="ctr"/>
            <a:lstStyle/>
            <a:p>
              <a:endParaRPr lang="de-DE" b="1"/>
            </a:p>
          </p:txBody>
        </p:sp>
        <p:sp>
          <p:nvSpPr>
            <p:cNvPr id="32" name="Freihandform: Form 31">
              <a:extLst>
                <a:ext uri="{FF2B5EF4-FFF2-40B4-BE49-F238E27FC236}">
                  <a16:creationId xmlns:a16="http://schemas.microsoft.com/office/drawing/2014/main" id="{F8541CB0-7082-A5D7-8327-A8AA2CA18BD8}"/>
                </a:ext>
              </a:extLst>
            </p:cNvPr>
            <p:cNvSpPr/>
            <p:nvPr/>
          </p:nvSpPr>
          <p:spPr>
            <a:xfrm>
              <a:off x="2382380" y="10493686"/>
              <a:ext cx="878685" cy="530809"/>
            </a:xfrm>
            <a:custGeom>
              <a:avLst/>
              <a:gdLst>
                <a:gd name="connsiteX0" fmla="*/ 878686 w 878685"/>
                <a:gd name="connsiteY0" fmla="*/ 530810 h 530809"/>
                <a:gd name="connsiteX1" fmla="*/ 0 w 878685"/>
                <a:gd name="connsiteY1" fmla="*/ 530810 h 530809"/>
                <a:gd name="connsiteX2" fmla="*/ 0 w 878685"/>
                <a:gd name="connsiteY2" fmla="*/ 0 h 530809"/>
                <a:gd name="connsiteX3" fmla="*/ 878686 w 878685"/>
                <a:gd name="connsiteY3" fmla="*/ 0 h 530809"/>
                <a:gd name="connsiteX4" fmla="*/ 878686 w 878685"/>
                <a:gd name="connsiteY4" fmla="*/ 530810 h 530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685" h="530809">
                  <a:moveTo>
                    <a:pt x="878686" y="530810"/>
                  </a:moveTo>
                  <a:lnTo>
                    <a:pt x="0" y="530810"/>
                  </a:lnTo>
                  <a:lnTo>
                    <a:pt x="0" y="0"/>
                  </a:lnTo>
                  <a:lnTo>
                    <a:pt x="878686" y="0"/>
                  </a:lnTo>
                  <a:lnTo>
                    <a:pt x="878686" y="530810"/>
                  </a:lnTo>
                  <a:close/>
                </a:path>
              </a:pathLst>
            </a:custGeom>
            <a:solidFill>
              <a:srgbClr val="DDEEFB"/>
            </a:solidFill>
            <a:ln w="1334" cap="flat">
              <a:noFill/>
              <a:prstDash val="solid"/>
              <a:miter/>
            </a:ln>
          </p:spPr>
          <p:txBody>
            <a:bodyPr rtlCol="0" anchor="ctr"/>
            <a:lstStyle/>
            <a:p>
              <a:endParaRPr lang="de-DE" b="1"/>
            </a:p>
          </p:txBody>
        </p:sp>
        <p:sp>
          <p:nvSpPr>
            <p:cNvPr id="33" name="Freihandform: Form 32">
              <a:extLst>
                <a:ext uri="{FF2B5EF4-FFF2-40B4-BE49-F238E27FC236}">
                  <a16:creationId xmlns:a16="http://schemas.microsoft.com/office/drawing/2014/main" id="{1A765186-E554-5E72-5C61-A72E941A2C29}"/>
                </a:ext>
              </a:extLst>
            </p:cNvPr>
            <p:cNvSpPr/>
            <p:nvPr/>
          </p:nvSpPr>
          <p:spPr>
            <a:xfrm>
              <a:off x="3506958" y="10576425"/>
              <a:ext cx="404964" cy="96140"/>
            </a:xfrm>
            <a:custGeom>
              <a:avLst/>
              <a:gdLst>
                <a:gd name="connsiteX0" fmla="*/ 0 w 404964"/>
                <a:gd name="connsiteY0" fmla="*/ 0 h 96140"/>
                <a:gd name="connsiteX1" fmla="*/ 0 w 404964"/>
                <a:gd name="connsiteY1" fmla="*/ 0 h 96140"/>
                <a:gd name="connsiteX2" fmla="*/ 96143 w 404964"/>
                <a:gd name="connsiteY2" fmla="*/ 96140 h 96140"/>
                <a:gd name="connsiteX3" fmla="*/ 308822 w 404964"/>
                <a:gd name="connsiteY3" fmla="*/ 96140 h 96140"/>
                <a:gd name="connsiteX4" fmla="*/ 404965 w 404964"/>
                <a:gd name="connsiteY4" fmla="*/ 0 h 96140"/>
                <a:gd name="connsiteX5" fmla="*/ 0 w 404964"/>
                <a:gd name="connsiteY5" fmla="*/ 0 h 9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964" h="96140">
                  <a:moveTo>
                    <a:pt x="0" y="0"/>
                  </a:moveTo>
                  <a:lnTo>
                    <a:pt x="0" y="0"/>
                  </a:lnTo>
                  <a:cubicBezTo>
                    <a:pt x="0" y="53023"/>
                    <a:pt x="43119" y="96140"/>
                    <a:pt x="96143" y="96140"/>
                  </a:cubicBezTo>
                  <a:lnTo>
                    <a:pt x="308822" y="96140"/>
                  </a:lnTo>
                  <a:cubicBezTo>
                    <a:pt x="361846" y="96140"/>
                    <a:pt x="404965" y="53023"/>
                    <a:pt x="404965" y="0"/>
                  </a:cubicBezTo>
                  <a:lnTo>
                    <a:pt x="0" y="0"/>
                  </a:lnTo>
                  <a:close/>
                </a:path>
              </a:pathLst>
            </a:custGeom>
            <a:solidFill>
              <a:srgbClr val="CDE1F6"/>
            </a:solidFill>
            <a:ln w="1334" cap="flat">
              <a:noFill/>
              <a:prstDash val="solid"/>
              <a:miter/>
            </a:ln>
          </p:spPr>
          <p:txBody>
            <a:bodyPr rtlCol="0" anchor="ctr"/>
            <a:lstStyle/>
            <a:p>
              <a:endParaRPr lang="de-DE" b="1"/>
            </a:p>
          </p:txBody>
        </p:sp>
        <p:sp>
          <p:nvSpPr>
            <p:cNvPr id="34" name="Freihandform: Form 33">
              <a:extLst>
                <a:ext uri="{FF2B5EF4-FFF2-40B4-BE49-F238E27FC236}">
                  <a16:creationId xmlns:a16="http://schemas.microsoft.com/office/drawing/2014/main" id="{783B5C10-99E8-8C9F-EA23-EE3B9BB1D3F5}"/>
                </a:ext>
              </a:extLst>
            </p:cNvPr>
            <p:cNvSpPr/>
            <p:nvPr/>
          </p:nvSpPr>
          <p:spPr>
            <a:xfrm>
              <a:off x="3317003" y="10348602"/>
              <a:ext cx="654352" cy="145084"/>
            </a:xfrm>
            <a:custGeom>
              <a:avLst/>
              <a:gdLst>
                <a:gd name="connsiteX0" fmla="*/ 0 w 654352"/>
                <a:gd name="connsiteY0" fmla="*/ 71085 h 145084"/>
                <a:gd name="connsiteX1" fmla="*/ 0 w 654352"/>
                <a:gd name="connsiteY1" fmla="*/ 73999 h 145084"/>
                <a:gd name="connsiteX2" fmla="*/ 71087 w 654352"/>
                <a:gd name="connsiteY2" fmla="*/ 145084 h 145084"/>
                <a:gd name="connsiteX3" fmla="*/ 654352 w 654352"/>
                <a:gd name="connsiteY3" fmla="*/ 145084 h 145084"/>
                <a:gd name="connsiteX4" fmla="*/ 654352 w 654352"/>
                <a:gd name="connsiteY4" fmla="*/ 0 h 145084"/>
                <a:gd name="connsiteX5" fmla="*/ 71087 w 654352"/>
                <a:gd name="connsiteY5" fmla="*/ 0 h 145084"/>
                <a:gd name="connsiteX6" fmla="*/ 0 w 654352"/>
                <a:gd name="connsiteY6" fmla="*/ 71085 h 145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352" h="145084">
                  <a:moveTo>
                    <a:pt x="0" y="71085"/>
                  </a:moveTo>
                  <a:lnTo>
                    <a:pt x="0" y="73999"/>
                  </a:lnTo>
                  <a:cubicBezTo>
                    <a:pt x="0" y="113038"/>
                    <a:pt x="32048" y="145084"/>
                    <a:pt x="71087" y="145084"/>
                  </a:cubicBezTo>
                  <a:lnTo>
                    <a:pt x="654352" y="145084"/>
                  </a:lnTo>
                  <a:lnTo>
                    <a:pt x="654352" y="0"/>
                  </a:lnTo>
                  <a:lnTo>
                    <a:pt x="71087" y="0"/>
                  </a:lnTo>
                  <a:cubicBezTo>
                    <a:pt x="31465" y="583"/>
                    <a:pt x="0" y="32047"/>
                    <a:pt x="0" y="71085"/>
                  </a:cubicBezTo>
                </a:path>
              </a:pathLst>
            </a:custGeom>
            <a:solidFill>
              <a:srgbClr val="CDE1F6"/>
            </a:solidFill>
            <a:ln w="1334" cap="flat">
              <a:noFill/>
              <a:prstDash val="solid"/>
              <a:miter/>
            </a:ln>
          </p:spPr>
          <p:txBody>
            <a:bodyPr rtlCol="0" anchor="ctr"/>
            <a:lstStyle/>
            <a:p>
              <a:endParaRPr lang="de-DE" b="1"/>
            </a:p>
          </p:txBody>
        </p:sp>
        <p:sp>
          <p:nvSpPr>
            <p:cNvPr id="35" name="Freihandform: Form 34">
              <a:extLst>
                <a:ext uri="{FF2B5EF4-FFF2-40B4-BE49-F238E27FC236}">
                  <a16:creationId xmlns:a16="http://schemas.microsoft.com/office/drawing/2014/main" id="{35A5E7A9-AF75-8678-1116-F721B19850DD}"/>
                </a:ext>
              </a:extLst>
            </p:cNvPr>
            <p:cNvSpPr/>
            <p:nvPr/>
          </p:nvSpPr>
          <p:spPr>
            <a:xfrm>
              <a:off x="3713228" y="10380053"/>
              <a:ext cx="258128" cy="83335"/>
            </a:xfrm>
            <a:custGeom>
              <a:avLst/>
              <a:gdLst>
                <a:gd name="connsiteX0" fmla="*/ 0 w 258128"/>
                <a:gd name="connsiteY0" fmla="*/ 40218 h 83335"/>
                <a:gd name="connsiteX1" fmla="*/ 0 w 258128"/>
                <a:gd name="connsiteY1" fmla="*/ 41966 h 83335"/>
                <a:gd name="connsiteX2" fmla="*/ 41370 w 258128"/>
                <a:gd name="connsiteY2" fmla="*/ 83335 h 83335"/>
                <a:gd name="connsiteX3" fmla="*/ 257545 w 258128"/>
                <a:gd name="connsiteY3" fmla="*/ 83335 h 83335"/>
                <a:gd name="connsiteX4" fmla="*/ 258128 w 258128"/>
                <a:gd name="connsiteY4" fmla="*/ 82753 h 83335"/>
                <a:gd name="connsiteX5" fmla="*/ 258128 w 258128"/>
                <a:gd name="connsiteY5" fmla="*/ 596 h 83335"/>
                <a:gd name="connsiteX6" fmla="*/ 257545 w 258128"/>
                <a:gd name="connsiteY6" fmla="*/ 14 h 83335"/>
                <a:gd name="connsiteX7" fmla="*/ 41370 w 258128"/>
                <a:gd name="connsiteY7" fmla="*/ 14 h 83335"/>
                <a:gd name="connsiteX8" fmla="*/ 0 w 258128"/>
                <a:gd name="connsiteY8" fmla="*/ 40218 h 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128" h="83335">
                  <a:moveTo>
                    <a:pt x="0" y="40218"/>
                  </a:moveTo>
                  <a:lnTo>
                    <a:pt x="0" y="41966"/>
                  </a:lnTo>
                  <a:cubicBezTo>
                    <a:pt x="0" y="64690"/>
                    <a:pt x="18646" y="83335"/>
                    <a:pt x="41370" y="83335"/>
                  </a:cubicBezTo>
                  <a:lnTo>
                    <a:pt x="257545" y="83335"/>
                  </a:lnTo>
                  <a:cubicBezTo>
                    <a:pt x="258128" y="83335"/>
                    <a:pt x="258128" y="82753"/>
                    <a:pt x="258128" y="82753"/>
                  </a:cubicBezTo>
                  <a:lnTo>
                    <a:pt x="258128" y="596"/>
                  </a:lnTo>
                  <a:cubicBezTo>
                    <a:pt x="258128" y="14"/>
                    <a:pt x="257545" y="14"/>
                    <a:pt x="257545" y="14"/>
                  </a:cubicBezTo>
                  <a:lnTo>
                    <a:pt x="41370" y="14"/>
                  </a:lnTo>
                  <a:cubicBezTo>
                    <a:pt x="18063" y="-569"/>
                    <a:pt x="0" y="17494"/>
                    <a:pt x="0" y="40218"/>
                  </a:cubicBezTo>
                </a:path>
              </a:pathLst>
            </a:custGeom>
            <a:solidFill>
              <a:srgbClr val="DDEEFB"/>
            </a:solidFill>
            <a:ln w="1334" cap="flat">
              <a:noFill/>
              <a:prstDash val="solid"/>
              <a:miter/>
            </a:ln>
          </p:spPr>
          <p:txBody>
            <a:bodyPr rtlCol="0" anchor="ctr"/>
            <a:lstStyle/>
            <a:p>
              <a:endParaRPr lang="de-DE" b="1"/>
            </a:p>
          </p:txBody>
        </p:sp>
      </p:grpSp>
      <p:grpSp>
        <p:nvGrpSpPr>
          <p:cNvPr id="36" name="Gruppieren 35">
            <a:extLst>
              <a:ext uri="{FF2B5EF4-FFF2-40B4-BE49-F238E27FC236}">
                <a16:creationId xmlns:a16="http://schemas.microsoft.com/office/drawing/2014/main" id="{B0001090-2FC4-82A8-7705-0772B5918B1C}"/>
              </a:ext>
            </a:extLst>
          </p:cNvPr>
          <p:cNvGrpSpPr/>
          <p:nvPr/>
        </p:nvGrpSpPr>
        <p:grpSpPr>
          <a:xfrm>
            <a:off x="2058683" y="2992560"/>
            <a:ext cx="1673033" cy="3640016"/>
            <a:chOff x="4269149" y="7923495"/>
            <a:chExt cx="2399825" cy="5221298"/>
          </a:xfrm>
        </p:grpSpPr>
        <p:sp>
          <p:nvSpPr>
            <p:cNvPr id="37" name="Freihandform: Form 36">
              <a:extLst>
                <a:ext uri="{FF2B5EF4-FFF2-40B4-BE49-F238E27FC236}">
                  <a16:creationId xmlns:a16="http://schemas.microsoft.com/office/drawing/2014/main" id="{DBFC3FBE-E2F5-AD77-1A8C-2E9550F09A52}"/>
                </a:ext>
              </a:extLst>
            </p:cNvPr>
            <p:cNvSpPr/>
            <p:nvPr/>
          </p:nvSpPr>
          <p:spPr>
            <a:xfrm>
              <a:off x="5331920" y="8035413"/>
              <a:ext cx="254050" cy="320467"/>
            </a:xfrm>
            <a:custGeom>
              <a:avLst/>
              <a:gdLst>
                <a:gd name="connsiteX0" fmla="*/ 0 w 254050"/>
                <a:gd name="connsiteY0" fmla="*/ 160234 h 320467"/>
                <a:gd name="connsiteX1" fmla="*/ 127025 w 254050"/>
                <a:gd name="connsiteY1" fmla="*/ 320467 h 320467"/>
                <a:gd name="connsiteX2" fmla="*/ 254050 w 254050"/>
                <a:gd name="connsiteY2" fmla="*/ 160234 h 320467"/>
                <a:gd name="connsiteX3" fmla="*/ 127025 w 254050"/>
                <a:gd name="connsiteY3" fmla="*/ 0 h 320467"/>
                <a:gd name="connsiteX4" fmla="*/ 0 w 254050"/>
                <a:gd name="connsiteY4" fmla="*/ 160234 h 320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50" h="320467">
                  <a:moveTo>
                    <a:pt x="0" y="160234"/>
                  </a:moveTo>
                  <a:cubicBezTo>
                    <a:pt x="0" y="248216"/>
                    <a:pt x="56521" y="320467"/>
                    <a:pt x="127025" y="320467"/>
                  </a:cubicBezTo>
                  <a:cubicBezTo>
                    <a:pt x="197530" y="320467"/>
                    <a:pt x="254050" y="248799"/>
                    <a:pt x="254050" y="160234"/>
                  </a:cubicBezTo>
                  <a:cubicBezTo>
                    <a:pt x="254050" y="71668"/>
                    <a:pt x="197530" y="0"/>
                    <a:pt x="127025" y="0"/>
                  </a:cubicBezTo>
                  <a:cubicBezTo>
                    <a:pt x="56521" y="0"/>
                    <a:pt x="0" y="71668"/>
                    <a:pt x="0" y="160234"/>
                  </a:cubicBezTo>
                </a:path>
              </a:pathLst>
            </a:custGeom>
            <a:solidFill>
              <a:srgbClr val="9E7E2E"/>
            </a:solidFill>
            <a:ln w="1334" cap="flat">
              <a:noFill/>
              <a:prstDash val="solid"/>
              <a:miter/>
            </a:ln>
          </p:spPr>
          <p:txBody>
            <a:bodyPr rtlCol="0" anchor="ctr"/>
            <a:lstStyle/>
            <a:p>
              <a:endParaRPr lang="de-DE" b="1"/>
            </a:p>
          </p:txBody>
        </p:sp>
        <p:sp>
          <p:nvSpPr>
            <p:cNvPr id="38" name="Freihandform: Form 37">
              <a:extLst>
                <a:ext uri="{FF2B5EF4-FFF2-40B4-BE49-F238E27FC236}">
                  <a16:creationId xmlns:a16="http://schemas.microsoft.com/office/drawing/2014/main" id="{1082A212-FBD5-6968-E7BA-9DE5DC37D91F}"/>
                </a:ext>
              </a:extLst>
            </p:cNvPr>
            <p:cNvSpPr/>
            <p:nvPr/>
          </p:nvSpPr>
          <p:spPr>
            <a:xfrm>
              <a:off x="5344303" y="8109780"/>
              <a:ext cx="726702" cy="722507"/>
            </a:xfrm>
            <a:custGeom>
              <a:avLst/>
              <a:gdLst>
                <a:gd name="connsiteX0" fmla="*/ 288281 w 726702"/>
                <a:gd name="connsiteY0" fmla="*/ 719624 h 722507"/>
                <a:gd name="connsiteX1" fmla="*/ 294108 w 726702"/>
                <a:gd name="connsiteY1" fmla="*/ 536084 h 722507"/>
                <a:gd name="connsiteX2" fmla="*/ 23161 w 726702"/>
                <a:gd name="connsiteY2" fmla="*/ 529092 h 722507"/>
                <a:gd name="connsiteX3" fmla="*/ 34231 w 726702"/>
                <a:gd name="connsiteY3" fmla="*/ 61793 h 722507"/>
                <a:gd name="connsiteX4" fmla="*/ 35397 w 726702"/>
                <a:gd name="connsiteY4" fmla="*/ 54801 h 722507"/>
                <a:gd name="connsiteX5" fmla="*/ 506204 w 726702"/>
                <a:gd name="connsiteY5" fmla="*/ 30 h 722507"/>
                <a:gd name="connsiteX6" fmla="*/ 533008 w 726702"/>
                <a:gd name="connsiteY6" fmla="*/ 270388 h 722507"/>
                <a:gd name="connsiteX7" fmla="*/ 713640 w 726702"/>
                <a:gd name="connsiteY7" fmla="*/ 237758 h 722507"/>
                <a:gd name="connsiteX8" fmla="*/ 523102 w 726702"/>
                <a:gd name="connsiteY8" fmla="*/ 480731 h 722507"/>
                <a:gd name="connsiteX9" fmla="*/ 550489 w 726702"/>
                <a:gd name="connsiteY9" fmla="*/ 722537 h 72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6702" h="722507">
                  <a:moveTo>
                    <a:pt x="288281" y="719624"/>
                  </a:moveTo>
                  <a:lnTo>
                    <a:pt x="294108" y="536084"/>
                  </a:lnTo>
                  <a:cubicBezTo>
                    <a:pt x="294108" y="536084"/>
                    <a:pt x="71523" y="554147"/>
                    <a:pt x="23161" y="529092"/>
                  </a:cubicBezTo>
                  <a:cubicBezTo>
                    <a:pt x="23161" y="529092"/>
                    <a:pt x="-35691" y="227853"/>
                    <a:pt x="34231" y="61793"/>
                  </a:cubicBezTo>
                  <a:lnTo>
                    <a:pt x="35397" y="54801"/>
                  </a:lnTo>
                  <a:lnTo>
                    <a:pt x="506204" y="30"/>
                  </a:lnTo>
                  <a:lnTo>
                    <a:pt x="533008" y="270388"/>
                  </a:lnTo>
                  <a:cubicBezTo>
                    <a:pt x="549323" y="223774"/>
                    <a:pt x="679844" y="170752"/>
                    <a:pt x="713640" y="237758"/>
                  </a:cubicBezTo>
                  <a:cubicBezTo>
                    <a:pt x="787640" y="383425"/>
                    <a:pt x="523102" y="480731"/>
                    <a:pt x="523102" y="480731"/>
                  </a:cubicBezTo>
                  <a:lnTo>
                    <a:pt x="550489" y="722537"/>
                  </a:lnTo>
                </a:path>
              </a:pathLst>
            </a:custGeom>
            <a:solidFill>
              <a:srgbClr val="E0A49B"/>
            </a:solidFill>
            <a:ln w="1334" cap="flat">
              <a:noFill/>
              <a:prstDash val="solid"/>
              <a:miter/>
            </a:ln>
          </p:spPr>
          <p:txBody>
            <a:bodyPr rtlCol="0" anchor="ctr"/>
            <a:lstStyle/>
            <a:p>
              <a:endParaRPr lang="de-DE" b="1"/>
            </a:p>
          </p:txBody>
        </p:sp>
        <p:sp>
          <p:nvSpPr>
            <p:cNvPr id="39" name="Freihandform: Form 38">
              <a:extLst>
                <a:ext uri="{FF2B5EF4-FFF2-40B4-BE49-F238E27FC236}">
                  <a16:creationId xmlns:a16="http://schemas.microsoft.com/office/drawing/2014/main" id="{0D3C20F2-956B-1CFC-C19D-6311814C29A9}"/>
                </a:ext>
              </a:extLst>
            </p:cNvPr>
            <p:cNvSpPr/>
            <p:nvPr/>
          </p:nvSpPr>
          <p:spPr>
            <a:xfrm>
              <a:off x="5637246" y="8614002"/>
              <a:ext cx="150914" cy="100801"/>
            </a:xfrm>
            <a:custGeom>
              <a:avLst/>
              <a:gdLst>
                <a:gd name="connsiteX0" fmla="*/ 0 w 150914"/>
                <a:gd name="connsiteY0" fmla="*/ 32047 h 100801"/>
                <a:gd name="connsiteX1" fmla="*/ 150915 w 150914"/>
                <a:gd name="connsiteY1" fmla="*/ 0 h 100801"/>
                <a:gd name="connsiteX2" fmla="*/ 583 w 150914"/>
                <a:gd name="connsiteY2" fmla="*/ 100802 h 100801"/>
              </a:gdLst>
              <a:ahLst/>
              <a:cxnLst>
                <a:cxn ang="0">
                  <a:pos x="connsiteX0" y="connsiteY0"/>
                </a:cxn>
                <a:cxn ang="0">
                  <a:pos x="connsiteX1" y="connsiteY1"/>
                </a:cxn>
                <a:cxn ang="0">
                  <a:pos x="connsiteX2" y="connsiteY2"/>
                </a:cxn>
              </a:cxnLst>
              <a:rect l="l" t="t" r="r" b="b"/>
              <a:pathLst>
                <a:path w="150914" h="100801">
                  <a:moveTo>
                    <a:pt x="0" y="32047"/>
                  </a:moveTo>
                  <a:lnTo>
                    <a:pt x="150915" y="0"/>
                  </a:lnTo>
                  <a:lnTo>
                    <a:pt x="583" y="100802"/>
                  </a:lnTo>
                  <a:close/>
                </a:path>
              </a:pathLst>
            </a:custGeom>
            <a:solidFill>
              <a:srgbClr val="020203">
                <a:alpha val="40000"/>
              </a:srgbClr>
            </a:solidFill>
            <a:ln w="1334" cap="flat">
              <a:noFill/>
              <a:prstDash val="solid"/>
              <a:miter/>
            </a:ln>
          </p:spPr>
          <p:txBody>
            <a:bodyPr rtlCol="0" anchor="ctr"/>
            <a:lstStyle/>
            <a:p>
              <a:endParaRPr lang="de-DE" b="1"/>
            </a:p>
          </p:txBody>
        </p:sp>
        <p:sp>
          <p:nvSpPr>
            <p:cNvPr id="40" name="Freihandform: Form 39">
              <a:extLst>
                <a:ext uri="{FF2B5EF4-FFF2-40B4-BE49-F238E27FC236}">
                  <a16:creationId xmlns:a16="http://schemas.microsoft.com/office/drawing/2014/main" id="{53CE8D69-B13F-C76D-68F3-3FB9BC737B4D}"/>
                </a:ext>
              </a:extLst>
            </p:cNvPr>
            <p:cNvSpPr/>
            <p:nvPr/>
          </p:nvSpPr>
          <p:spPr>
            <a:xfrm>
              <a:off x="5465354" y="8376273"/>
              <a:ext cx="62347" cy="128186"/>
            </a:xfrm>
            <a:custGeom>
              <a:avLst/>
              <a:gdLst>
                <a:gd name="connsiteX0" fmla="*/ 51859 w 62347"/>
                <a:gd name="connsiteY0" fmla="*/ 0 h 128186"/>
                <a:gd name="connsiteX1" fmla="*/ 0 w 62347"/>
                <a:gd name="connsiteY1" fmla="*/ 127604 h 128186"/>
                <a:gd name="connsiteX2" fmla="*/ 62347 w 62347"/>
                <a:gd name="connsiteY2" fmla="*/ 128187 h 128186"/>
              </a:gdLst>
              <a:ahLst/>
              <a:cxnLst>
                <a:cxn ang="0">
                  <a:pos x="connsiteX0" y="connsiteY0"/>
                </a:cxn>
                <a:cxn ang="0">
                  <a:pos x="connsiteX1" y="connsiteY1"/>
                </a:cxn>
                <a:cxn ang="0">
                  <a:pos x="connsiteX2" y="connsiteY2"/>
                </a:cxn>
              </a:cxnLst>
              <a:rect l="l" t="t" r="r" b="b"/>
              <a:pathLst>
                <a:path w="62347" h="128186">
                  <a:moveTo>
                    <a:pt x="51859" y="0"/>
                  </a:moveTo>
                  <a:lnTo>
                    <a:pt x="0" y="127604"/>
                  </a:lnTo>
                  <a:lnTo>
                    <a:pt x="62347" y="128187"/>
                  </a:lnTo>
                  <a:close/>
                </a:path>
              </a:pathLst>
            </a:custGeom>
            <a:solidFill>
              <a:srgbClr val="F2C8BF"/>
            </a:solidFill>
            <a:ln w="1334" cap="flat">
              <a:noFill/>
              <a:prstDash val="solid"/>
              <a:miter/>
            </a:ln>
          </p:spPr>
          <p:txBody>
            <a:bodyPr rtlCol="0" anchor="ctr"/>
            <a:lstStyle/>
            <a:p>
              <a:endParaRPr lang="de-DE" b="1"/>
            </a:p>
          </p:txBody>
        </p:sp>
        <p:sp>
          <p:nvSpPr>
            <p:cNvPr id="41" name="Freihandform: Form 40">
              <a:extLst>
                <a:ext uri="{FF2B5EF4-FFF2-40B4-BE49-F238E27FC236}">
                  <a16:creationId xmlns:a16="http://schemas.microsoft.com/office/drawing/2014/main" id="{947F041E-21FD-2870-E435-7538E3E3BAF6}"/>
                </a:ext>
              </a:extLst>
            </p:cNvPr>
            <p:cNvSpPr/>
            <p:nvPr/>
          </p:nvSpPr>
          <p:spPr>
            <a:xfrm>
              <a:off x="5572103" y="8355841"/>
              <a:ext cx="62111" cy="62266"/>
            </a:xfrm>
            <a:custGeom>
              <a:avLst/>
              <a:gdLst>
                <a:gd name="connsiteX0" fmla="*/ 465 w 62111"/>
                <a:gd name="connsiteY0" fmla="*/ 25676 h 62266"/>
                <a:gd name="connsiteX1" fmla="*/ 25521 w 62111"/>
                <a:gd name="connsiteY1" fmla="*/ 61801 h 62266"/>
                <a:gd name="connsiteX2" fmla="*/ 61647 w 62111"/>
                <a:gd name="connsiteY2" fmla="*/ 36747 h 62266"/>
                <a:gd name="connsiteX3" fmla="*/ 36591 w 62111"/>
                <a:gd name="connsiteY3" fmla="*/ 621 h 62266"/>
                <a:gd name="connsiteX4" fmla="*/ 465 w 62111"/>
                <a:gd name="connsiteY4" fmla="*/ 25676 h 6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1" h="62266">
                  <a:moveTo>
                    <a:pt x="465" y="25676"/>
                  </a:moveTo>
                  <a:cubicBezTo>
                    <a:pt x="-2449" y="43156"/>
                    <a:pt x="8623" y="58888"/>
                    <a:pt x="25521" y="61801"/>
                  </a:cubicBezTo>
                  <a:cubicBezTo>
                    <a:pt x="43001" y="64715"/>
                    <a:pt x="58733" y="53644"/>
                    <a:pt x="61647" y="36747"/>
                  </a:cubicBezTo>
                  <a:cubicBezTo>
                    <a:pt x="64560" y="19267"/>
                    <a:pt x="53489" y="3535"/>
                    <a:pt x="36591" y="621"/>
                  </a:cubicBezTo>
                  <a:cubicBezTo>
                    <a:pt x="20276" y="-2875"/>
                    <a:pt x="3378" y="8779"/>
                    <a:pt x="465" y="25676"/>
                  </a:cubicBezTo>
                </a:path>
              </a:pathLst>
            </a:custGeom>
            <a:solidFill>
              <a:srgbClr val="1E1E1C"/>
            </a:solidFill>
            <a:ln w="1334" cap="flat">
              <a:noFill/>
              <a:prstDash val="solid"/>
              <a:miter/>
            </a:ln>
          </p:spPr>
          <p:txBody>
            <a:bodyPr rtlCol="0" anchor="ctr"/>
            <a:lstStyle/>
            <a:p>
              <a:endParaRPr lang="de-DE" b="1"/>
            </a:p>
          </p:txBody>
        </p:sp>
        <p:sp>
          <p:nvSpPr>
            <p:cNvPr id="42" name="Freihandform: Form 41">
              <a:extLst>
                <a:ext uri="{FF2B5EF4-FFF2-40B4-BE49-F238E27FC236}">
                  <a16:creationId xmlns:a16="http://schemas.microsoft.com/office/drawing/2014/main" id="{B0B71FEE-A397-D37F-A209-363FA510A611}"/>
                </a:ext>
              </a:extLst>
            </p:cNvPr>
            <p:cNvSpPr/>
            <p:nvPr/>
          </p:nvSpPr>
          <p:spPr>
            <a:xfrm>
              <a:off x="5397881" y="8355841"/>
              <a:ext cx="62111" cy="62266"/>
            </a:xfrm>
            <a:custGeom>
              <a:avLst/>
              <a:gdLst>
                <a:gd name="connsiteX0" fmla="*/ 465 w 62111"/>
                <a:gd name="connsiteY0" fmla="*/ 25676 h 62266"/>
                <a:gd name="connsiteX1" fmla="*/ 25521 w 62111"/>
                <a:gd name="connsiteY1" fmla="*/ 61801 h 62266"/>
                <a:gd name="connsiteX2" fmla="*/ 61647 w 62111"/>
                <a:gd name="connsiteY2" fmla="*/ 36747 h 62266"/>
                <a:gd name="connsiteX3" fmla="*/ 36592 w 62111"/>
                <a:gd name="connsiteY3" fmla="*/ 621 h 62266"/>
                <a:gd name="connsiteX4" fmla="*/ 465 w 62111"/>
                <a:gd name="connsiteY4" fmla="*/ 25676 h 6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1" h="62266">
                  <a:moveTo>
                    <a:pt x="465" y="25676"/>
                  </a:moveTo>
                  <a:cubicBezTo>
                    <a:pt x="-2449" y="43156"/>
                    <a:pt x="8623" y="58888"/>
                    <a:pt x="25521" y="61801"/>
                  </a:cubicBezTo>
                  <a:cubicBezTo>
                    <a:pt x="43001" y="64715"/>
                    <a:pt x="58733" y="53644"/>
                    <a:pt x="61647" y="36747"/>
                  </a:cubicBezTo>
                  <a:cubicBezTo>
                    <a:pt x="64560" y="19267"/>
                    <a:pt x="53489" y="3535"/>
                    <a:pt x="36592" y="621"/>
                  </a:cubicBezTo>
                  <a:cubicBezTo>
                    <a:pt x="20276" y="-2875"/>
                    <a:pt x="3378" y="8779"/>
                    <a:pt x="465" y="25676"/>
                  </a:cubicBezTo>
                </a:path>
              </a:pathLst>
            </a:custGeom>
            <a:solidFill>
              <a:srgbClr val="1E1E1C"/>
            </a:solidFill>
            <a:ln w="1334" cap="flat">
              <a:noFill/>
              <a:prstDash val="solid"/>
              <a:miter/>
            </a:ln>
          </p:spPr>
          <p:txBody>
            <a:bodyPr rtlCol="0" anchor="ctr"/>
            <a:lstStyle/>
            <a:p>
              <a:endParaRPr lang="de-DE" b="1"/>
            </a:p>
          </p:txBody>
        </p:sp>
        <p:sp>
          <p:nvSpPr>
            <p:cNvPr id="43" name="Freihandform: Form 42">
              <a:extLst>
                <a:ext uri="{FF2B5EF4-FFF2-40B4-BE49-F238E27FC236}">
                  <a16:creationId xmlns:a16="http://schemas.microsoft.com/office/drawing/2014/main" id="{710C7CC7-C962-2283-F847-B7DEAC1D597B}"/>
                </a:ext>
              </a:extLst>
            </p:cNvPr>
            <p:cNvSpPr/>
            <p:nvPr/>
          </p:nvSpPr>
          <p:spPr>
            <a:xfrm>
              <a:off x="5242289" y="7923495"/>
              <a:ext cx="766659" cy="502888"/>
            </a:xfrm>
            <a:custGeom>
              <a:avLst/>
              <a:gdLst>
                <a:gd name="connsiteX0" fmla="*/ 599479 w 766659"/>
                <a:gd name="connsiteY0" fmla="*/ 502888 h 502888"/>
                <a:gd name="connsiteX1" fmla="*/ 737575 w 766659"/>
                <a:gd name="connsiteY1" fmla="*/ 396260 h 502888"/>
                <a:gd name="connsiteX2" fmla="*/ 764378 w 766659"/>
                <a:gd name="connsiteY2" fmla="*/ 282640 h 502888"/>
                <a:gd name="connsiteX3" fmla="*/ 636188 w 766659"/>
                <a:gd name="connsiteY3" fmla="*/ 41998 h 502888"/>
                <a:gd name="connsiteX4" fmla="*/ 291823 w 766659"/>
                <a:gd name="connsiteY4" fmla="*/ 27432 h 502888"/>
                <a:gd name="connsiteX5" fmla="*/ 44182 w 766659"/>
                <a:gd name="connsiteY5" fmla="*/ 14030 h 502888"/>
                <a:gd name="connsiteX6" fmla="*/ 319791 w 766659"/>
                <a:gd name="connsiteY6" fmla="*/ 290215 h 502888"/>
                <a:gd name="connsiteX7" fmla="*/ 529557 w 766659"/>
                <a:gd name="connsiteY7" fmla="*/ 289049 h 502888"/>
                <a:gd name="connsiteX8" fmla="*/ 599479 w 766659"/>
                <a:gd name="connsiteY8" fmla="*/ 502888 h 50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659" h="502888">
                  <a:moveTo>
                    <a:pt x="599479" y="502888"/>
                  </a:moveTo>
                  <a:cubicBezTo>
                    <a:pt x="643763" y="426559"/>
                    <a:pt x="708441" y="403252"/>
                    <a:pt x="737575" y="396260"/>
                  </a:cubicBezTo>
                  <a:cubicBezTo>
                    <a:pt x="749229" y="363048"/>
                    <a:pt x="757969" y="324009"/>
                    <a:pt x="764378" y="282640"/>
                  </a:cubicBezTo>
                  <a:cubicBezTo>
                    <a:pt x="781276" y="172516"/>
                    <a:pt x="700866" y="71132"/>
                    <a:pt x="636188" y="41998"/>
                  </a:cubicBezTo>
                  <a:cubicBezTo>
                    <a:pt x="570928" y="12865"/>
                    <a:pt x="457305" y="-27922"/>
                    <a:pt x="291823" y="27432"/>
                  </a:cubicBezTo>
                  <a:cubicBezTo>
                    <a:pt x="180530" y="64722"/>
                    <a:pt x="109443" y="-24426"/>
                    <a:pt x="44182" y="14030"/>
                  </a:cubicBezTo>
                  <a:cubicBezTo>
                    <a:pt x="-67693" y="78706"/>
                    <a:pt x="36025" y="362465"/>
                    <a:pt x="319791" y="290215"/>
                  </a:cubicBezTo>
                  <a:cubicBezTo>
                    <a:pt x="522565" y="238357"/>
                    <a:pt x="527809" y="251176"/>
                    <a:pt x="529557" y="289049"/>
                  </a:cubicBezTo>
                  <a:cubicBezTo>
                    <a:pt x="535384" y="410244"/>
                    <a:pt x="553447" y="481330"/>
                    <a:pt x="599479" y="502888"/>
                  </a:cubicBezTo>
                  <a:close/>
                </a:path>
              </a:pathLst>
            </a:custGeom>
            <a:solidFill>
              <a:srgbClr val="F4D99D"/>
            </a:solidFill>
            <a:ln w="1334" cap="flat">
              <a:noFill/>
              <a:prstDash val="solid"/>
              <a:miter/>
            </a:ln>
          </p:spPr>
          <p:txBody>
            <a:bodyPr rtlCol="0" anchor="ctr"/>
            <a:lstStyle/>
            <a:p>
              <a:endParaRPr lang="de-DE" b="1"/>
            </a:p>
          </p:txBody>
        </p:sp>
        <p:grpSp>
          <p:nvGrpSpPr>
            <p:cNvPr id="44" name="Grafik 3">
              <a:extLst>
                <a:ext uri="{FF2B5EF4-FFF2-40B4-BE49-F238E27FC236}">
                  <a16:creationId xmlns:a16="http://schemas.microsoft.com/office/drawing/2014/main" id="{009611AF-2E47-CA3B-AF9A-3FA3BFB811B0}"/>
                </a:ext>
              </a:extLst>
            </p:cNvPr>
            <p:cNvGrpSpPr/>
            <p:nvPr/>
          </p:nvGrpSpPr>
          <p:grpSpPr>
            <a:xfrm>
              <a:off x="5541111" y="8509711"/>
              <a:ext cx="273913" cy="42787"/>
              <a:chOff x="11097739" y="2617823"/>
              <a:chExt cx="273913" cy="42787"/>
            </a:xfrm>
          </p:grpSpPr>
          <p:sp>
            <p:nvSpPr>
              <p:cNvPr id="57" name="Freihandform: Form 56">
                <a:extLst>
                  <a:ext uri="{FF2B5EF4-FFF2-40B4-BE49-F238E27FC236}">
                    <a16:creationId xmlns:a16="http://schemas.microsoft.com/office/drawing/2014/main" id="{150E39AC-8509-1FC0-013C-45106F674607}"/>
                  </a:ext>
                </a:extLst>
              </p:cNvPr>
              <p:cNvSpPr/>
              <p:nvPr/>
            </p:nvSpPr>
            <p:spPr>
              <a:xfrm>
                <a:off x="11097739" y="2617823"/>
                <a:ext cx="62929" cy="35549"/>
              </a:xfrm>
              <a:custGeom>
                <a:avLst/>
                <a:gdLst>
                  <a:gd name="connsiteX0" fmla="*/ 63005 w 62929"/>
                  <a:gd name="connsiteY0" fmla="*/ 95 h 35549"/>
                  <a:gd name="connsiteX1" fmla="*/ 75 w 62929"/>
                  <a:gd name="connsiteY1" fmla="*/ 35637 h 35549"/>
                </a:gdLst>
                <a:ahLst/>
                <a:cxnLst>
                  <a:cxn ang="0">
                    <a:pos x="connsiteX0" y="connsiteY0"/>
                  </a:cxn>
                  <a:cxn ang="0">
                    <a:pos x="connsiteX1" y="connsiteY1"/>
                  </a:cxn>
                </a:cxnLst>
                <a:rect l="l" t="t" r="r" b="b"/>
                <a:pathLst>
                  <a:path w="62929" h="35549">
                    <a:moveTo>
                      <a:pt x="63005" y="95"/>
                    </a:moveTo>
                    <a:cubicBezTo>
                      <a:pt x="63005" y="95"/>
                      <a:pt x="43194" y="36220"/>
                      <a:pt x="75" y="35637"/>
                    </a:cubicBezTo>
                  </a:path>
                </a:pathLst>
              </a:custGeom>
              <a:solidFill>
                <a:srgbClr val="FFFFFF"/>
              </a:solidFill>
              <a:ln w="1334" cap="flat">
                <a:noFill/>
                <a:prstDash val="solid"/>
                <a:miter/>
              </a:ln>
            </p:spPr>
            <p:txBody>
              <a:bodyPr rtlCol="0" anchor="ctr"/>
              <a:lstStyle/>
              <a:p>
                <a:endParaRPr lang="de-DE" b="1"/>
              </a:p>
            </p:txBody>
          </p:sp>
          <p:sp>
            <p:nvSpPr>
              <p:cNvPr id="58" name="Freihandform: Form 57">
                <a:extLst>
                  <a:ext uri="{FF2B5EF4-FFF2-40B4-BE49-F238E27FC236}">
                    <a16:creationId xmlns:a16="http://schemas.microsoft.com/office/drawing/2014/main" id="{00722047-EF61-FE5C-76DF-FF4FB2E9EEEE}"/>
                  </a:ext>
                </a:extLst>
              </p:cNvPr>
              <p:cNvSpPr/>
              <p:nvPr/>
            </p:nvSpPr>
            <p:spPr>
              <a:xfrm>
                <a:off x="11097739" y="2617823"/>
                <a:ext cx="62929" cy="35549"/>
              </a:xfrm>
              <a:custGeom>
                <a:avLst/>
                <a:gdLst>
                  <a:gd name="connsiteX0" fmla="*/ 63005 w 62929"/>
                  <a:gd name="connsiteY0" fmla="*/ 95 h 35549"/>
                  <a:gd name="connsiteX1" fmla="*/ 75 w 62929"/>
                  <a:gd name="connsiteY1" fmla="*/ 35637 h 35549"/>
                </a:gdLst>
                <a:ahLst/>
                <a:cxnLst>
                  <a:cxn ang="0">
                    <a:pos x="connsiteX0" y="connsiteY0"/>
                  </a:cxn>
                  <a:cxn ang="0">
                    <a:pos x="connsiteX1" y="connsiteY1"/>
                  </a:cxn>
                </a:cxnLst>
                <a:rect l="l" t="t" r="r" b="b"/>
                <a:pathLst>
                  <a:path w="62929" h="35549">
                    <a:moveTo>
                      <a:pt x="63005" y="95"/>
                    </a:moveTo>
                    <a:cubicBezTo>
                      <a:pt x="63005" y="95"/>
                      <a:pt x="43194" y="36220"/>
                      <a:pt x="75" y="35637"/>
                    </a:cubicBezTo>
                  </a:path>
                </a:pathLst>
              </a:custGeom>
              <a:noFill/>
              <a:ln w="5338" cap="flat">
                <a:solidFill>
                  <a:srgbClr val="252535"/>
                </a:solidFill>
                <a:prstDash val="solid"/>
                <a:miter/>
              </a:ln>
            </p:spPr>
            <p:txBody>
              <a:bodyPr rtlCol="0" anchor="ctr"/>
              <a:lstStyle/>
              <a:p>
                <a:endParaRPr lang="de-DE" b="1"/>
              </a:p>
            </p:txBody>
          </p:sp>
        </p:grpSp>
        <p:sp>
          <p:nvSpPr>
            <p:cNvPr id="45" name="Freihandform: Form 44">
              <a:extLst>
                <a:ext uri="{FF2B5EF4-FFF2-40B4-BE49-F238E27FC236}">
                  <a16:creationId xmlns:a16="http://schemas.microsoft.com/office/drawing/2014/main" id="{843F75E6-E4B4-E0A8-CC7E-B56CFBB667BB}"/>
                </a:ext>
              </a:extLst>
            </p:cNvPr>
            <p:cNvSpPr/>
            <p:nvPr/>
          </p:nvSpPr>
          <p:spPr>
            <a:xfrm>
              <a:off x="5532363" y="8311015"/>
              <a:ext cx="144505" cy="144501"/>
            </a:xfrm>
            <a:custGeom>
              <a:avLst/>
              <a:gdLst>
                <a:gd name="connsiteX0" fmla="*/ 0 w 144505"/>
                <a:gd name="connsiteY0" fmla="*/ 72251 h 144501"/>
                <a:gd name="connsiteX1" fmla="*/ 72253 w 144505"/>
                <a:gd name="connsiteY1" fmla="*/ 144502 h 144501"/>
                <a:gd name="connsiteX2" fmla="*/ 144506 w 144505"/>
                <a:gd name="connsiteY2" fmla="*/ 72251 h 144501"/>
                <a:gd name="connsiteX3" fmla="*/ 72253 w 144505"/>
                <a:gd name="connsiteY3" fmla="*/ 0 h 144501"/>
                <a:gd name="connsiteX4" fmla="*/ 0 w 144505"/>
                <a:gd name="connsiteY4" fmla="*/ 72251 h 144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05" h="144501">
                  <a:moveTo>
                    <a:pt x="0" y="72251"/>
                  </a:moveTo>
                  <a:cubicBezTo>
                    <a:pt x="0" y="112455"/>
                    <a:pt x="32048" y="144502"/>
                    <a:pt x="72253" y="144502"/>
                  </a:cubicBezTo>
                  <a:cubicBezTo>
                    <a:pt x="111876" y="144502"/>
                    <a:pt x="144506" y="112455"/>
                    <a:pt x="144506" y="72251"/>
                  </a:cubicBezTo>
                  <a:cubicBezTo>
                    <a:pt x="144506" y="32047"/>
                    <a:pt x="112458" y="0"/>
                    <a:pt x="72253" y="0"/>
                  </a:cubicBezTo>
                  <a:cubicBezTo>
                    <a:pt x="32048" y="0"/>
                    <a:pt x="0" y="32047"/>
                    <a:pt x="0" y="72251"/>
                  </a:cubicBezTo>
                  <a:close/>
                </a:path>
              </a:pathLst>
            </a:custGeom>
            <a:noFill/>
            <a:ln w="5338" cap="flat">
              <a:solidFill>
                <a:srgbClr val="252535"/>
              </a:solidFill>
              <a:prstDash val="solid"/>
              <a:miter/>
            </a:ln>
          </p:spPr>
          <p:txBody>
            <a:bodyPr rtlCol="0" anchor="ctr"/>
            <a:lstStyle/>
            <a:p>
              <a:endParaRPr lang="de-DE" b="1"/>
            </a:p>
          </p:txBody>
        </p:sp>
        <p:sp>
          <p:nvSpPr>
            <p:cNvPr id="46" name="Freihandform: Form 45">
              <a:extLst>
                <a:ext uri="{FF2B5EF4-FFF2-40B4-BE49-F238E27FC236}">
                  <a16:creationId xmlns:a16="http://schemas.microsoft.com/office/drawing/2014/main" id="{25004F1D-D21C-7CB2-E6EB-DC7CCDC802B4}"/>
                </a:ext>
              </a:extLst>
            </p:cNvPr>
            <p:cNvSpPr/>
            <p:nvPr/>
          </p:nvSpPr>
          <p:spPr>
            <a:xfrm>
              <a:off x="5351149" y="8311015"/>
              <a:ext cx="144505" cy="144501"/>
            </a:xfrm>
            <a:custGeom>
              <a:avLst/>
              <a:gdLst>
                <a:gd name="connsiteX0" fmla="*/ 0 w 144505"/>
                <a:gd name="connsiteY0" fmla="*/ 72251 h 144501"/>
                <a:gd name="connsiteX1" fmla="*/ 72253 w 144505"/>
                <a:gd name="connsiteY1" fmla="*/ 144502 h 144501"/>
                <a:gd name="connsiteX2" fmla="*/ 144506 w 144505"/>
                <a:gd name="connsiteY2" fmla="*/ 72251 h 144501"/>
                <a:gd name="connsiteX3" fmla="*/ 72253 w 144505"/>
                <a:gd name="connsiteY3" fmla="*/ 0 h 144501"/>
                <a:gd name="connsiteX4" fmla="*/ 0 w 144505"/>
                <a:gd name="connsiteY4" fmla="*/ 72251 h 144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05" h="144501">
                  <a:moveTo>
                    <a:pt x="0" y="72251"/>
                  </a:moveTo>
                  <a:cubicBezTo>
                    <a:pt x="0" y="112455"/>
                    <a:pt x="32048" y="144502"/>
                    <a:pt x="72253" y="144502"/>
                  </a:cubicBezTo>
                  <a:cubicBezTo>
                    <a:pt x="111875" y="144502"/>
                    <a:pt x="144506" y="112455"/>
                    <a:pt x="144506" y="72251"/>
                  </a:cubicBezTo>
                  <a:cubicBezTo>
                    <a:pt x="144506" y="32047"/>
                    <a:pt x="112458" y="0"/>
                    <a:pt x="72253" y="0"/>
                  </a:cubicBezTo>
                  <a:cubicBezTo>
                    <a:pt x="32048" y="0"/>
                    <a:pt x="0" y="32047"/>
                    <a:pt x="0" y="72251"/>
                  </a:cubicBezTo>
                  <a:close/>
                </a:path>
              </a:pathLst>
            </a:custGeom>
            <a:noFill/>
            <a:ln w="5338" cap="flat">
              <a:solidFill>
                <a:srgbClr val="252535"/>
              </a:solidFill>
              <a:prstDash val="solid"/>
              <a:miter/>
            </a:ln>
          </p:spPr>
          <p:txBody>
            <a:bodyPr rtlCol="0" anchor="ctr"/>
            <a:lstStyle/>
            <a:p>
              <a:endParaRPr lang="de-DE" b="1"/>
            </a:p>
          </p:txBody>
        </p:sp>
        <p:sp>
          <p:nvSpPr>
            <p:cNvPr id="47" name="Freihandform: Form 46">
              <a:extLst>
                <a:ext uri="{FF2B5EF4-FFF2-40B4-BE49-F238E27FC236}">
                  <a16:creationId xmlns:a16="http://schemas.microsoft.com/office/drawing/2014/main" id="{3D1AE683-2063-B455-AC01-78C4F0E55BEE}"/>
                </a:ext>
              </a:extLst>
            </p:cNvPr>
            <p:cNvSpPr/>
            <p:nvPr/>
          </p:nvSpPr>
          <p:spPr>
            <a:xfrm>
              <a:off x="5500898" y="8386179"/>
              <a:ext cx="30882" cy="5826"/>
            </a:xfrm>
            <a:custGeom>
              <a:avLst/>
              <a:gdLst>
                <a:gd name="connsiteX0" fmla="*/ 0 w 30882"/>
                <a:gd name="connsiteY0" fmla="*/ 0 h 5826"/>
                <a:gd name="connsiteX1" fmla="*/ 30882 w 30882"/>
                <a:gd name="connsiteY1" fmla="*/ 0 h 5826"/>
              </a:gdLst>
              <a:ahLst/>
              <a:cxnLst>
                <a:cxn ang="0">
                  <a:pos x="connsiteX0" y="connsiteY0"/>
                </a:cxn>
                <a:cxn ang="0">
                  <a:pos x="connsiteX1" y="connsiteY1"/>
                </a:cxn>
              </a:cxnLst>
              <a:rect l="l" t="t" r="r" b="b"/>
              <a:pathLst>
                <a:path w="30882" h="5826">
                  <a:moveTo>
                    <a:pt x="0" y="0"/>
                  </a:moveTo>
                  <a:lnTo>
                    <a:pt x="30882" y="0"/>
                  </a:lnTo>
                </a:path>
              </a:pathLst>
            </a:custGeom>
            <a:noFill/>
            <a:ln w="5338" cap="flat">
              <a:solidFill>
                <a:srgbClr val="252535"/>
              </a:solidFill>
              <a:prstDash val="solid"/>
              <a:miter/>
            </a:ln>
          </p:spPr>
          <p:txBody>
            <a:bodyPr rtlCol="0" anchor="ctr"/>
            <a:lstStyle/>
            <a:p>
              <a:endParaRPr lang="de-DE" b="1"/>
            </a:p>
          </p:txBody>
        </p:sp>
        <p:sp>
          <p:nvSpPr>
            <p:cNvPr id="48" name="Freihandform: Form 47">
              <a:extLst>
                <a:ext uri="{FF2B5EF4-FFF2-40B4-BE49-F238E27FC236}">
                  <a16:creationId xmlns:a16="http://schemas.microsoft.com/office/drawing/2014/main" id="{2F981891-22B6-DBA4-08B6-AFCBCBB5ADA9}"/>
                </a:ext>
              </a:extLst>
            </p:cNvPr>
            <p:cNvSpPr/>
            <p:nvPr/>
          </p:nvSpPr>
          <p:spPr>
            <a:xfrm>
              <a:off x="5676286" y="8383265"/>
              <a:ext cx="178300" cy="5826"/>
            </a:xfrm>
            <a:custGeom>
              <a:avLst/>
              <a:gdLst>
                <a:gd name="connsiteX0" fmla="*/ 0 w 178300"/>
                <a:gd name="connsiteY0" fmla="*/ 0 h 5826"/>
                <a:gd name="connsiteX1" fmla="*/ 178301 w 178300"/>
                <a:gd name="connsiteY1" fmla="*/ 0 h 5826"/>
              </a:gdLst>
              <a:ahLst/>
              <a:cxnLst>
                <a:cxn ang="0">
                  <a:pos x="connsiteX0" y="connsiteY0"/>
                </a:cxn>
                <a:cxn ang="0">
                  <a:pos x="connsiteX1" y="connsiteY1"/>
                </a:cxn>
              </a:cxnLst>
              <a:rect l="l" t="t" r="r" b="b"/>
              <a:pathLst>
                <a:path w="178300" h="5826">
                  <a:moveTo>
                    <a:pt x="0" y="0"/>
                  </a:moveTo>
                  <a:lnTo>
                    <a:pt x="178301" y="0"/>
                  </a:lnTo>
                </a:path>
              </a:pathLst>
            </a:custGeom>
            <a:noFill/>
            <a:ln w="5338" cap="flat">
              <a:solidFill>
                <a:srgbClr val="252535"/>
              </a:solidFill>
              <a:prstDash val="solid"/>
              <a:miter/>
            </a:ln>
          </p:spPr>
          <p:txBody>
            <a:bodyPr rtlCol="0" anchor="ctr"/>
            <a:lstStyle/>
            <a:p>
              <a:endParaRPr lang="de-DE" b="1"/>
            </a:p>
          </p:txBody>
        </p:sp>
        <p:sp>
          <p:nvSpPr>
            <p:cNvPr id="49" name="Freihandform: Form 48">
              <a:extLst>
                <a:ext uri="{FF2B5EF4-FFF2-40B4-BE49-F238E27FC236}">
                  <a16:creationId xmlns:a16="http://schemas.microsoft.com/office/drawing/2014/main" id="{17552451-71D2-F71E-C691-E0636DC02D2E}"/>
                </a:ext>
              </a:extLst>
            </p:cNvPr>
            <p:cNvSpPr/>
            <p:nvPr/>
          </p:nvSpPr>
          <p:spPr>
            <a:xfrm>
              <a:off x="4995130" y="12713620"/>
              <a:ext cx="1574991" cy="431173"/>
            </a:xfrm>
            <a:custGeom>
              <a:avLst/>
              <a:gdLst>
                <a:gd name="connsiteX0" fmla="*/ 645030 w 1574991"/>
                <a:gd name="connsiteY0" fmla="*/ 461 h 431173"/>
                <a:gd name="connsiteX1" fmla="*/ 672999 w 1574991"/>
                <a:gd name="connsiteY1" fmla="*/ 431635 h 431173"/>
                <a:gd name="connsiteX2" fmla="*/ 0 w 1574991"/>
                <a:gd name="connsiteY2" fmla="*/ 431635 h 431173"/>
                <a:gd name="connsiteX3" fmla="*/ 452744 w 1574991"/>
                <a:gd name="connsiteY3" fmla="*/ 249260 h 431173"/>
                <a:gd name="connsiteX4" fmla="*/ 450997 w 1574991"/>
                <a:gd name="connsiteY4" fmla="*/ 98932 h 431173"/>
                <a:gd name="connsiteX5" fmla="*/ 645030 w 1574991"/>
                <a:gd name="connsiteY5" fmla="*/ 461 h 431173"/>
                <a:gd name="connsiteX6" fmla="*/ 1439226 w 1574991"/>
                <a:gd name="connsiteY6" fmla="*/ 189246 h 431173"/>
                <a:gd name="connsiteX7" fmla="*/ 1541196 w 1574991"/>
                <a:gd name="connsiteY7" fmla="*/ 245765 h 431173"/>
                <a:gd name="connsiteX8" fmla="*/ 1574991 w 1574991"/>
                <a:gd name="connsiteY8" fmla="*/ 431635 h 431173"/>
                <a:gd name="connsiteX9" fmla="*/ 1114089 w 1574991"/>
                <a:gd name="connsiteY9" fmla="*/ 431635 h 431173"/>
                <a:gd name="connsiteX10" fmla="*/ 1314532 w 1574991"/>
                <a:gd name="connsiteY10" fmla="*/ 255087 h 431173"/>
                <a:gd name="connsiteX11" fmla="*/ 1312784 w 1574991"/>
                <a:gd name="connsiteY11" fmla="*/ 85531 h 431173"/>
                <a:gd name="connsiteX12" fmla="*/ 1439226 w 1574991"/>
                <a:gd name="connsiteY12" fmla="*/ 189246 h 43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4991" h="431173">
                  <a:moveTo>
                    <a:pt x="645030" y="461"/>
                  </a:moveTo>
                  <a:lnTo>
                    <a:pt x="672999" y="431635"/>
                  </a:lnTo>
                  <a:lnTo>
                    <a:pt x="0" y="431635"/>
                  </a:lnTo>
                  <a:cubicBezTo>
                    <a:pt x="114788" y="302283"/>
                    <a:pt x="452744" y="249260"/>
                    <a:pt x="452744" y="249260"/>
                  </a:cubicBezTo>
                  <a:lnTo>
                    <a:pt x="450997" y="98932"/>
                  </a:lnTo>
                  <a:lnTo>
                    <a:pt x="645030" y="461"/>
                  </a:lnTo>
                  <a:close/>
                  <a:moveTo>
                    <a:pt x="1439226" y="189246"/>
                  </a:moveTo>
                  <a:lnTo>
                    <a:pt x="1541196" y="245765"/>
                  </a:lnTo>
                  <a:lnTo>
                    <a:pt x="1574991" y="431635"/>
                  </a:lnTo>
                  <a:lnTo>
                    <a:pt x="1114089" y="431635"/>
                  </a:lnTo>
                  <a:cubicBezTo>
                    <a:pt x="1171775" y="273733"/>
                    <a:pt x="1314532" y="255087"/>
                    <a:pt x="1314532" y="255087"/>
                  </a:cubicBezTo>
                  <a:lnTo>
                    <a:pt x="1312784" y="85531"/>
                  </a:lnTo>
                  <a:lnTo>
                    <a:pt x="1439226" y="189246"/>
                  </a:lnTo>
                  <a:close/>
                </a:path>
              </a:pathLst>
            </a:custGeom>
            <a:solidFill>
              <a:srgbClr val="020203"/>
            </a:solidFill>
            <a:ln w="1334" cap="flat">
              <a:noFill/>
              <a:prstDash val="solid"/>
              <a:miter/>
            </a:ln>
          </p:spPr>
          <p:txBody>
            <a:bodyPr rtlCol="0" anchor="ctr"/>
            <a:lstStyle/>
            <a:p>
              <a:endParaRPr lang="de-DE" b="1"/>
            </a:p>
          </p:txBody>
        </p:sp>
        <p:sp>
          <p:nvSpPr>
            <p:cNvPr id="50" name="Freihandform: Form 49">
              <a:extLst>
                <a:ext uri="{FF2B5EF4-FFF2-40B4-BE49-F238E27FC236}">
                  <a16:creationId xmlns:a16="http://schemas.microsoft.com/office/drawing/2014/main" id="{80357629-3205-63AA-AFE4-C0779585ACE0}"/>
                </a:ext>
              </a:extLst>
            </p:cNvPr>
            <p:cNvSpPr/>
            <p:nvPr/>
          </p:nvSpPr>
          <p:spPr>
            <a:xfrm>
              <a:off x="5445190" y="12739916"/>
              <a:ext cx="1091365" cy="228405"/>
            </a:xfrm>
            <a:custGeom>
              <a:avLst/>
              <a:gdLst>
                <a:gd name="connsiteX0" fmla="*/ 210353 w 1091365"/>
                <a:gd name="connsiteY0" fmla="*/ 213139 h 228405"/>
                <a:gd name="connsiteX1" fmla="*/ 1753 w 1091365"/>
                <a:gd name="connsiteY1" fmla="*/ 222462 h 228405"/>
                <a:gd name="connsiteX2" fmla="*/ 5 w 1091365"/>
                <a:gd name="connsiteY2" fmla="*/ 72133 h 228405"/>
                <a:gd name="connsiteX3" fmla="*/ 194039 w 1091365"/>
                <a:gd name="connsiteY3" fmla="*/ 13284 h 228405"/>
                <a:gd name="connsiteX4" fmla="*/ 210353 w 1091365"/>
                <a:gd name="connsiteY4" fmla="*/ 213139 h 228405"/>
                <a:gd name="connsiteX5" fmla="*/ 1091370 w 1091365"/>
                <a:gd name="connsiteY5" fmla="*/ 219548 h 228405"/>
                <a:gd name="connsiteX6" fmla="*/ 864124 w 1091365"/>
                <a:gd name="connsiteY6" fmla="*/ 228871 h 228405"/>
                <a:gd name="connsiteX7" fmla="*/ 862376 w 1091365"/>
                <a:gd name="connsiteY7" fmla="*/ 59315 h 228405"/>
                <a:gd name="connsiteX8" fmla="*/ 1056409 w 1091365"/>
                <a:gd name="connsiteY8" fmla="*/ 465 h 228405"/>
                <a:gd name="connsiteX9" fmla="*/ 1091370 w 1091365"/>
                <a:gd name="connsiteY9" fmla="*/ 219548 h 22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1365" h="228405">
                  <a:moveTo>
                    <a:pt x="210353" y="213139"/>
                  </a:moveTo>
                  <a:lnTo>
                    <a:pt x="1753" y="222462"/>
                  </a:lnTo>
                  <a:lnTo>
                    <a:pt x="5" y="72133"/>
                  </a:lnTo>
                  <a:lnTo>
                    <a:pt x="194039" y="13284"/>
                  </a:lnTo>
                  <a:lnTo>
                    <a:pt x="210353" y="213139"/>
                  </a:lnTo>
                  <a:close/>
                  <a:moveTo>
                    <a:pt x="1091370" y="219548"/>
                  </a:moveTo>
                  <a:lnTo>
                    <a:pt x="864124" y="228871"/>
                  </a:lnTo>
                  <a:lnTo>
                    <a:pt x="862376" y="59315"/>
                  </a:lnTo>
                  <a:lnTo>
                    <a:pt x="1056409" y="465"/>
                  </a:lnTo>
                  <a:lnTo>
                    <a:pt x="1091370" y="219548"/>
                  </a:lnTo>
                  <a:close/>
                </a:path>
              </a:pathLst>
            </a:custGeom>
            <a:solidFill>
              <a:srgbClr val="E0A49B"/>
            </a:solidFill>
            <a:ln w="1334" cap="flat">
              <a:noFill/>
              <a:prstDash val="solid"/>
              <a:miter/>
            </a:ln>
          </p:spPr>
          <p:txBody>
            <a:bodyPr rtlCol="0" anchor="ctr"/>
            <a:lstStyle/>
            <a:p>
              <a:endParaRPr lang="de-DE" b="1"/>
            </a:p>
          </p:txBody>
        </p:sp>
        <p:sp>
          <p:nvSpPr>
            <p:cNvPr id="51" name="Freihandform: Form 50">
              <a:extLst>
                <a:ext uri="{FF2B5EF4-FFF2-40B4-BE49-F238E27FC236}">
                  <a16:creationId xmlns:a16="http://schemas.microsoft.com/office/drawing/2014/main" id="{9C5AB6BB-9D66-454A-47CC-193D36F5B03A}"/>
                </a:ext>
              </a:extLst>
            </p:cNvPr>
            <p:cNvSpPr/>
            <p:nvPr/>
          </p:nvSpPr>
          <p:spPr>
            <a:xfrm>
              <a:off x="5330218" y="9874894"/>
              <a:ext cx="1230795" cy="3026956"/>
            </a:xfrm>
            <a:custGeom>
              <a:avLst/>
              <a:gdLst>
                <a:gd name="connsiteX0" fmla="*/ 87403 w 1230795"/>
                <a:gd name="connsiteY0" fmla="*/ 2887117 h 3026956"/>
                <a:gd name="connsiteX1" fmla="*/ 91482 w 1230795"/>
                <a:gd name="connsiteY1" fmla="*/ 3026957 h 3026956"/>
                <a:gd name="connsiteX2" fmla="*/ 347862 w 1230795"/>
                <a:gd name="connsiteY2" fmla="*/ 3026957 h 3026956"/>
                <a:gd name="connsiteX3" fmla="*/ 343784 w 1230795"/>
                <a:gd name="connsiteY3" fmla="*/ 2886534 h 3026956"/>
                <a:gd name="connsiteX4" fmla="*/ 393894 w 1230795"/>
                <a:gd name="connsiteY4" fmla="*/ 2814283 h 3026956"/>
                <a:gd name="connsiteX5" fmla="*/ 435265 w 1230795"/>
                <a:gd name="connsiteY5" fmla="*/ 717846 h 3026956"/>
                <a:gd name="connsiteX6" fmla="*/ 880435 w 1230795"/>
                <a:gd name="connsiteY6" fmla="*/ 2834677 h 3026956"/>
                <a:gd name="connsiteX7" fmla="*/ 936372 w 1230795"/>
                <a:gd name="connsiteY7" fmla="*/ 2896440 h 3026956"/>
                <a:gd name="connsiteX8" fmla="*/ 953270 w 1230795"/>
                <a:gd name="connsiteY8" fmla="*/ 3026957 h 3026956"/>
                <a:gd name="connsiteX9" fmla="*/ 1221886 w 1230795"/>
                <a:gd name="connsiteY9" fmla="*/ 3026957 h 3026956"/>
                <a:gd name="connsiteX10" fmla="*/ 1199162 w 1230795"/>
                <a:gd name="connsiteY10" fmla="*/ 2882455 h 3026956"/>
                <a:gd name="connsiteX11" fmla="*/ 1230044 w 1230795"/>
                <a:gd name="connsiteY11" fmla="*/ 2806126 h 3026956"/>
                <a:gd name="connsiteX12" fmla="*/ 819835 w 1230795"/>
                <a:gd name="connsiteY12" fmla="*/ 1165 h 3026956"/>
                <a:gd name="connsiteX13" fmla="*/ 449249 w 1230795"/>
                <a:gd name="connsiteY13" fmla="*/ 1165 h 3026956"/>
                <a:gd name="connsiteX14" fmla="*/ 449249 w 1230795"/>
                <a:gd name="connsiteY14" fmla="*/ 0 h 3026956"/>
                <a:gd name="connsiteX15" fmla="*/ 1 w 1230795"/>
                <a:gd name="connsiteY15" fmla="*/ 0 h 3026956"/>
                <a:gd name="connsiteX16" fmla="*/ 27387 w 1230795"/>
                <a:gd name="connsiteY16" fmla="*/ 2810205 h 3026956"/>
                <a:gd name="connsiteX17" fmla="*/ 87403 w 1230795"/>
                <a:gd name="connsiteY17" fmla="*/ 2887117 h 30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0795" h="3026956">
                  <a:moveTo>
                    <a:pt x="87403" y="2887117"/>
                  </a:moveTo>
                  <a:lnTo>
                    <a:pt x="91482" y="3026957"/>
                  </a:lnTo>
                  <a:lnTo>
                    <a:pt x="347862" y="3026957"/>
                  </a:lnTo>
                  <a:lnTo>
                    <a:pt x="343784" y="2886534"/>
                  </a:lnTo>
                  <a:cubicBezTo>
                    <a:pt x="372918" y="2874881"/>
                    <a:pt x="393312" y="2846913"/>
                    <a:pt x="393894" y="2814283"/>
                  </a:cubicBezTo>
                  <a:lnTo>
                    <a:pt x="435265" y="717846"/>
                  </a:lnTo>
                  <a:lnTo>
                    <a:pt x="880435" y="2834677"/>
                  </a:lnTo>
                  <a:cubicBezTo>
                    <a:pt x="886844" y="2864393"/>
                    <a:pt x="908986" y="2887700"/>
                    <a:pt x="936372" y="2896440"/>
                  </a:cubicBezTo>
                  <a:lnTo>
                    <a:pt x="953270" y="3026957"/>
                  </a:lnTo>
                  <a:lnTo>
                    <a:pt x="1221886" y="3026957"/>
                  </a:lnTo>
                  <a:lnTo>
                    <a:pt x="1199162" y="2882455"/>
                  </a:lnTo>
                  <a:cubicBezTo>
                    <a:pt x="1221304" y="2864975"/>
                    <a:pt x="1234123" y="2837008"/>
                    <a:pt x="1230044" y="2806126"/>
                  </a:cubicBezTo>
                  <a:lnTo>
                    <a:pt x="819835" y="1165"/>
                  </a:lnTo>
                  <a:lnTo>
                    <a:pt x="449249" y="1165"/>
                  </a:lnTo>
                  <a:lnTo>
                    <a:pt x="449249" y="0"/>
                  </a:lnTo>
                  <a:lnTo>
                    <a:pt x="1" y="0"/>
                  </a:lnTo>
                  <a:lnTo>
                    <a:pt x="27387" y="2810205"/>
                  </a:lnTo>
                  <a:cubicBezTo>
                    <a:pt x="27387" y="2848078"/>
                    <a:pt x="53025" y="2878377"/>
                    <a:pt x="87403" y="2887117"/>
                  </a:cubicBezTo>
                  <a:close/>
                </a:path>
              </a:pathLst>
            </a:custGeom>
            <a:solidFill>
              <a:srgbClr val="F2B360"/>
            </a:solidFill>
            <a:ln w="1334" cap="flat">
              <a:noFill/>
              <a:prstDash val="solid"/>
              <a:miter/>
            </a:ln>
          </p:spPr>
          <p:txBody>
            <a:bodyPr rtlCol="0" anchor="ctr"/>
            <a:lstStyle/>
            <a:p>
              <a:endParaRPr lang="de-DE" b="1"/>
            </a:p>
          </p:txBody>
        </p:sp>
        <p:sp>
          <p:nvSpPr>
            <p:cNvPr id="52" name="Freihandform: Form 51">
              <a:extLst>
                <a:ext uri="{FF2B5EF4-FFF2-40B4-BE49-F238E27FC236}">
                  <a16:creationId xmlns:a16="http://schemas.microsoft.com/office/drawing/2014/main" id="{59EE2BC9-6814-B0CC-B544-2D37EBC1A48D}"/>
                </a:ext>
              </a:extLst>
            </p:cNvPr>
            <p:cNvSpPr/>
            <p:nvPr/>
          </p:nvSpPr>
          <p:spPr>
            <a:xfrm>
              <a:off x="5688522" y="10277517"/>
              <a:ext cx="79244" cy="1057541"/>
            </a:xfrm>
            <a:custGeom>
              <a:avLst/>
              <a:gdLst>
                <a:gd name="connsiteX0" fmla="*/ 79245 w 79244"/>
                <a:gd name="connsiteY0" fmla="*/ 349018 h 1057541"/>
                <a:gd name="connsiteX1" fmla="*/ 0 w 79244"/>
                <a:gd name="connsiteY1" fmla="*/ 0 h 1057541"/>
                <a:gd name="connsiteX2" fmla="*/ 59433 w 79244"/>
                <a:gd name="connsiteY2" fmla="*/ 1057541 h 1057541"/>
              </a:gdLst>
              <a:ahLst/>
              <a:cxnLst>
                <a:cxn ang="0">
                  <a:pos x="connsiteX0" y="connsiteY0"/>
                </a:cxn>
                <a:cxn ang="0">
                  <a:pos x="connsiteX1" y="connsiteY1"/>
                </a:cxn>
                <a:cxn ang="0">
                  <a:pos x="connsiteX2" y="connsiteY2"/>
                </a:cxn>
              </a:cxnLst>
              <a:rect l="l" t="t" r="r" b="b"/>
              <a:pathLst>
                <a:path w="79244" h="1057541">
                  <a:moveTo>
                    <a:pt x="79245" y="349018"/>
                  </a:moveTo>
                  <a:lnTo>
                    <a:pt x="0" y="0"/>
                  </a:lnTo>
                  <a:lnTo>
                    <a:pt x="59433" y="1057541"/>
                  </a:lnTo>
                  <a:close/>
                </a:path>
              </a:pathLst>
            </a:custGeom>
            <a:solidFill>
              <a:srgbClr val="020203">
                <a:alpha val="20000"/>
              </a:srgbClr>
            </a:solidFill>
            <a:ln w="1334" cap="flat">
              <a:noFill/>
              <a:prstDash val="solid"/>
              <a:miter/>
            </a:ln>
          </p:spPr>
          <p:txBody>
            <a:bodyPr rtlCol="0" anchor="ctr"/>
            <a:lstStyle/>
            <a:p>
              <a:endParaRPr lang="de-DE" b="1"/>
            </a:p>
          </p:txBody>
        </p:sp>
        <p:sp>
          <p:nvSpPr>
            <p:cNvPr id="53" name="Freihandform: Form 52">
              <a:extLst>
                <a:ext uri="{FF2B5EF4-FFF2-40B4-BE49-F238E27FC236}">
                  <a16:creationId xmlns:a16="http://schemas.microsoft.com/office/drawing/2014/main" id="{6A765E24-35BF-8707-5BE0-DCF3AE474C50}"/>
                </a:ext>
              </a:extLst>
            </p:cNvPr>
            <p:cNvSpPr/>
            <p:nvPr/>
          </p:nvSpPr>
          <p:spPr>
            <a:xfrm>
              <a:off x="4269149" y="8528910"/>
              <a:ext cx="2398678" cy="1671694"/>
            </a:xfrm>
            <a:custGeom>
              <a:avLst/>
              <a:gdLst>
                <a:gd name="connsiteX0" fmla="*/ 303278 w 2398678"/>
                <a:gd name="connsiteY0" fmla="*/ 471400 h 1671694"/>
                <a:gd name="connsiteX1" fmla="*/ 242096 w 2398678"/>
                <a:gd name="connsiteY1" fmla="*/ 434109 h 1671694"/>
                <a:gd name="connsiteX2" fmla="*/ 133717 w 2398678"/>
                <a:gd name="connsiteY2" fmla="*/ 319324 h 1671694"/>
                <a:gd name="connsiteX3" fmla="*/ 3780 w 2398678"/>
                <a:gd name="connsiteY3" fmla="*/ 208034 h 1671694"/>
                <a:gd name="connsiteX4" fmla="*/ 5527 w 2398678"/>
                <a:gd name="connsiteY4" fmla="*/ 185310 h 1671694"/>
                <a:gd name="connsiteX5" fmla="*/ 9023 w 2398678"/>
                <a:gd name="connsiteY5" fmla="*/ 182397 h 1671694"/>
                <a:gd name="connsiteX6" fmla="*/ 31165 w 2398678"/>
                <a:gd name="connsiteY6" fmla="*/ 182397 h 1671694"/>
                <a:gd name="connsiteX7" fmla="*/ 166931 w 2398678"/>
                <a:gd name="connsiteY7" fmla="*/ 277372 h 1671694"/>
                <a:gd name="connsiteX8" fmla="*/ 171009 w 2398678"/>
                <a:gd name="connsiteY8" fmla="*/ 270380 h 1671694"/>
                <a:gd name="connsiteX9" fmla="*/ 14850 w 2398678"/>
                <a:gd name="connsiteY9" fmla="*/ 124130 h 1671694"/>
                <a:gd name="connsiteX10" fmla="*/ 17181 w 2398678"/>
                <a:gd name="connsiteY10" fmla="*/ 101406 h 1671694"/>
                <a:gd name="connsiteX11" fmla="*/ 25339 w 2398678"/>
                <a:gd name="connsiteY11" fmla="*/ 94414 h 1671694"/>
                <a:gd name="connsiteX12" fmla="*/ 48063 w 2398678"/>
                <a:gd name="connsiteY12" fmla="*/ 96162 h 1671694"/>
                <a:gd name="connsiteX13" fmla="*/ 213545 w 2398678"/>
                <a:gd name="connsiteY13" fmla="*/ 241829 h 1671694"/>
                <a:gd name="connsiteX14" fmla="*/ 219372 w 2398678"/>
                <a:gd name="connsiteY14" fmla="*/ 237168 h 1671694"/>
                <a:gd name="connsiteX15" fmla="*/ 53890 w 2398678"/>
                <a:gd name="connsiteY15" fmla="*/ 46636 h 1671694"/>
                <a:gd name="connsiteX16" fmla="*/ 57386 w 2398678"/>
                <a:gd name="connsiteY16" fmla="*/ 23329 h 1671694"/>
                <a:gd name="connsiteX17" fmla="*/ 67875 w 2398678"/>
                <a:gd name="connsiteY17" fmla="*/ 15754 h 1671694"/>
                <a:gd name="connsiteX18" fmla="*/ 89434 w 2398678"/>
                <a:gd name="connsiteY18" fmla="*/ 18085 h 1671694"/>
                <a:gd name="connsiteX19" fmla="*/ 267152 w 2398678"/>
                <a:gd name="connsiteY19" fmla="*/ 204538 h 1671694"/>
                <a:gd name="connsiteX20" fmla="*/ 270648 w 2398678"/>
                <a:gd name="connsiteY20" fmla="*/ 199877 h 1671694"/>
                <a:gd name="connsiteX21" fmla="*/ 152364 w 2398678"/>
                <a:gd name="connsiteY21" fmla="*/ 29156 h 1671694"/>
                <a:gd name="connsiteX22" fmla="*/ 158190 w 2398678"/>
                <a:gd name="connsiteY22" fmla="*/ 5849 h 1671694"/>
                <a:gd name="connsiteX23" fmla="*/ 166347 w 2398678"/>
                <a:gd name="connsiteY23" fmla="*/ 1770 h 1671694"/>
                <a:gd name="connsiteX24" fmla="*/ 187325 w 2398678"/>
                <a:gd name="connsiteY24" fmla="*/ 6432 h 1671694"/>
                <a:gd name="connsiteX25" fmla="*/ 338239 w 2398678"/>
                <a:gd name="connsiteY25" fmla="*/ 201042 h 1671694"/>
                <a:gd name="connsiteX26" fmla="*/ 360381 w 2398678"/>
                <a:gd name="connsiteY26" fmla="*/ 217940 h 1671694"/>
                <a:gd name="connsiteX27" fmla="*/ 382523 w 2398678"/>
                <a:gd name="connsiteY27" fmla="*/ 109564 h 1671694"/>
                <a:gd name="connsiteX28" fmla="*/ 438461 w 2398678"/>
                <a:gd name="connsiteY28" fmla="*/ 97910 h 1671694"/>
                <a:gd name="connsiteX29" fmla="*/ 441374 w 2398678"/>
                <a:gd name="connsiteY29" fmla="*/ 255813 h 1671694"/>
                <a:gd name="connsiteX30" fmla="*/ 446035 w 2398678"/>
                <a:gd name="connsiteY30" fmla="*/ 332725 h 1671694"/>
                <a:gd name="connsiteX31" fmla="*/ 443122 w 2398678"/>
                <a:gd name="connsiteY31" fmla="*/ 385748 h 1671694"/>
                <a:gd name="connsiteX32" fmla="*/ 303278 w 2398678"/>
                <a:gd name="connsiteY32" fmla="*/ 471400 h 1671694"/>
                <a:gd name="connsiteX33" fmla="*/ 1435431 w 2398678"/>
                <a:gd name="connsiteY33" fmla="*/ 395071 h 1671694"/>
                <a:gd name="connsiteX34" fmla="*/ 1313067 w 2398678"/>
                <a:gd name="connsiteY34" fmla="*/ 294269 h 1671694"/>
                <a:gd name="connsiteX35" fmla="*/ 1483211 w 2398678"/>
                <a:gd name="connsiteY35" fmla="*/ 262805 h 1671694"/>
                <a:gd name="connsiteX36" fmla="*/ 1663260 w 2398678"/>
                <a:gd name="connsiteY36" fmla="*/ 263388 h 1671694"/>
                <a:gd name="connsiteX37" fmla="*/ 1435431 w 2398678"/>
                <a:gd name="connsiteY37" fmla="*/ 395071 h 1671694"/>
                <a:gd name="connsiteX38" fmla="*/ 1867781 w 2398678"/>
                <a:gd name="connsiteY38" fmla="*/ 1671695 h 1671694"/>
                <a:gd name="connsiteX39" fmla="*/ 1731434 w 2398678"/>
                <a:gd name="connsiteY39" fmla="*/ 1560405 h 1671694"/>
                <a:gd name="connsiteX40" fmla="*/ 2062397 w 2398678"/>
                <a:gd name="connsiteY40" fmla="*/ 1098350 h 1671694"/>
                <a:gd name="connsiteX41" fmla="*/ 1942365 w 2398678"/>
                <a:gd name="connsiteY41" fmla="*/ 841976 h 1671694"/>
                <a:gd name="connsiteX42" fmla="*/ 2235455 w 2398678"/>
                <a:gd name="connsiteY42" fmla="*/ 712042 h 1671694"/>
                <a:gd name="connsiteX43" fmla="*/ 2398606 w 2398678"/>
                <a:gd name="connsiteY43" fmla="*/ 1102429 h 1671694"/>
                <a:gd name="connsiteX44" fmla="*/ 1867781 w 2398678"/>
                <a:gd name="connsiteY44" fmla="*/ 1671695 h 167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98678" h="1671694">
                  <a:moveTo>
                    <a:pt x="303278" y="471400"/>
                  </a:moveTo>
                  <a:cubicBezTo>
                    <a:pt x="284050" y="461495"/>
                    <a:pt x="264238" y="452172"/>
                    <a:pt x="242096" y="434109"/>
                  </a:cubicBezTo>
                  <a:cubicBezTo>
                    <a:pt x="189655" y="392157"/>
                    <a:pt x="171009" y="357197"/>
                    <a:pt x="133717" y="319324"/>
                  </a:cubicBezTo>
                  <a:cubicBezTo>
                    <a:pt x="84772" y="270380"/>
                    <a:pt x="23590" y="231924"/>
                    <a:pt x="3780" y="208034"/>
                  </a:cubicBezTo>
                  <a:cubicBezTo>
                    <a:pt x="-2047" y="201042"/>
                    <a:pt x="-882" y="191137"/>
                    <a:pt x="5527" y="185310"/>
                  </a:cubicBezTo>
                  <a:lnTo>
                    <a:pt x="9023" y="182397"/>
                  </a:lnTo>
                  <a:cubicBezTo>
                    <a:pt x="16016" y="176570"/>
                    <a:pt x="25339" y="176570"/>
                    <a:pt x="31165" y="182397"/>
                  </a:cubicBezTo>
                  <a:lnTo>
                    <a:pt x="166931" y="277372"/>
                  </a:lnTo>
                  <a:lnTo>
                    <a:pt x="171009" y="270380"/>
                  </a:lnTo>
                  <a:lnTo>
                    <a:pt x="14850" y="124130"/>
                  </a:lnTo>
                  <a:cubicBezTo>
                    <a:pt x="9023" y="117138"/>
                    <a:pt x="10771" y="106650"/>
                    <a:pt x="17181" y="101406"/>
                  </a:cubicBezTo>
                  <a:lnTo>
                    <a:pt x="25339" y="94414"/>
                  </a:lnTo>
                  <a:cubicBezTo>
                    <a:pt x="32330" y="88588"/>
                    <a:pt x="42236" y="89753"/>
                    <a:pt x="48063" y="96162"/>
                  </a:cubicBezTo>
                  <a:lnTo>
                    <a:pt x="213545" y="241829"/>
                  </a:lnTo>
                  <a:lnTo>
                    <a:pt x="219372" y="237168"/>
                  </a:lnTo>
                  <a:cubicBezTo>
                    <a:pt x="221702" y="236002"/>
                    <a:pt x="89434" y="92084"/>
                    <a:pt x="53890" y="46636"/>
                  </a:cubicBezTo>
                  <a:cubicBezTo>
                    <a:pt x="48063" y="39061"/>
                    <a:pt x="49811" y="28573"/>
                    <a:pt x="57386" y="23329"/>
                  </a:cubicBezTo>
                  <a:lnTo>
                    <a:pt x="67875" y="15754"/>
                  </a:lnTo>
                  <a:cubicBezTo>
                    <a:pt x="74867" y="11093"/>
                    <a:pt x="84189" y="12258"/>
                    <a:pt x="89434" y="18085"/>
                  </a:cubicBezTo>
                  <a:lnTo>
                    <a:pt x="267152" y="204538"/>
                  </a:lnTo>
                  <a:lnTo>
                    <a:pt x="270648" y="199877"/>
                  </a:lnTo>
                  <a:cubicBezTo>
                    <a:pt x="272979" y="198712"/>
                    <a:pt x="182080" y="72273"/>
                    <a:pt x="152364" y="29156"/>
                  </a:cubicBezTo>
                  <a:cubicBezTo>
                    <a:pt x="146537" y="20998"/>
                    <a:pt x="149450" y="10510"/>
                    <a:pt x="158190" y="5849"/>
                  </a:cubicBezTo>
                  <a:lnTo>
                    <a:pt x="166347" y="1770"/>
                  </a:lnTo>
                  <a:cubicBezTo>
                    <a:pt x="173923" y="-1726"/>
                    <a:pt x="182663" y="22"/>
                    <a:pt x="187325" y="6432"/>
                  </a:cubicBezTo>
                  <a:lnTo>
                    <a:pt x="338239" y="201042"/>
                  </a:lnTo>
                  <a:cubicBezTo>
                    <a:pt x="338239" y="201042"/>
                    <a:pt x="346979" y="210365"/>
                    <a:pt x="360381" y="217940"/>
                  </a:cubicBezTo>
                  <a:cubicBezTo>
                    <a:pt x="376697" y="196381"/>
                    <a:pt x="369704" y="136949"/>
                    <a:pt x="382523" y="109564"/>
                  </a:cubicBezTo>
                  <a:cubicBezTo>
                    <a:pt x="397673" y="76352"/>
                    <a:pt x="468177" y="27408"/>
                    <a:pt x="438461" y="97910"/>
                  </a:cubicBezTo>
                  <a:cubicBezTo>
                    <a:pt x="408744" y="168996"/>
                    <a:pt x="436712" y="215609"/>
                    <a:pt x="441374" y="255813"/>
                  </a:cubicBezTo>
                  <a:cubicBezTo>
                    <a:pt x="446035" y="296017"/>
                    <a:pt x="446035" y="332725"/>
                    <a:pt x="446035" y="332725"/>
                  </a:cubicBezTo>
                  <a:lnTo>
                    <a:pt x="443122" y="385748"/>
                  </a:lnTo>
                  <a:lnTo>
                    <a:pt x="303278" y="471400"/>
                  </a:lnTo>
                  <a:close/>
                  <a:moveTo>
                    <a:pt x="1435431" y="395071"/>
                  </a:moveTo>
                  <a:cubicBezTo>
                    <a:pt x="1264122" y="405559"/>
                    <a:pt x="1313067" y="294269"/>
                    <a:pt x="1313067" y="294269"/>
                  </a:cubicBezTo>
                  <a:cubicBezTo>
                    <a:pt x="1313067" y="294269"/>
                    <a:pt x="1408045" y="262805"/>
                    <a:pt x="1483211" y="262805"/>
                  </a:cubicBezTo>
                  <a:cubicBezTo>
                    <a:pt x="1558959" y="263388"/>
                    <a:pt x="1663260" y="263388"/>
                    <a:pt x="1663260" y="263388"/>
                  </a:cubicBezTo>
                  <a:cubicBezTo>
                    <a:pt x="1663260" y="263388"/>
                    <a:pt x="1606740" y="385165"/>
                    <a:pt x="1435431" y="395071"/>
                  </a:cubicBezTo>
                  <a:close/>
                  <a:moveTo>
                    <a:pt x="1867781" y="1671695"/>
                  </a:moveTo>
                  <a:lnTo>
                    <a:pt x="1731434" y="1560405"/>
                  </a:lnTo>
                  <a:lnTo>
                    <a:pt x="2062397" y="1098350"/>
                  </a:lnTo>
                  <a:lnTo>
                    <a:pt x="1942365" y="841976"/>
                  </a:lnTo>
                  <a:lnTo>
                    <a:pt x="2235455" y="712042"/>
                  </a:lnTo>
                  <a:cubicBezTo>
                    <a:pt x="2235455" y="712042"/>
                    <a:pt x="2402684" y="963171"/>
                    <a:pt x="2398606" y="1102429"/>
                  </a:cubicBezTo>
                  <a:cubicBezTo>
                    <a:pt x="2393944" y="1267324"/>
                    <a:pt x="1867781" y="1671695"/>
                    <a:pt x="1867781" y="1671695"/>
                  </a:cubicBezTo>
                  <a:close/>
                </a:path>
              </a:pathLst>
            </a:custGeom>
            <a:solidFill>
              <a:srgbClr val="E0A49B"/>
            </a:solidFill>
            <a:ln w="1334" cap="flat">
              <a:noFill/>
              <a:prstDash val="solid"/>
              <a:miter/>
            </a:ln>
          </p:spPr>
          <p:txBody>
            <a:bodyPr rtlCol="0" anchor="ctr"/>
            <a:lstStyle/>
            <a:p>
              <a:endParaRPr lang="de-DE" b="1"/>
            </a:p>
          </p:txBody>
        </p:sp>
        <p:sp>
          <p:nvSpPr>
            <p:cNvPr id="54" name="Freihandform: Form 53">
              <a:extLst>
                <a:ext uri="{FF2B5EF4-FFF2-40B4-BE49-F238E27FC236}">
                  <a16:creationId xmlns:a16="http://schemas.microsoft.com/office/drawing/2014/main" id="{363430C0-5D43-7F91-89F0-577EDD90CB9C}"/>
                </a:ext>
              </a:extLst>
            </p:cNvPr>
            <p:cNvSpPr/>
            <p:nvPr/>
          </p:nvSpPr>
          <p:spPr>
            <a:xfrm>
              <a:off x="4467218" y="8792327"/>
              <a:ext cx="2201756" cy="1501200"/>
            </a:xfrm>
            <a:custGeom>
              <a:avLst/>
              <a:gdLst>
                <a:gd name="connsiteX0" fmla="*/ 1573243 w 2201756"/>
                <a:gd name="connsiteY0" fmla="*/ 1159218 h 1501200"/>
                <a:gd name="connsiteX1" fmla="*/ 1491668 w 2201756"/>
                <a:gd name="connsiteY1" fmla="*/ 1274586 h 1501200"/>
                <a:gd name="connsiteX2" fmla="*/ 1736977 w 2201756"/>
                <a:gd name="connsiteY2" fmla="*/ 1501243 h 1501200"/>
                <a:gd name="connsiteX3" fmla="*/ 2201375 w 2201756"/>
                <a:gd name="connsiteY3" fmla="*/ 878954 h 1501200"/>
                <a:gd name="connsiteX4" fmla="*/ 2065610 w 2201756"/>
                <a:gd name="connsiteY4" fmla="*/ 455355 h 1501200"/>
                <a:gd name="connsiteX5" fmla="*/ 1675213 w 2201756"/>
                <a:gd name="connsiteY5" fmla="*/ 46323 h 1501200"/>
                <a:gd name="connsiteX6" fmla="*/ 1464864 w 2201756"/>
                <a:gd name="connsiteY6" fmla="*/ 292 h 1501200"/>
                <a:gd name="connsiteX7" fmla="*/ 1450880 w 2201756"/>
                <a:gd name="connsiteY7" fmla="*/ 18937 h 1501200"/>
                <a:gd name="connsiteX8" fmla="*/ 1408344 w 2201756"/>
                <a:gd name="connsiteY8" fmla="*/ 69630 h 1501200"/>
                <a:gd name="connsiteX9" fmla="*/ 1285398 w 2201756"/>
                <a:gd name="connsiteY9" fmla="*/ 131392 h 1501200"/>
                <a:gd name="connsiteX10" fmla="*/ 1190420 w 2201756"/>
                <a:gd name="connsiteY10" fmla="*/ 137802 h 1501200"/>
                <a:gd name="connsiteX11" fmla="*/ 1136231 w 2201756"/>
                <a:gd name="connsiteY11" fmla="*/ 116825 h 1501200"/>
                <a:gd name="connsiteX12" fmla="*/ 1114672 w 2201756"/>
                <a:gd name="connsiteY12" fmla="*/ 90023 h 1501200"/>
                <a:gd name="connsiteX13" fmla="*/ 1110011 w 2201756"/>
                <a:gd name="connsiteY13" fmla="*/ 69630 h 1501200"/>
                <a:gd name="connsiteX14" fmla="*/ 1111758 w 2201756"/>
                <a:gd name="connsiteY14" fmla="*/ 54480 h 1501200"/>
                <a:gd name="connsiteX15" fmla="*/ 1113507 w 2201756"/>
                <a:gd name="connsiteY15" fmla="*/ 42827 h 1501200"/>
                <a:gd name="connsiteX16" fmla="*/ 1114672 w 2201756"/>
                <a:gd name="connsiteY16" fmla="*/ 31756 h 1501200"/>
                <a:gd name="connsiteX17" fmla="*/ 883347 w 2201756"/>
                <a:gd name="connsiteY17" fmla="*/ 143046 h 1501200"/>
                <a:gd name="connsiteX18" fmla="*/ 538982 w 2201756"/>
                <a:gd name="connsiteY18" fmla="*/ 398254 h 1501200"/>
                <a:gd name="connsiteX19" fmla="*/ 303578 w 2201756"/>
                <a:gd name="connsiteY19" fmla="*/ 73125 h 1501200"/>
                <a:gd name="connsiteX20" fmla="*/ 0 w 2201756"/>
                <a:gd name="connsiteY20" fmla="*/ 288130 h 1501200"/>
                <a:gd name="connsiteX21" fmla="*/ 463815 w 2201756"/>
                <a:gd name="connsiteY21" fmla="*/ 876041 h 1501200"/>
                <a:gd name="connsiteX22" fmla="*/ 835567 w 2201756"/>
                <a:gd name="connsiteY22" fmla="*/ 717556 h 1501200"/>
                <a:gd name="connsiteX23" fmla="*/ 769141 w 2201756"/>
                <a:gd name="connsiteY23" fmla="*/ 1073565 h 1501200"/>
                <a:gd name="connsiteX24" fmla="*/ 854795 w 2201756"/>
                <a:gd name="connsiteY24" fmla="*/ 1156304 h 1501200"/>
                <a:gd name="connsiteX25" fmla="*/ 1573243 w 2201756"/>
                <a:gd name="connsiteY25" fmla="*/ 1159218 h 150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01756" h="1501200">
                  <a:moveTo>
                    <a:pt x="1573243" y="1159218"/>
                  </a:moveTo>
                  <a:lnTo>
                    <a:pt x="1491668" y="1274586"/>
                  </a:lnTo>
                  <a:lnTo>
                    <a:pt x="1736977" y="1501243"/>
                  </a:lnTo>
                  <a:cubicBezTo>
                    <a:pt x="1736977" y="1501243"/>
                    <a:pt x="2187391" y="1152225"/>
                    <a:pt x="2201375" y="878954"/>
                  </a:cubicBezTo>
                  <a:cubicBezTo>
                    <a:pt x="2210115" y="704154"/>
                    <a:pt x="2065610" y="455355"/>
                    <a:pt x="2065610" y="455355"/>
                  </a:cubicBezTo>
                  <a:cubicBezTo>
                    <a:pt x="2065610" y="455355"/>
                    <a:pt x="1884395" y="149455"/>
                    <a:pt x="1675213" y="46323"/>
                  </a:cubicBezTo>
                  <a:cubicBezTo>
                    <a:pt x="1632094" y="25347"/>
                    <a:pt x="1528376" y="7284"/>
                    <a:pt x="1464864" y="292"/>
                  </a:cubicBezTo>
                  <a:cubicBezTo>
                    <a:pt x="1445636" y="-1456"/>
                    <a:pt x="1456707" y="6119"/>
                    <a:pt x="1450880" y="18937"/>
                  </a:cubicBezTo>
                  <a:cubicBezTo>
                    <a:pt x="1443887" y="33504"/>
                    <a:pt x="1422911" y="53897"/>
                    <a:pt x="1408344" y="69630"/>
                  </a:cubicBezTo>
                  <a:cubicBezTo>
                    <a:pt x="1378045" y="102259"/>
                    <a:pt x="1318028" y="126148"/>
                    <a:pt x="1285398" y="131392"/>
                  </a:cubicBezTo>
                  <a:cubicBezTo>
                    <a:pt x="1260925" y="135471"/>
                    <a:pt x="1213145" y="141298"/>
                    <a:pt x="1190420" y="137802"/>
                  </a:cubicBezTo>
                  <a:cubicBezTo>
                    <a:pt x="1167696" y="134306"/>
                    <a:pt x="1142641" y="123235"/>
                    <a:pt x="1136231" y="116825"/>
                  </a:cubicBezTo>
                  <a:cubicBezTo>
                    <a:pt x="1129821" y="110416"/>
                    <a:pt x="1119333" y="102259"/>
                    <a:pt x="1114672" y="90023"/>
                  </a:cubicBezTo>
                  <a:cubicBezTo>
                    <a:pt x="1110011" y="77787"/>
                    <a:pt x="1110011" y="80700"/>
                    <a:pt x="1110011" y="69630"/>
                  </a:cubicBezTo>
                  <a:cubicBezTo>
                    <a:pt x="1110011" y="58559"/>
                    <a:pt x="1110593" y="59724"/>
                    <a:pt x="1111758" y="54480"/>
                  </a:cubicBezTo>
                  <a:cubicBezTo>
                    <a:pt x="1112924" y="49236"/>
                    <a:pt x="1112924" y="45740"/>
                    <a:pt x="1113507" y="42827"/>
                  </a:cubicBezTo>
                  <a:cubicBezTo>
                    <a:pt x="1116420" y="30591"/>
                    <a:pt x="1114672" y="31756"/>
                    <a:pt x="1114672" y="31756"/>
                  </a:cubicBezTo>
                  <a:cubicBezTo>
                    <a:pt x="991143" y="70795"/>
                    <a:pt x="928213" y="85944"/>
                    <a:pt x="883347" y="143046"/>
                  </a:cubicBezTo>
                  <a:lnTo>
                    <a:pt x="538982" y="398254"/>
                  </a:lnTo>
                  <a:lnTo>
                    <a:pt x="303578" y="73125"/>
                  </a:lnTo>
                  <a:lnTo>
                    <a:pt x="0" y="288130"/>
                  </a:lnTo>
                  <a:cubicBezTo>
                    <a:pt x="0" y="288130"/>
                    <a:pt x="268617" y="817774"/>
                    <a:pt x="463815" y="876041"/>
                  </a:cubicBezTo>
                  <a:cubicBezTo>
                    <a:pt x="620557" y="923237"/>
                    <a:pt x="779629" y="776405"/>
                    <a:pt x="835567" y="717556"/>
                  </a:cubicBezTo>
                  <a:lnTo>
                    <a:pt x="769141" y="1073565"/>
                  </a:lnTo>
                  <a:cubicBezTo>
                    <a:pt x="758653" y="1134745"/>
                    <a:pt x="809346" y="1158635"/>
                    <a:pt x="854795" y="1156304"/>
                  </a:cubicBezTo>
                  <a:lnTo>
                    <a:pt x="1573243" y="1159218"/>
                  </a:lnTo>
                  <a:close/>
                </a:path>
              </a:pathLst>
            </a:custGeom>
            <a:solidFill>
              <a:schemeClr val="tx1"/>
            </a:solidFill>
            <a:ln w="1334" cap="flat">
              <a:noFill/>
              <a:prstDash val="solid"/>
              <a:miter/>
            </a:ln>
          </p:spPr>
          <p:txBody>
            <a:bodyPr rtlCol="0" anchor="ctr"/>
            <a:lstStyle/>
            <a:p>
              <a:endParaRPr lang="de-DE" b="1"/>
            </a:p>
          </p:txBody>
        </p:sp>
        <p:sp>
          <p:nvSpPr>
            <p:cNvPr id="55" name="Freihandform: Form 54">
              <a:extLst>
                <a:ext uri="{FF2B5EF4-FFF2-40B4-BE49-F238E27FC236}">
                  <a16:creationId xmlns:a16="http://schemas.microsoft.com/office/drawing/2014/main" id="{846EFA5A-5AD9-0F02-E82F-1B43987A6F0F}"/>
                </a:ext>
              </a:extLst>
            </p:cNvPr>
            <p:cNvSpPr/>
            <p:nvPr/>
          </p:nvSpPr>
          <p:spPr>
            <a:xfrm>
              <a:off x="5234612" y="9311454"/>
              <a:ext cx="111292" cy="221413"/>
            </a:xfrm>
            <a:custGeom>
              <a:avLst/>
              <a:gdLst>
                <a:gd name="connsiteX0" fmla="*/ 70504 w 111292"/>
                <a:gd name="connsiteY0" fmla="*/ 161981 h 221413"/>
                <a:gd name="connsiteX1" fmla="*/ 111292 w 111292"/>
                <a:gd name="connsiteY1" fmla="*/ 0 h 221413"/>
                <a:gd name="connsiteX2" fmla="*/ 0 w 111292"/>
                <a:gd name="connsiteY2" fmla="*/ 221414 h 221413"/>
              </a:gdLst>
              <a:ahLst/>
              <a:cxnLst>
                <a:cxn ang="0">
                  <a:pos x="connsiteX0" y="connsiteY0"/>
                </a:cxn>
                <a:cxn ang="0">
                  <a:pos x="connsiteX1" y="connsiteY1"/>
                </a:cxn>
                <a:cxn ang="0">
                  <a:pos x="connsiteX2" y="connsiteY2"/>
                </a:cxn>
              </a:cxnLst>
              <a:rect l="l" t="t" r="r" b="b"/>
              <a:pathLst>
                <a:path w="111292" h="221413">
                  <a:moveTo>
                    <a:pt x="70504" y="161981"/>
                  </a:moveTo>
                  <a:lnTo>
                    <a:pt x="111292" y="0"/>
                  </a:lnTo>
                  <a:lnTo>
                    <a:pt x="0" y="221414"/>
                  </a:lnTo>
                  <a:close/>
                </a:path>
              </a:pathLst>
            </a:custGeom>
            <a:solidFill>
              <a:srgbClr val="020203">
                <a:alpha val="20000"/>
              </a:srgbClr>
            </a:solidFill>
            <a:ln w="1334" cap="flat">
              <a:noFill/>
              <a:prstDash val="solid"/>
              <a:miter/>
            </a:ln>
          </p:spPr>
          <p:txBody>
            <a:bodyPr rtlCol="0" anchor="ctr"/>
            <a:lstStyle/>
            <a:p>
              <a:endParaRPr lang="de-DE" b="1"/>
            </a:p>
          </p:txBody>
        </p:sp>
        <p:sp>
          <p:nvSpPr>
            <p:cNvPr id="56" name="Freihandform: Form 55">
              <a:extLst>
                <a:ext uri="{FF2B5EF4-FFF2-40B4-BE49-F238E27FC236}">
                  <a16:creationId xmlns:a16="http://schemas.microsoft.com/office/drawing/2014/main" id="{384D4C1A-4A98-3B70-0B09-109131030E91}"/>
                </a:ext>
              </a:extLst>
            </p:cNvPr>
            <p:cNvSpPr/>
            <p:nvPr/>
          </p:nvSpPr>
          <p:spPr>
            <a:xfrm>
              <a:off x="6031139" y="9226968"/>
              <a:ext cx="231325" cy="622288"/>
            </a:xfrm>
            <a:custGeom>
              <a:avLst/>
              <a:gdLst>
                <a:gd name="connsiteX0" fmla="*/ 39040 w 231325"/>
                <a:gd name="connsiteY0" fmla="*/ 622289 h 622288"/>
                <a:gd name="connsiteX1" fmla="*/ 231325 w 231325"/>
                <a:gd name="connsiteY1" fmla="*/ 350766 h 622288"/>
                <a:gd name="connsiteX2" fmla="*/ 0 w 231325"/>
                <a:gd name="connsiteY2" fmla="*/ 0 h 622288"/>
              </a:gdLst>
              <a:ahLst/>
              <a:cxnLst>
                <a:cxn ang="0">
                  <a:pos x="connsiteX0" y="connsiteY0"/>
                </a:cxn>
                <a:cxn ang="0">
                  <a:pos x="connsiteX1" y="connsiteY1"/>
                </a:cxn>
                <a:cxn ang="0">
                  <a:pos x="connsiteX2" y="connsiteY2"/>
                </a:cxn>
              </a:cxnLst>
              <a:rect l="l" t="t" r="r" b="b"/>
              <a:pathLst>
                <a:path w="231325" h="622288">
                  <a:moveTo>
                    <a:pt x="39040" y="622289"/>
                  </a:moveTo>
                  <a:lnTo>
                    <a:pt x="231325" y="350766"/>
                  </a:lnTo>
                  <a:lnTo>
                    <a:pt x="0" y="0"/>
                  </a:lnTo>
                </a:path>
              </a:pathLst>
            </a:custGeom>
            <a:noFill/>
            <a:ln w="6672" cap="flat">
              <a:solidFill>
                <a:srgbClr val="020203">
                  <a:alpha val="20000"/>
                </a:srgbClr>
              </a:solidFill>
              <a:prstDash val="solid"/>
              <a:miter/>
            </a:ln>
          </p:spPr>
          <p:txBody>
            <a:bodyPr rtlCol="0" anchor="ctr"/>
            <a:lstStyle/>
            <a:p>
              <a:endParaRPr lang="de-DE" b="1"/>
            </a:p>
          </p:txBody>
        </p:sp>
      </p:grpSp>
    </p:spTree>
    <p:extLst>
      <p:ext uri="{BB962C8B-B14F-4D97-AF65-F5344CB8AC3E}">
        <p14:creationId xmlns:p14="http://schemas.microsoft.com/office/powerpoint/2010/main" val="157811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5E08E3-A7FD-7041-E2F1-DF4B02070A48}"/>
              </a:ext>
            </a:extLst>
          </p:cNvPr>
          <p:cNvSpPr>
            <a:spLocks noGrp="1"/>
          </p:cNvSpPr>
          <p:nvPr>
            <p:ph type="title"/>
          </p:nvPr>
        </p:nvSpPr>
        <p:spPr/>
        <p:txBody>
          <a:bodyPr>
            <a:normAutofit/>
          </a:bodyPr>
          <a:lstStyle/>
          <a:p>
            <a:r>
              <a:rPr lang="de-DE" dirty="0"/>
              <a:t>Vorgehen bei Anonymisierung</a:t>
            </a:r>
          </a:p>
        </p:txBody>
      </p:sp>
      <p:sp>
        <p:nvSpPr>
          <p:cNvPr id="3" name="Fußzeilenplatzhalter 2">
            <a:extLst>
              <a:ext uri="{FF2B5EF4-FFF2-40B4-BE49-F238E27FC236}">
                <a16:creationId xmlns:a16="http://schemas.microsoft.com/office/drawing/2014/main" id="{DA3E61E3-EA4E-ADAC-5B98-A0C24881D43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4460138-BC7B-E65B-3786-AF112A57A928}"/>
              </a:ext>
            </a:extLst>
          </p:cNvPr>
          <p:cNvSpPr>
            <a:spLocks noGrp="1"/>
          </p:cNvSpPr>
          <p:nvPr>
            <p:ph type="sldNum" sz="quarter" idx="12"/>
          </p:nvPr>
        </p:nvSpPr>
        <p:spPr/>
        <p:txBody>
          <a:bodyPr/>
          <a:lstStyle/>
          <a:p>
            <a:fld id="{D2497DF5-A2E6-4A0F-AF9A-3241C4C751F7}" type="slidenum">
              <a:rPr lang="de-DE" smtClean="0"/>
              <a:t>7</a:t>
            </a:fld>
            <a:endParaRPr lang="de-DE"/>
          </a:p>
        </p:txBody>
      </p:sp>
      <p:sp>
        <p:nvSpPr>
          <p:cNvPr id="5" name="Textplatzhalter 4">
            <a:extLst>
              <a:ext uri="{FF2B5EF4-FFF2-40B4-BE49-F238E27FC236}">
                <a16:creationId xmlns:a16="http://schemas.microsoft.com/office/drawing/2014/main" id="{87347D07-E06B-5F29-5C86-EE6830D98CBA}"/>
              </a:ext>
            </a:extLst>
          </p:cNvPr>
          <p:cNvSpPr>
            <a:spLocks noGrp="1"/>
          </p:cNvSpPr>
          <p:nvPr>
            <p:ph type="body" sz="quarter" idx="13"/>
          </p:nvPr>
        </p:nvSpPr>
        <p:spPr/>
        <p:txBody>
          <a:bodyPr/>
          <a:lstStyle/>
          <a:p>
            <a:endParaRPr lang="de-DE"/>
          </a:p>
        </p:txBody>
      </p:sp>
      <p:sp>
        <p:nvSpPr>
          <p:cNvPr id="6" name="Textplatzhalter 1">
            <a:extLst>
              <a:ext uri="{FF2B5EF4-FFF2-40B4-BE49-F238E27FC236}">
                <a16:creationId xmlns:a16="http://schemas.microsoft.com/office/drawing/2014/main" id="{470C0E85-FB59-CA40-14D7-3AA840B5E80D}"/>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b="1" dirty="0"/>
              <a:t>Anonymisierung</a:t>
            </a:r>
          </a:p>
          <a:p>
            <a:r>
              <a:rPr lang="de-DE" sz="1400" dirty="0">
                <a:latin typeface="+mn-lt"/>
              </a:rPr>
              <a:t>Laut § 3 Abs. 6 BDSG ist Anonymisieren </a:t>
            </a:r>
            <a:r>
              <a:rPr lang="de-DE" sz="1400" i="1" dirty="0">
                <a:latin typeface="+mn-lt"/>
              </a:rPr>
              <a:t>„das Verändern personenbezogener Daten derart, dass die Einzelangaben über persönliche oder sachliche Verhältnisse nicht mehr oder nur mit einem unverhältnismäßig großen Aufwand an Zeit, Kosten und Arbeitskraft einer bestimmten oder bestimmbaren natürlichen Person zugeordnet werden können.“</a:t>
            </a:r>
            <a:endParaRPr lang="de-DE" sz="1400" dirty="0">
              <a:latin typeface="+mn-lt"/>
            </a:endParaRPr>
          </a:p>
          <a:p>
            <a:r>
              <a:rPr lang="de-DE" sz="1400" b="1" i="1" dirty="0">
                <a:latin typeface="+mn-lt"/>
              </a:rPr>
              <a:t>Beispiel: </a:t>
            </a:r>
          </a:p>
          <a:p>
            <a:r>
              <a:rPr lang="de-DE" sz="1400" dirty="0">
                <a:latin typeface="+mn-lt"/>
              </a:rPr>
              <a:t>Folgender Datensatz soll anonymisiert werden:</a:t>
            </a:r>
          </a:p>
          <a:p>
            <a:endParaRPr lang="de-DE" sz="1400" b="1" dirty="0">
              <a:latin typeface="+mn-lt"/>
            </a:endParaRPr>
          </a:p>
          <a:p>
            <a:endParaRPr lang="de-DE" sz="1400" b="1" dirty="0">
              <a:latin typeface="+mn-lt"/>
            </a:endParaRPr>
          </a:p>
          <a:p>
            <a:endParaRPr lang="de-DE" sz="1400" b="1" dirty="0">
              <a:latin typeface="+mn-lt"/>
            </a:endParaRPr>
          </a:p>
          <a:p>
            <a:r>
              <a:rPr lang="de-DE" sz="1400" b="1" i="1" dirty="0">
                <a:latin typeface="+mn-lt"/>
              </a:rPr>
              <a:t>Merke: </a:t>
            </a:r>
            <a:r>
              <a:rPr lang="de-DE" sz="1400" i="1" dirty="0">
                <a:latin typeface="+mn-lt"/>
              </a:rPr>
              <a:t>Jeder Datensatz hat neben den genannten personenbezogenen Daten (wie Name oder Email-Adresse) eine eindeutige User-ID. </a:t>
            </a:r>
          </a:p>
          <a:p>
            <a:endParaRPr lang="de-DE" sz="1400" b="1" i="1" dirty="0">
              <a:latin typeface="+mn-lt"/>
            </a:endParaRPr>
          </a:p>
          <a:p>
            <a:r>
              <a:rPr lang="de-DE" sz="1400" i="1" dirty="0">
                <a:latin typeface="+mn-lt"/>
              </a:rPr>
              <a:t>Datenbank 1: </a:t>
            </a:r>
          </a:p>
          <a:p>
            <a:endParaRPr lang="de-DE" b="1" dirty="0"/>
          </a:p>
          <a:p>
            <a:endParaRPr lang="de-DE" dirty="0"/>
          </a:p>
        </p:txBody>
      </p:sp>
      <p:sp>
        <p:nvSpPr>
          <p:cNvPr id="7" name="Textfeld 6">
            <a:extLst>
              <a:ext uri="{FF2B5EF4-FFF2-40B4-BE49-F238E27FC236}">
                <a16:creationId xmlns:a16="http://schemas.microsoft.com/office/drawing/2014/main" id="{3FCE805E-8248-74E0-07C7-5AA86C8E59FA}"/>
              </a:ext>
            </a:extLst>
          </p:cNvPr>
          <p:cNvSpPr txBox="1"/>
          <p:nvPr/>
        </p:nvSpPr>
        <p:spPr>
          <a:xfrm>
            <a:off x="5234707" y="5439260"/>
            <a:ext cx="6726733" cy="1015663"/>
          </a:xfrm>
          <a:prstGeom prst="rect">
            <a:avLst/>
          </a:prstGeom>
          <a:noFill/>
        </p:spPr>
        <p:txBody>
          <a:bodyPr wrap="square" rtlCol="0">
            <a:spAutoFit/>
          </a:bodyPr>
          <a:lstStyle/>
          <a:p>
            <a:r>
              <a:rPr lang="de-DE" sz="1200" dirty="0"/>
              <a:t>Bei der Anonymisierung werden Vor- und Nachname aus der ursprünglichen Datenbank gelöscht.</a:t>
            </a:r>
          </a:p>
          <a:p>
            <a:endParaRPr lang="de-DE" sz="1200" dirty="0"/>
          </a:p>
          <a:p>
            <a:r>
              <a:rPr lang="de-DE" sz="1200" dirty="0"/>
              <a:t>Merke: Eine Identifikation der Person ist nur mit einem unverhältnismäßig großen Aufwand an Zeit, Kosten und Arbeitskraft möglich.</a:t>
            </a:r>
          </a:p>
        </p:txBody>
      </p:sp>
      <p:graphicFrame>
        <p:nvGraphicFramePr>
          <p:cNvPr id="8" name="Tabelle 7">
            <a:extLst>
              <a:ext uri="{FF2B5EF4-FFF2-40B4-BE49-F238E27FC236}">
                <a16:creationId xmlns:a16="http://schemas.microsoft.com/office/drawing/2014/main" id="{2F15D14F-A33A-BA24-A851-3C7426073AEE}"/>
              </a:ext>
            </a:extLst>
          </p:cNvPr>
          <p:cNvGraphicFramePr>
            <a:graphicFrameLocks noGrp="1"/>
          </p:cNvGraphicFramePr>
          <p:nvPr>
            <p:extLst>
              <p:ext uri="{D42A27DB-BD31-4B8C-83A1-F6EECF244321}">
                <p14:modId xmlns:p14="http://schemas.microsoft.com/office/powerpoint/2010/main" val="1633844752"/>
              </p:ext>
            </p:extLst>
          </p:nvPr>
        </p:nvGraphicFramePr>
        <p:xfrm>
          <a:off x="227013" y="3689546"/>
          <a:ext cx="8128000" cy="608846"/>
        </p:xfrm>
        <a:graphic>
          <a:graphicData uri="http://schemas.openxmlformats.org/drawingml/2006/table">
            <a:tbl>
              <a:tblPr firstRow="1" bandRow="1">
                <a:tableStyleId>{F2DE63D5-997A-4646-A377-4702673A728D}</a:tableStyleId>
              </a:tblPr>
              <a:tblGrid>
                <a:gridCol w="1625600">
                  <a:extLst>
                    <a:ext uri="{9D8B030D-6E8A-4147-A177-3AD203B41FA5}">
                      <a16:colId xmlns:a16="http://schemas.microsoft.com/office/drawing/2014/main" val="3316315665"/>
                    </a:ext>
                  </a:extLst>
                </a:gridCol>
                <a:gridCol w="1625600">
                  <a:extLst>
                    <a:ext uri="{9D8B030D-6E8A-4147-A177-3AD203B41FA5}">
                      <a16:colId xmlns:a16="http://schemas.microsoft.com/office/drawing/2014/main" val="2270938420"/>
                    </a:ext>
                  </a:extLst>
                </a:gridCol>
                <a:gridCol w="1625600">
                  <a:extLst>
                    <a:ext uri="{9D8B030D-6E8A-4147-A177-3AD203B41FA5}">
                      <a16:colId xmlns:a16="http://schemas.microsoft.com/office/drawing/2014/main" val="4086801311"/>
                    </a:ext>
                  </a:extLst>
                </a:gridCol>
                <a:gridCol w="1625600">
                  <a:extLst>
                    <a:ext uri="{9D8B030D-6E8A-4147-A177-3AD203B41FA5}">
                      <a16:colId xmlns:a16="http://schemas.microsoft.com/office/drawing/2014/main" val="1580297964"/>
                    </a:ext>
                  </a:extLst>
                </a:gridCol>
                <a:gridCol w="1625600">
                  <a:extLst>
                    <a:ext uri="{9D8B030D-6E8A-4147-A177-3AD203B41FA5}">
                      <a16:colId xmlns:a16="http://schemas.microsoft.com/office/drawing/2014/main" val="3753449036"/>
                    </a:ext>
                  </a:extLst>
                </a:gridCol>
              </a:tblGrid>
              <a:tr h="304423">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dirty="0">
                          <a:solidFill>
                            <a:schemeClr val="bg1"/>
                          </a:solidFill>
                          <a:latin typeface="+mn-lt"/>
                        </a:rPr>
                        <a:t>User-ID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Vorname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Nachname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Email-Adresse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Abteilung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2989360174"/>
                  </a:ext>
                </a:extLst>
              </a:tr>
              <a:tr h="304423">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Max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Müller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050" dirty="0">
                          <a:solidFill>
                            <a:schemeClr val="tx1"/>
                          </a:solidFill>
                          <a:latin typeface="+mn-lt"/>
                        </a:rPr>
                        <a:t>max.mueller@test.de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Einkauf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5081335"/>
                  </a:ext>
                </a:extLst>
              </a:tr>
            </a:tbl>
          </a:graphicData>
        </a:graphic>
      </p:graphicFrame>
      <p:graphicFrame>
        <p:nvGraphicFramePr>
          <p:cNvPr id="9" name="Tabelle 8">
            <a:extLst>
              <a:ext uri="{FF2B5EF4-FFF2-40B4-BE49-F238E27FC236}">
                <a16:creationId xmlns:a16="http://schemas.microsoft.com/office/drawing/2014/main" id="{F8965563-39FD-D134-392A-519A70974CC5}"/>
              </a:ext>
            </a:extLst>
          </p:cNvPr>
          <p:cNvGraphicFramePr>
            <a:graphicFrameLocks noGrp="1"/>
          </p:cNvGraphicFramePr>
          <p:nvPr>
            <p:extLst>
              <p:ext uri="{D42A27DB-BD31-4B8C-83A1-F6EECF244321}">
                <p14:modId xmlns:p14="http://schemas.microsoft.com/office/powerpoint/2010/main" val="1368278871"/>
              </p:ext>
            </p:extLst>
          </p:nvPr>
        </p:nvGraphicFramePr>
        <p:xfrm>
          <a:off x="227013" y="5767806"/>
          <a:ext cx="4876800" cy="589404"/>
        </p:xfrm>
        <a:graphic>
          <a:graphicData uri="http://schemas.openxmlformats.org/drawingml/2006/table">
            <a:tbl>
              <a:tblPr firstRow="1" bandRow="1">
                <a:tableStyleId>{F2DE63D5-997A-4646-A377-4702673A728D}</a:tableStyleId>
              </a:tblPr>
              <a:tblGrid>
                <a:gridCol w="1625600">
                  <a:extLst>
                    <a:ext uri="{9D8B030D-6E8A-4147-A177-3AD203B41FA5}">
                      <a16:colId xmlns:a16="http://schemas.microsoft.com/office/drawing/2014/main" val="3316315665"/>
                    </a:ext>
                  </a:extLst>
                </a:gridCol>
                <a:gridCol w="1625600">
                  <a:extLst>
                    <a:ext uri="{9D8B030D-6E8A-4147-A177-3AD203B41FA5}">
                      <a16:colId xmlns:a16="http://schemas.microsoft.com/office/drawing/2014/main" val="1580297964"/>
                    </a:ext>
                  </a:extLst>
                </a:gridCol>
                <a:gridCol w="1625600">
                  <a:extLst>
                    <a:ext uri="{9D8B030D-6E8A-4147-A177-3AD203B41FA5}">
                      <a16:colId xmlns:a16="http://schemas.microsoft.com/office/drawing/2014/main" val="3753449036"/>
                    </a:ext>
                  </a:extLst>
                </a:gridCol>
              </a:tblGrid>
              <a:tr h="284981">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User-ID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Frage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de-DE" sz="1000" b="1" kern="1200" dirty="0">
                          <a:solidFill>
                            <a:schemeClr val="bg1"/>
                          </a:solidFill>
                          <a:latin typeface="+mn-lt"/>
                        </a:rPr>
                        <a:t>Frage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2989360174"/>
                  </a:ext>
                </a:extLst>
              </a:tr>
              <a:tr h="304423">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Antwort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de-DE" sz="1200" kern="1200" dirty="0">
                          <a:solidFill>
                            <a:schemeClr val="tx1"/>
                          </a:solidFill>
                          <a:latin typeface="+mn-lt"/>
                        </a:rPr>
                        <a:t>Antwort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5081335"/>
                  </a:ext>
                </a:extLst>
              </a:tr>
            </a:tbl>
          </a:graphicData>
        </a:graphic>
      </p:graphicFrame>
    </p:spTree>
    <p:extLst>
      <p:ext uri="{BB962C8B-B14F-4D97-AF65-F5344CB8AC3E}">
        <p14:creationId xmlns:p14="http://schemas.microsoft.com/office/powerpoint/2010/main" val="3072503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8C7093-54E0-1160-CE29-F1299A032D92}"/>
              </a:ext>
            </a:extLst>
          </p:cNvPr>
          <p:cNvSpPr>
            <a:spLocks noGrp="1"/>
          </p:cNvSpPr>
          <p:nvPr>
            <p:ph type="ctrTitle"/>
          </p:nvPr>
        </p:nvSpPr>
        <p:spPr/>
        <p:txBody>
          <a:bodyPr/>
          <a:lstStyle/>
          <a:p>
            <a:r>
              <a:rPr lang="de-DE" dirty="0"/>
              <a:t>Möglichkeiten der </a:t>
            </a:r>
            <a:br>
              <a:rPr lang="de-DE" dirty="0"/>
            </a:br>
            <a:r>
              <a:rPr lang="de-DE" dirty="0"/>
              <a:t>Anonymisierung und Pseudonymisierung</a:t>
            </a:r>
          </a:p>
        </p:txBody>
      </p:sp>
      <p:sp>
        <p:nvSpPr>
          <p:cNvPr id="3" name="Untertitel 2">
            <a:extLst>
              <a:ext uri="{FF2B5EF4-FFF2-40B4-BE49-F238E27FC236}">
                <a16:creationId xmlns:a16="http://schemas.microsoft.com/office/drawing/2014/main" id="{E7ADC889-3368-A8BC-E068-B574C3BA8737}"/>
              </a:ext>
            </a:extLst>
          </p:cNvPr>
          <p:cNvSpPr>
            <a:spLocks noGrp="1"/>
          </p:cNvSpPr>
          <p:nvPr>
            <p:ph type="subTitle" idx="1"/>
          </p:nvPr>
        </p:nvSpPr>
        <p:spPr/>
        <p:txBody>
          <a:bodyPr/>
          <a:lstStyle/>
          <a:p>
            <a:endParaRPr lang="de-DE"/>
          </a:p>
        </p:txBody>
      </p:sp>
      <p:sp>
        <p:nvSpPr>
          <p:cNvPr id="4" name="Bildplatzhalter 3">
            <a:extLst>
              <a:ext uri="{FF2B5EF4-FFF2-40B4-BE49-F238E27FC236}">
                <a16:creationId xmlns:a16="http://schemas.microsoft.com/office/drawing/2014/main" id="{371BB887-3A25-639E-A6EE-C5515DC01458}"/>
              </a:ext>
            </a:extLst>
          </p:cNvPr>
          <p:cNvSpPr>
            <a:spLocks noGrp="1"/>
          </p:cNvSpPr>
          <p:nvPr>
            <p:ph type="pic" sz="quarter" idx="10"/>
          </p:nvPr>
        </p:nvSpPr>
        <p:spPr/>
      </p:sp>
      <p:grpSp>
        <p:nvGrpSpPr>
          <p:cNvPr id="5" name="Grafik 10">
            <a:extLst>
              <a:ext uri="{FF2B5EF4-FFF2-40B4-BE49-F238E27FC236}">
                <a16:creationId xmlns:a16="http://schemas.microsoft.com/office/drawing/2014/main" id="{E5B76F1B-2C84-56FD-D34A-104D213B9C3A}"/>
              </a:ext>
            </a:extLst>
          </p:cNvPr>
          <p:cNvGrpSpPr/>
          <p:nvPr/>
        </p:nvGrpSpPr>
        <p:grpSpPr>
          <a:xfrm>
            <a:off x="446852" y="2941545"/>
            <a:ext cx="2572340" cy="1579199"/>
            <a:chOff x="14639103" y="1616481"/>
            <a:chExt cx="4263710" cy="2617557"/>
          </a:xfrm>
        </p:grpSpPr>
        <p:sp>
          <p:nvSpPr>
            <p:cNvPr id="6" name="Freihandform: Form 5">
              <a:extLst>
                <a:ext uri="{FF2B5EF4-FFF2-40B4-BE49-F238E27FC236}">
                  <a16:creationId xmlns:a16="http://schemas.microsoft.com/office/drawing/2014/main" id="{E2CA23DA-AE71-5931-8C76-508513B90762}"/>
                </a:ext>
              </a:extLst>
            </p:cNvPr>
            <p:cNvSpPr/>
            <p:nvPr/>
          </p:nvSpPr>
          <p:spPr>
            <a:xfrm>
              <a:off x="14639103" y="1616481"/>
              <a:ext cx="4263710" cy="2617557"/>
            </a:xfrm>
            <a:custGeom>
              <a:avLst/>
              <a:gdLst>
                <a:gd name="connsiteX0" fmla="*/ 438 w 4263710"/>
                <a:gd name="connsiteY0" fmla="*/ 114 h 2617557"/>
                <a:gd name="connsiteX1" fmla="*/ 4264148 w 4263710"/>
                <a:gd name="connsiteY1" fmla="*/ 114 h 2617557"/>
                <a:gd name="connsiteX2" fmla="*/ 4264148 w 4263710"/>
                <a:gd name="connsiteY2" fmla="*/ 2617671 h 2617557"/>
                <a:gd name="connsiteX3" fmla="*/ 438 w 4263710"/>
                <a:gd name="connsiteY3" fmla="*/ 2617671 h 2617557"/>
              </a:gdLst>
              <a:ahLst/>
              <a:cxnLst>
                <a:cxn ang="0">
                  <a:pos x="connsiteX0" y="connsiteY0"/>
                </a:cxn>
                <a:cxn ang="0">
                  <a:pos x="connsiteX1" y="connsiteY1"/>
                </a:cxn>
                <a:cxn ang="0">
                  <a:pos x="connsiteX2" y="connsiteY2"/>
                </a:cxn>
                <a:cxn ang="0">
                  <a:pos x="connsiteX3" y="connsiteY3"/>
                </a:cxn>
              </a:cxnLst>
              <a:rect l="l" t="t" r="r" b="b"/>
              <a:pathLst>
                <a:path w="4263710" h="2617557">
                  <a:moveTo>
                    <a:pt x="438" y="114"/>
                  </a:moveTo>
                  <a:lnTo>
                    <a:pt x="4264148" y="114"/>
                  </a:lnTo>
                  <a:lnTo>
                    <a:pt x="4264148" y="2617671"/>
                  </a:lnTo>
                  <a:lnTo>
                    <a:pt x="438" y="2617671"/>
                  </a:lnTo>
                  <a:close/>
                </a:path>
              </a:pathLst>
            </a:custGeom>
            <a:solidFill>
              <a:srgbClr val="CDE1F6"/>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 name="Freihandform: Form 6">
              <a:extLst>
                <a:ext uri="{FF2B5EF4-FFF2-40B4-BE49-F238E27FC236}">
                  <a16:creationId xmlns:a16="http://schemas.microsoft.com/office/drawing/2014/main" id="{2F994E67-E5AC-6405-1FA1-545D6C97CF5B}"/>
                </a:ext>
              </a:extLst>
            </p:cNvPr>
            <p:cNvSpPr/>
            <p:nvPr/>
          </p:nvSpPr>
          <p:spPr>
            <a:xfrm>
              <a:off x="14650355" y="1625106"/>
              <a:ext cx="4163891" cy="2595996"/>
            </a:xfrm>
            <a:custGeom>
              <a:avLst/>
              <a:gdLst>
                <a:gd name="connsiteX0" fmla="*/ 438 w 4163891"/>
                <a:gd name="connsiteY0" fmla="*/ 114 h 2595996"/>
                <a:gd name="connsiteX1" fmla="*/ 4164330 w 4163891"/>
                <a:gd name="connsiteY1" fmla="*/ 114 h 2595996"/>
                <a:gd name="connsiteX2" fmla="*/ 4164330 w 4163891"/>
                <a:gd name="connsiteY2" fmla="*/ 2596110 h 2595996"/>
                <a:gd name="connsiteX3" fmla="*/ 438 w 4163891"/>
                <a:gd name="connsiteY3" fmla="*/ 2596110 h 2595996"/>
              </a:gdLst>
              <a:ahLst/>
              <a:cxnLst>
                <a:cxn ang="0">
                  <a:pos x="connsiteX0" y="connsiteY0"/>
                </a:cxn>
                <a:cxn ang="0">
                  <a:pos x="connsiteX1" y="connsiteY1"/>
                </a:cxn>
                <a:cxn ang="0">
                  <a:pos x="connsiteX2" y="connsiteY2"/>
                </a:cxn>
                <a:cxn ang="0">
                  <a:pos x="connsiteX3" y="connsiteY3"/>
                </a:cxn>
              </a:cxnLst>
              <a:rect l="l" t="t" r="r" b="b"/>
              <a:pathLst>
                <a:path w="4163891" h="2595996">
                  <a:moveTo>
                    <a:pt x="438" y="114"/>
                  </a:moveTo>
                  <a:lnTo>
                    <a:pt x="4164330" y="114"/>
                  </a:lnTo>
                  <a:lnTo>
                    <a:pt x="4164330" y="2596110"/>
                  </a:lnTo>
                  <a:lnTo>
                    <a:pt x="438" y="2596110"/>
                  </a:lnTo>
                  <a:close/>
                </a:path>
              </a:pathLst>
            </a:custGeom>
            <a:solidFill>
              <a:srgbClr val="ECF5FD"/>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8" name="Grafik 10">
              <a:extLst>
                <a:ext uri="{FF2B5EF4-FFF2-40B4-BE49-F238E27FC236}">
                  <a16:creationId xmlns:a16="http://schemas.microsoft.com/office/drawing/2014/main" id="{34E812D1-35DE-D24A-7328-C74B3EB4C427}"/>
                </a:ext>
              </a:extLst>
            </p:cNvPr>
            <p:cNvGrpSpPr/>
            <p:nvPr/>
          </p:nvGrpSpPr>
          <p:grpSpPr>
            <a:xfrm>
              <a:off x="14833100" y="1944215"/>
              <a:ext cx="1655465" cy="1116060"/>
              <a:chOff x="14833100" y="1944215"/>
              <a:chExt cx="1655465" cy="1116060"/>
            </a:xfrm>
          </p:grpSpPr>
          <p:grpSp>
            <p:nvGrpSpPr>
              <p:cNvPr id="43" name="Grafik 10">
                <a:extLst>
                  <a:ext uri="{FF2B5EF4-FFF2-40B4-BE49-F238E27FC236}">
                    <a16:creationId xmlns:a16="http://schemas.microsoft.com/office/drawing/2014/main" id="{34E216CD-B2D1-121C-CF74-59D82F3C7B57}"/>
                  </a:ext>
                </a:extLst>
              </p:cNvPr>
              <p:cNvGrpSpPr/>
              <p:nvPr/>
            </p:nvGrpSpPr>
            <p:grpSpPr>
              <a:xfrm>
                <a:off x="14833100" y="1944215"/>
                <a:ext cx="1655465" cy="309664"/>
                <a:chOff x="14833100" y="1944215"/>
                <a:chExt cx="1655465" cy="309664"/>
              </a:xfrm>
            </p:grpSpPr>
            <p:sp>
              <p:nvSpPr>
                <p:cNvPr id="56" name="Freihandform: Form 55">
                  <a:extLst>
                    <a:ext uri="{FF2B5EF4-FFF2-40B4-BE49-F238E27FC236}">
                      <a16:creationId xmlns:a16="http://schemas.microsoft.com/office/drawing/2014/main" id="{969480E9-8424-C73D-A1CB-956E2A837F9E}"/>
                    </a:ext>
                  </a:extLst>
                </p:cNvPr>
                <p:cNvSpPr/>
                <p:nvPr/>
              </p:nvSpPr>
              <p:spPr>
                <a:xfrm>
                  <a:off x="14833100" y="1944215"/>
                  <a:ext cx="1655465" cy="309664"/>
                </a:xfrm>
                <a:custGeom>
                  <a:avLst/>
                  <a:gdLst>
                    <a:gd name="connsiteX0" fmla="*/ 1615219 w 1655465"/>
                    <a:gd name="connsiteY0" fmla="*/ 170 h 309664"/>
                    <a:gd name="connsiteX1" fmla="*/ 1655937 w 1655465"/>
                    <a:gd name="connsiteY1" fmla="*/ 170 h 309664"/>
                    <a:gd name="connsiteX2" fmla="*/ 1655937 w 1655465"/>
                    <a:gd name="connsiteY2" fmla="*/ 309834 h 309664"/>
                    <a:gd name="connsiteX3" fmla="*/ 1615219 w 1655465"/>
                    <a:gd name="connsiteY3" fmla="*/ 309834 h 309664"/>
                    <a:gd name="connsiteX4" fmla="*/ 41189 w 1655465"/>
                    <a:gd name="connsiteY4" fmla="*/ 309834 h 309664"/>
                    <a:gd name="connsiteX5" fmla="*/ 471 w 1655465"/>
                    <a:gd name="connsiteY5" fmla="*/ 309834 h 309664"/>
                    <a:gd name="connsiteX6" fmla="*/ 471 w 1655465"/>
                    <a:gd name="connsiteY6" fmla="*/ 170 h 309664"/>
                    <a:gd name="connsiteX7" fmla="*/ 41189 w 1655465"/>
                    <a:gd name="connsiteY7" fmla="*/ 170 h 30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5465" h="309664">
                      <a:moveTo>
                        <a:pt x="1615219" y="170"/>
                      </a:moveTo>
                      <a:cubicBezTo>
                        <a:pt x="1637707" y="170"/>
                        <a:pt x="1655937" y="170"/>
                        <a:pt x="1655937" y="170"/>
                      </a:cubicBezTo>
                      <a:lnTo>
                        <a:pt x="1655937" y="309834"/>
                      </a:lnTo>
                      <a:cubicBezTo>
                        <a:pt x="1655937" y="309834"/>
                        <a:pt x="1637707" y="309834"/>
                        <a:pt x="1615219" y="309834"/>
                      </a:cubicBezTo>
                      <a:lnTo>
                        <a:pt x="41189" y="309834"/>
                      </a:lnTo>
                      <a:cubicBezTo>
                        <a:pt x="18701" y="309834"/>
                        <a:pt x="471" y="309834"/>
                        <a:pt x="471" y="309834"/>
                      </a:cubicBezTo>
                      <a:lnTo>
                        <a:pt x="471" y="170"/>
                      </a:lnTo>
                      <a:cubicBezTo>
                        <a:pt x="471" y="170"/>
                        <a:pt x="18701" y="170"/>
                        <a:pt x="41189" y="170"/>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57" name="Grafik 10">
                  <a:extLst>
                    <a:ext uri="{FF2B5EF4-FFF2-40B4-BE49-F238E27FC236}">
                      <a16:creationId xmlns:a16="http://schemas.microsoft.com/office/drawing/2014/main" id="{ED25D17E-CC29-2E66-D976-DE3863E8244C}"/>
                    </a:ext>
                  </a:extLst>
                </p:cNvPr>
                <p:cNvGrpSpPr/>
                <p:nvPr/>
              </p:nvGrpSpPr>
              <p:grpSpPr>
                <a:xfrm>
                  <a:off x="15374062" y="2034318"/>
                  <a:ext cx="999871" cy="159110"/>
                  <a:chOff x="15374062" y="2034318"/>
                  <a:chExt cx="999871" cy="159110"/>
                </a:xfrm>
                <a:solidFill>
                  <a:srgbClr val="E0EEFA"/>
                </a:solidFill>
              </p:grpSpPr>
              <p:sp>
                <p:nvSpPr>
                  <p:cNvPr id="59" name="Freihandform: Form 58">
                    <a:extLst>
                      <a:ext uri="{FF2B5EF4-FFF2-40B4-BE49-F238E27FC236}">
                        <a16:creationId xmlns:a16="http://schemas.microsoft.com/office/drawing/2014/main" id="{8C1FBB15-017F-D5AA-8F8A-8B4220188A0D}"/>
                      </a:ext>
                    </a:extLst>
                  </p:cNvPr>
                  <p:cNvSpPr/>
                  <p:nvPr/>
                </p:nvSpPr>
                <p:spPr>
                  <a:xfrm>
                    <a:off x="15374062" y="2034318"/>
                    <a:ext cx="999871" cy="51041"/>
                  </a:xfrm>
                  <a:custGeom>
                    <a:avLst/>
                    <a:gdLst>
                      <a:gd name="connsiteX0" fmla="*/ 974915 w 999871"/>
                      <a:gd name="connsiteY0" fmla="*/ 186 h 51041"/>
                      <a:gd name="connsiteX1" fmla="*/ 1000436 w 999871"/>
                      <a:gd name="connsiteY1" fmla="*/ 186 h 51041"/>
                      <a:gd name="connsiteX2" fmla="*/ 1000436 w 999871"/>
                      <a:gd name="connsiteY2" fmla="*/ 51228 h 51041"/>
                      <a:gd name="connsiteX3" fmla="*/ 974915 w 999871"/>
                      <a:gd name="connsiteY3" fmla="*/ 51228 h 51041"/>
                      <a:gd name="connsiteX4" fmla="*/ 26085 w 999871"/>
                      <a:gd name="connsiteY4" fmla="*/ 51228 h 51041"/>
                      <a:gd name="connsiteX5" fmla="*/ 564 w 999871"/>
                      <a:gd name="connsiteY5" fmla="*/ 51228 h 51041"/>
                      <a:gd name="connsiteX6" fmla="*/ 564 w 999871"/>
                      <a:gd name="connsiteY6" fmla="*/ 186 h 51041"/>
                      <a:gd name="connsiteX7" fmla="*/ 26085 w 999871"/>
                      <a:gd name="connsiteY7" fmla="*/ 186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9871" h="51041">
                        <a:moveTo>
                          <a:pt x="974915" y="186"/>
                        </a:moveTo>
                        <a:cubicBezTo>
                          <a:pt x="989010" y="186"/>
                          <a:pt x="1000436" y="186"/>
                          <a:pt x="1000436" y="186"/>
                        </a:cubicBezTo>
                        <a:lnTo>
                          <a:pt x="1000436" y="51228"/>
                        </a:lnTo>
                        <a:cubicBezTo>
                          <a:pt x="1000436" y="51228"/>
                          <a:pt x="989010" y="51228"/>
                          <a:pt x="974915" y="51228"/>
                        </a:cubicBezTo>
                        <a:lnTo>
                          <a:pt x="26085" y="51228"/>
                        </a:lnTo>
                        <a:cubicBezTo>
                          <a:pt x="11991" y="51228"/>
                          <a:pt x="564" y="51228"/>
                          <a:pt x="564" y="51228"/>
                        </a:cubicBezTo>
                        <a:lnTo>
                          <a:pt x="564" y="186"/>
                        </a:lnTo>
                        <a:cubicBezTo>
                          <a:pt x="564" y="186"/>
                          <a:pt x="11991" y="186"/>
                          <a:pt x="26085" y="18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60" name="Freihandform: Form 59">
                    <a:extLst>
                      <a:ext uri="{FF2B5EF4-FFF2-40B4-BE49-F238E27FC236}">
                        <a16:creationId xmlns:a16="http://schemas.microsoft.com/office/drawing/2014/main" id="{3B8A504B-7A1D-447B-1A33-98B642D0E110}"/>
                      </a:ext>
                    </a:extLst>
                  </p:cNvPr>
                  <p:cNvSpPr/>
                  <p:nvPr/>
                </p:nvSpPr>
                <p:spPr>
                  <a:xfrm>
                    <a:off x="15374062" y="2142387"/>
                    <a:ext cx="359686" cy="51041"/>
                  </a:xfrm>
                  <a:custGeom>
                    <a:avLst/>
                    <a:gdLst>
                      <a:gd name="connsiteX0" fmla="*/ 334730 w 359686"/>
                      <a:gd name="connsiteY0" fmla="*/ 186 h 51041"/>
                      <a:gd name="connsiteX1" fmla="*/ 360250 w 359686"/>
                      <a:gd name="connsiteY1" fmla="*/ 186 h 51041"/>
                      <a:gd name="connsiteX2" fmla="*/ 360250 w 359686"/>
                      <a:gd name="connsiteY2" fmla="*/ 51228 h 51041"/>
                      <a:gd name="connsiteX3" fmla="*/ 334730 w 359686"/>
                      <a:gd name="connsiteY3" fmla="*/ 51228 h 51041"/>
                      <a:gd name="connsiteX4" fmla="*/ 26085 w 359686"/>
                      <a:gd name="connsiteY4" fmla="*/ 51228 h 51041"/>
                      <a:gd name="connsiteX5" fmla="*/ 564 w 359686"/>
                      <a:gd name="connsiteY5" fmla="*/ 51228 h 51041"/>
                      <a:gd name="connsiteX6" fmla="*/ 564 w 359686"/>
                      <a:gd name="connsiteY6" fmla="*/ 186 h 51041"/>
                      <a:gd name="connsiteX7" fmla="*/ 26085 w 359686"/>
                      <a:gd name="connsiteY7" fmla="*/ 186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686" h="51041">
                        <a:moveTo>
                          <a:pt x="334730" y="186"/>
                        </a:moveTo>
                        <a:cubicBezTo>
                          <a:pt x="348824" y="186"/>
                          <a:pt x="360250" y="186"/>
                          <a:pt x="360250" y="186"/>
                        </a:cubicBezTo>
                        <a:lnTo>
                          <a:pt x="360250" y="51228"/>
                        </a:lnTo>
                        <a:cubicBezTo>
                          <a:pt x="360250" y="51228"/>
                          <a:pt x="348824" y="51228"/>
                          <a:pt x="334730" y="51228"/>
                        </a:cubicBezTo>
                        <a:lnTo>
                          <a:pt x="26085" y="51228"/>
                        </a:lnTo>
                        <a:cubicBezTo>
                          <a:pt x="11990" y="51228"/>
                          <a:pt x="564" y="51228"/>
                          <a:pt x="564" y="51228"/>
                        </a:cubicBezTo>
                        <a:lnTo>
                          <a:pt x="564" y="186"/>
                        </a:lnTo>
                        <a:cubicBezTo>
                          <a:pt x="564" y="186"/>
                          <a:pt x="11990" y="186"/>
                          <a:pt x="26085" y="18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58" name="Freihandform: Form 57">
                  <a:extLst>
                    <a:ext uri="{FF2B5EF4-FFF2-40B4-BE49-F238E27FC236}">
                      <a16:creationId xmlns:a16="http://schemas.microsoft.com/office/drawing/2014/main" id="{6C247D4E-B5A2-844A-6F34-CD3F77ED0A31}"/>
                    </a:ext>
                  </a:extLst>
                </p:cNvPr>
                <p:cNvSpPr/>
                <p:nvPr/>
              </p:nvSpPr>
              <p:spPr>
                <a:xfrm>
                  <a:off x="14950423" y="2023182"/>
                  <a:ext cx="174312" cy="177419"/>
                </a:xfrm>
                <a:custGeom>
                  <a:avLst/>
                  <a:gdLst>
                    <a:gd name="connsiteX0" fmla="*/ 87648 w 174312"/>
                    <a:gd name="connsiteY0" fmla="*/ 184 h 177419"/>
                    <a:gd name="connsiteX1" fmla="*/ 174804 w 174312"/>
                    <a:gd name="connsiteY1" fmla="*/ 88893 h 177419"/>
                    <a:gd name="connsiteX2" fmla="*/ 87648 w 174312"/>
                    <a:gd name="connsiteY2" fmla="*/ 177604 h 177419"/>
                    <a:gd name="connsiteX3" fmla="*/ 491 w 174312"/>
                    <a:gd name="connsiteY3" fmla="*/ 88893 h 177419"/>
                    <a:gd name="connsiteX4" fmla="*/ 87648 w 174312"/>
                    <a:gd name="connsiteY4" fmla="*/ 184 h 177419"/>
                    <a:gd name="connsiteX5" fmla="*/ 87648 w 174312"/>
                    <a:gd name="connsiteY5" fmla="*/ 50875 h 177419"/>
                    <a:gd name="connsiteX6" fmla="*/ 50295 w 174312"/>
                    <a:gd name="connsiteY6" fmla="*/ 88893 h 177419"/>
                    <a:gd name="connsiteX7" fmla="*/ 87648 w 174312"/>
                    <a:gd name="connsiteY7" fmla="*/ 126912 h 177419"/>
                    <a:gd name="connsiteX8" fmla="*/ 125000 w 174312"/>
                    <a:gd name="connsiteY8" fmla="*/ 88893 h 177419"/>
                    <a:gd name="connsiteX9" fmla="*/ 87648 w 174312"/>
                    <a:gd name="connsiteY9" fmla="*/ 50875 h 1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312" h="177419">
                      <a:moveTo>
                        <a:pt x="87648" y="184"/>
                      </a:moveTo>
                      <a:cubicBezTo>
                        <a:pt x="135782" y="184"/>
                        <a:pt x="174804" y="39901"/>
                        <a:pt x="174804" y="88893"/>
                      </a:cubicBezTo>
                      <a:cubicBezTo>
                        <a:pt x="174804" y="137887"/>
                        <a:pt x="135782" y="177604"/>
                        <a:pt x="87648" y="177604"/>
                      </a:cubicBezTo>
                      <a:cubicBezTo>
                        <a:pt x="39512" y="177604"/>
                        <a:pt x="491" y="137887"/>
                        <a:pt x="491" y="88893"/>
                      </a:cubicBezTo>
                      <a:cubicBezTo>
                        <a:pt x="491" y="39901"/>
                        <a:pt x="39512" y="184"/>
                        <a:pt x="87648" y="184"/>
                      </a:cubicBezTo>
                      <a:close/>
                      <a:moveTo>
                        <a:pt x="87648" y="50875"/>
                      </a:moveTo>
                      <a:cubicBezTo>
                        <a:pt x="67018" y="50875"/>
                        <a:pt x="50295" y="67897"/>
                        <a:pt x="50295" y="88893"/>
                      </a:cubicBezTo>
                      <a:cubicBezTo>
                        <a:pt x="50295" y="109891"/>
                        <a:pt x="67018" y="126912"/>
                        <a:pt x="87648" y="126912"/>
                      </a:cubicBezTo>
                      <a:cubicBezTo>
                        <a:pt x="108277" y="126912"/>
                        <a:pt x="125000" y="109891"/>
                        <a:pt x="125000" y="88893"/>
                      </a:cubicBezTo>
                      <a:cubicBezTo>
                        <a:pt x="125000" y="67897"/>
                        <a:pt x="108277" y="50875"/>
                        <a:pt x="87648" y="5087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44" name="Grafik 10">
                <a:extLst>
                  <a:ext uri="{FF2B5EF4-FFF2-40B4-BE49-F238E27FC236}">
                    <a16:creationId xmlns:a16="http://schemas.microsoft.com/office/drawing/2014/main" id="{DAE1DB83-9EE8-4C6C-1439-2D181C1ED57F}"/>
                  </a:ext>
                </a:extLst>
              </p:cNvPr>
              <p:cNvGrpSpPr/>
              <p:nvPr/>
            </p:nvGrpSpPr>
            <p:grpSpPr>
              <a:xfrm>
                <a:off x="14833100" y="2349569"/>
                <a:ext cx="1395018" cy="309664"/>
                <a:chOff x="14833100" y="2349569"/>
                <a:chExt cx="1395018" cy="309664"/>
              </a:xfrm>
            </p:grpSpPr>
            <p:sp>
              <p:nvSpPr>
                <p:cNvPr id="51" name="Freihandform: Form 50">
                  <a:extLst>
                    <a:ext uri="{FF2B5EF4-FFF2-40B4-BE49-F238E27FC236}">
                      <a16:creationId xmlns:a16="http://schemas.microsoft.com/office/drawing/2014/main" id="{455FF8B2-E6E5-A438-5E47-33D0CD9E7AE0}"/>
                    </a:ext>
                  </a:extLst>
                </p:cNvPr>
                <p:cNvSpPr/>
                <p:nvPr/>
              </p:nvSpPr>
              <p:spPr>
                <a:xfrm>
                  <a:off x="14833100" y="2349569"/>
                  <a:ext cx="1395018" cy="309664"/>
                </a:xfrm>
                <a:custGeom>
                  <a:avLst/>
                  <a:gdLst>
                    <a:gd name="connsiteX0" fmla="*/ 1354772 w 1395018"/>
                    <a:gd name="connsiteY0" fmla="*/ 240 h 309664"/>
                    <a:gd name="connsiteX1" fmla="*/ 1395490 w 1395018"/>
                    <a:gd name="connsiteY1" fmla="*/ 240 h 309664"/>
                    <a:gd name="connsiteX2" fmla="*/ 1395490 w 1395018"/>
                    <a:gd name="connsiteY2" fmla="*/ 309904 h 309664"/>
                    <a:gd name="connsiteX3" fmla="*/ 1354772 w 1395018"/>
                    <a:gd name="connsiteY3" fmla="*/ 309904 h 309664"/>
                    <a:gd name="connsiteX4" fmla="*/ 41189 w 1395018"/>
                    <a:gd name="connsiteY4" fmla="*/ 309904 h 309664"/>
                    <a:gd name="connsiteX5" fmla="*/ 471 w 1395018"/>
                    <a:gd name="connsiteY5" fmla="*/ 309904 h 309664"/>
                    <a:gd name="connsiteX6" fmla="*/ 471 w 1395018"/>
                    <a:gd name="connsiteY6" fmla="*/ 240 h 309664"/>
                    <a:gd name="connsiteX7" fmla="*/ 41189 w 1395018"/>
                    <a:gd name="connsiteY7" fmla="*/ 240 h 30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5018" h="309664">
                      <a:moveTo>
                        <a:pt x="1354772" y="240"/>
                      </a:moveTo>
                      <a:cubicBezTo>
                        <a:pt x="1377260" y="240"/>
                        <a:pt x="1395490" y="240"/>
                        <a:pt x="1395490" y="240"/>
                      </a:cubicBezTo>
                      <a:lnTo>
                        <a:pt x="1395490" y="309904"/>
                      </a:lnTo>
                      <a:cubicBezTo>
                        <a:pt x="1395490" y="309904"/>
                        <a:pt x="1377260" y="309904"/>
                        <a:pt x="1354772" y="309904"/>
                      </a:cubicBezTo>
                      <a:lnTo>
                        <a:pt x="41189" y="309904"/>
                      </a:lnTo>
                      <a:cubicBezTo>
                        <a:pt x="18701" y="309904"/>
                        <a:pt x="471" y="309904"/>
                        <a:pt x="471" y="309904"/>
                      </a:cubicBezTo>
                      <a:lnTo>
                        <a:pt x="471" y="240"/>
                      </a:lnTo>
                      <a:cubicBezTo>
                        <a:pt x="471" y="240"/>
                        <a:pt x="18701" y="240"/>
                        <a:pt x="41189" y="240"/>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52" name="Grafik 10">
                  <a:extLst>
                    <a:ext uri="{FF2B5EF4-FFF2-40B4-BE49-F238E27FC236}">
                      <a16:creationId xmlns:a16="http://schemas.microsoft.com/office/drawing/2014/main" id="{7744344B-59E3-0F84-9177-11D4F056ADAA}"/>
                    </a:ext>
                  </a:extLst>
                </p:cNvPr>
                <p:cNvGrpSpPr/>
                <p:nvPr/>
              </p:nvGrpSpPr>
              <p:grpSpPr>
                <a:xfrm>
                  <a:off x="15374062" y="2435360"/>
                  <a:ext cx="719595" cy="159110"/>
                  <a:chOff x="15374062" y="2435360"/>
                  <a:chExt cx="719595" cy="159110"/>
                </a:xfrm>
                <a:solidFill>
                  <a:srgbClr val="E0EEFA"/>
                </a:solidFill>
              </p:grpSpPr>
              <p:sp>
                <p:nvSpPr>
                  <p:cNvPr id="54" name="Freihandform: Form 53">
                    <a:extLst>
                      <a:ext uri="{FF2B5EF4-FFF2-40B4-BE49-F238E27FC236}">
                        <a16:creationId xmlns:a16="http://schemas.microsoft.com/office/drawing/2014/main" id="{D171171C-24E9-65B0-BA65-F09CC20BB43B}"/>
                      </a:ext>
                    </a:extLst>
                  </p:cNvPr>
                  <p:cNvSpPr/>
                  <p:nvPr/>
                </p:nvSpPr>
                <p:spPr>
                  <a:xfrm>
                    <a:off x="15374062" y="2435360"/>
                    <a:ext cx="719595" cy="51041"/>
                  </a:xfrm>
                  <a:custGeom>
                    <a:avLst/>
                    <a:gdLst>
                      <a:gd name="connsiteX0" fmla="*/ 694639 w 719595"/>
                      <a:gd name="connsiteY0" fmla="*/ 255 h 51041"/>
                      <a:gd name="connsiteX1" fmla="*/ 720160 w 719595"/>
                      <a:gd name="connsiteY1" fmla="*/ 255 h 51041"/>
                      <a:gd name="connsiteX2" fmla="*/ 720160 w 719595"/>
                      <a:gd name="connsiteY2" fmla="*/ 51297 h 51041"/>
                      <a:gd name="connsiteX3" fmla="*/ 694639 w 719595"/>
                      <a:gd name="connsiteY3" fmla="*/ 51297 h 51041"/>
                      <a:gd name="connsiteX4" fmla="*/ 26085 w 719595"/>
                      <a:gd name="connsiteY4" fmla="*/ 51297 h 51041"/>
                      <a:gd name="connsiteX5" fmla="*/ 564 w 719595"/>
                      <a:gd name="connsiteY5" fmla="*/ 51297 h 51041"/>
                      <a:gd name="connsiteX6" fmla="*/ 564 w 719595"/>
                      <a:gd name="connsiteY6" fmla="*/ 255 h 51041"/>
                      <a:gd name="connsiteX7" fmla="*/ 26085 w 719595"/>
                      <a:gd name="connsiteY7" fmla="*/ 255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595" h="51041">
                        <a:moveTo>
                          <a:pt x="694639" y="255"/>
                        </a:moveTo>
                        <a:cubicBezTo>
                          <a:pt x="708734" y="255"/>
                          <a:pt x="720160" y="255"/>
                          <a:pt x="720160" y="255"/>
                        </a:cubicBezTo>
                        <a:lnTo>
                          <a:pt x="720160" y="51297"/>
                        </a:lnTo>
                        <a:cubicBezTo>
                          <a:pt x="720160" y="51297"/>
                          <a:pt x="708734" y="51297"/>
                          <a:pt x="694639" y="51297"/>
                        </a:cubicBezTo>
                        <a:lnTo>
                          <a:pt x="26085" y="51297"/>
                        </a:lnTo>
                        <a:cubicBezTo>
                          <a:pt x="11990" y="51297"/>
                          <a:pt x="564" y="51297"/>
                          <a:pt x="564" y="51297"/>
                        </a:cubicBezTo>
                        <a:lnTo>
                          <a:pt x="564" y="255"/>
                        </a:lnTo>
                        <a:cubicBezTo>
                          <a:pt x="564" y="255"/>
                          <a:pt x="11990" y="255"/>
                          <a:pt x="26085" y="25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55" name="Freihandform: Form 54">
                    <a:extLst>
                      <a:ext uri="{FF2B5EF4-FFF2-40B4-BE49-F238E27FC236}">
                        <a16:creationId xmlns:a16="http://schemas.microsoft.com/office/drawing/2014/main" id="{2E4CFE47-3958-9968-4F38-E45FD44B8E88}"/>
                      </a:ext>
                    </a:extLst>
                  </p:cNvPr>
                  <p:cNvSpPr/>
                  <p:nvPr/>
                </p:nvSpPr>
                <p:spPr>
                  <a:xfrm>
                    <a:off x="15374062" y="2543429"/>
                    <a:ext cx="635159" cy="51041"/>
                  </a:xfrm>
                  <a:custGeom>
                    <a:avLst/>
                    <a:gdLst>
                      <a:gd name="connsiteX0" fmla="*/ 610202 w 635159"/>
                      <a:gd name="connsiteY0" fmla="*/ 255 h 51041"/>
                      <a:gd name="connsiteX1" fmla="*/ 635723 w 635159"/>
                      <a:gd name="connsiteY1" fmla="*/ 255 h 51041"/>
                      <a:gd name="connsiteX2" fmla="*/ 635723 w 635159"/>
                      <a:gd name="connsiteY2" fmla="*/ 51297 h 51041"/>
                      <a:gd name="connsiteX3" fmla="*/ 610202 w 635159"/>
                      <a:gd name="connsiteY3" fmla="*/ 51297 h 51041"/>
                      <a:gd name="connsiteX4" fmla="*/ 26085 w 635159"/>
                      <a:gd name="connsiteY4" fmla="*/ 51297 h 51041"/>
                      <a:gd name="connsiteX5" fmla="*/ 564 w 635159"/>
                      <a:gd name="connsiteY5" fmla="*/ 51297 h 51041"/>
                      <a:gd name="connsiteX6" fmla="*/ 564 w 635159"/>
                      <a:gd name="connsiteY6" fmla="*/ 255 h 51041"/>
                      <a:gd name="connsiteX7" fmla="*/ 26085 w 635159"/>
                      <a:gd name="connsiteY7" fmla="*/ 255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5159" h="51041">
                        <a:moveTo>
                          <a:pt x="610202" y="255"/>
                        </a:moveTo>
                        <a:cubicBezTo>
                          <a:pt x="624297" y="255"/>
                          <a:pt x="635723" y="255"/>
                          <a:pt x="635723" y="255"/>
                        </a:cubicBezTo>
                        <a:lnTo>
                          <a:pt x="635723" y="51297"/>
                        </a:lnTo>
                        <a:cubicBezTo>
                          <a:pt x="635723" y="51297"/>
                          <a:pt x="624297" y="51297"/>
                          <a:pt x="610202" y="51297"/>
                        </a:cubicBezTo>
                        <a:lnTo>
                          <a:pt x="26085" y="51297"/>
                        </a:lnTo>
                        <a:cubicBezTo>
                          <a:pt x="11990" y="51297"/>
                          <a:pt x="564" y="51297"/>
                          <a:pt x="564" y="51297"/>
                        </a:cubicBezTo>
                        <a:lnTo>
                          <a:pt x="564" y="255"/>
                        </a:lnTo>
                        <a:cubicBezTo>
                          <a:pt x="564" y="255"/>
                          <a:pt x="11990" y="255"/>
                          <a:pt x="26085" y="25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53" name="Freihandform: Form 52">
                  <a:extLst>
                    <a:ext uri="{FF2B5EF4-FFF2-40B4-BE49-F238E27FC236}">
                      <a16:creationId xmlns:a16="http://schemas.microsoft.com/office/drawing/2014/main" id="{9554E490-B78E-2A46-D71F-179F28FB657C}"/>
                    </a:ext>
                  </a:extLst>
                </p:cNvPr>
                <p:cNvSpPr/>
                <p:nvPr/>
              </p:nvSpPr>
              <p:spPr>
                <a:xfrm>
                  <a:off x="14950467" y="2428536"/>
                  <a:ext cx="174377" cy="177419"/>
                </a:xfrm>
                <a:custGeom>
                  <a:avLst/>
                  <a:gdLst>
                    <a:gd name="connsiteX0" fmla="*/ 87680 w 174377"/>
                    <a:gd name="connsiteY0" fmla="*/ 254 h 177419"/>
                    <a:gd name="connsiteX1" fmla="*/ 174869 w 174377"/>
                    <a:gd name="connsiteY1" fmla="*/ 88963 h 177419"/>
                    <a:gd name="connsiteX2" fmla="*/ 87680 w 174377"/>
                    <a:gd name="connsiteY2" fmla="*/ 177673 h 177419"/>
                    <a:gd name="connsiteX3" fmla="*/ 491 w 174377"/>
                    <a:gd name="connsiteY3" fmla="*/ 88963 h 177419"/>
                    <a:gd name="connsiteX4" fmla="*/ 87680 w 174377"/>
                    <a:gd name="connsiteY4" fmla="*/ 254 h 177419"/>
                    <a:gd name="connsiteX5" fmla="*/ 87680 w 174377"/>
                    <a:gd name="connsiteY5" fmla="*/ 50945 h 177419"/>
                    <a:gd name="connsiteX6" fmla="*/ 50313 w 174377"/>
                    <a:gd name="connsiteY6" fmla="*/ 88963 h 177419"/>
                    <a:gd name="connsiteX7" fmla="*/ 87680 w 174377"/>
                    <a:gd name="connsiteY7" fmla="*/ 126982 h 177419"/>
                    <a:gd name="connsiteX8" fmla="*/ 125047 w 174377"/>
                    <a:gd name="connsiteY8" fmla="*/ 88963 h 177419"/>
                    <a:gd name="connsiteX9" fmla="*/ 87680 w 174377"/>
                    <a:gd name="connsiteY9" fmla="*/ 50945 h 1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377" h="177419">
                      <a:moveTo>
                        <a:pt x="87680" y="254"/>
                      </a:moveTo>
                      <a:cubicBezTo>
                        <a:pt x="135833" y="254"/>
                        <a:pt x="174869" y="39970"/>
                        <a:pt x="174869" y="88963"/>
                      </a:cubicBezTo>
                      <a:cubicBezTo>
                        <a:pt x="174869" y="137956"/>
                        <a:pt x="135833" y="177673"/>
                        <a:pt x="87680" y="177673"/>
                      </a:cubicBezTo>
                      <a:cubicBezTo>
                        <a:pt x="39527" y="177673"/>
                        <a:pt x="491" y="137956"/>
                        <a:pt x="491" y="88963"/>
                      </a:cubicBezTo>
                      <a:cubicBezTo>
                        <a:pt x="491" y="39970"/>
                        <a:pt x="39527" y="254"/>
                        <a:pt x="87680" y="254"/>
                      </a:cubicBezTo>
                      <a:close/>
                      <a:moveTo>
                        <a:pt x="87680" y="50945"/>
                      </a:moveTo>
                      <a:cubicBezTo>
                        <a:pt x="67043" y="50945"/>
                        <a:pt x="50313" y="67966"/>
                        <a:pt x="50313" y="88963"/>
                      </a:cubicBezTo>
                      <a:cubicBezTo>
                        <a:pt x="50313" y="109961"/>
                        <a:pt x="67043" y="126982"/>
                        <a:pt x="87680" y="126982"/>
                      </a:cubicBezTo>
                      <a:cubicBezTo>
                        <a:pt x="108317" y="126982"/>
                        <a:pt x="125047" y="109961"/>
                        <a:pt x="125047" y="88963"/>
                      </a:cubicBezTo>
                      <a:cubicBezTo>
                        <a:pt x="125047" y="67966"/>
                        <a:pt x="108317" y="50945"/>
                        <a:pt x="87680" y="5094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45" name="Grafik 10">
                <a:extLst>
                  <a:ext uri="{FF2B5EF4-FFF2-40B4-BE49-F238E27FC236}">
                    <a16:creationId xmlns:a16="http://schemas.microsoft.com/office/drawing/2014/main" id="{3F40B4AC-6BF1-D154-7F45-A28DE3D31F18}"/>
                  </a:ext>
                </a:extLst>
              </p:cNvPr>
              <p:cNvGrpSpPr/>
              <p:nvPr/>
            </p:nvGrpSpPr>
            <p:grpSpPr>
              <a:xfrm>
                <a:off x="14833100" y="2750611"/>
                <a:ext cx="1625875" cy="309664"/>
                <a:chOff x="14833100" y="2750611"/>
                <a:chExt cx="1625875" cy="309664"/>
              </a:xfrm>
            </p:grpSpPr>
            <p:sp>
              <p:nvSpPr>
                <p:cNvPr id="46" name="Freihandform: Form 45">
                  <a:extLst>
                    <a:ext uri="{FF2B5EF4-FFF2-40B4-BE49-F238E27FC236}">
                      <a16:creationId xmlns:a16="http://schemas.microsoft.com/office/drawing/2014/main" id="{737AE4DA-ABEA-D242-0891-4DCA091D5F0F}"/>
                    </a:ext>
                  </a:extLst>
                </p:cNvPr>
                <p:cNvSpPr/>
                <p:nvPr/>
              </p:nvSpPr>
              <p:spPr>
                <a:xfrm>
                  <a:off x="14833100" y="2750611"/>
                  <a:ext cx="1625875" cy="309664"/>
                </a:xfrm>
                <a:custGeom>
                  <a:avLst/>
                  <a:gdLst>
                    <a:gd name="connsiteX0" fmla="*/ 1585629 w 1625875"/>
                    <a:gd name="connsiteY0" fmla="*/ 309 h 309664"/>
                    <a:gd name="connsiteX1" fmla="*/ 1626347 w 1625875"/>
                    <a:gd name="connsiteY1" fmla="*/ 309 h 309664"/>
                    <a:gd name="connsiteX2" fmla="*/ 1626347 w 1625875"/>
                    <a:gd name="connsiteY2" fmla="*/ 309973 h 309664"/>
                    <a:gd name="connsiteX3" fmla="*/ 1585629 w 1625875"/>
                    <a:gd name="connsiteY3" fmla="*/ 309973 h 309664"/>
                    <a:gd name="connsiteX4" fmla="*/ 41189 w 1625875"/>
                    <a:gd name="connsiteY4" fmla="*/ 309973 h 309664"/>
                    <a:gd name="connsiteX5" fmla="*/ 471 w 1625875"/>
                    <a:gd name="connsiteY5" fmla="*/ 309973 h 309664"/>
                    <a:gd name="connsiteX6" fmla="*/ 471 w 1625875"/>
                    <a:gd name="connsiteY6" fmla="*/ 309 h 309664"/>
                    <a:gd name="connsiteX7" fmla="*/ 41189 w 1625875"/>
                    <a:gd name="connsiteY7" fmla="*/ 309 h 30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5875" h="309664">
                      <a:moveTo>
                        <a:pt x="1585629" y="309"/>
                      </a:moveTo>
                      <a:cubicBezTo>
                        <a:pt x="1608117" y="309"/>
                        <a:pt x="1626347" y="309"/>
                        <a:pt x="1626347" y="309"/>
                      </a:cubicBezTo>
                      <a:lnTo>
                        <a:pt x="1626347" y="309973"/>
                      </a:lnTo>
                      <a:cubicBezTo>
                        <a:pt x="1626347" y="309973"/>
                        <a:pt x="1608117" y="309973"/>
                        <a:pt x="1585629" y="309973"/>
                      </a:cubicBezTo>
                      <a:lnTo>
                        <a:pt x="41189" y="309973"/>
                      </a:lnTo>
                      <a:cubicBezTo>
                        <a:pt x="18701" y="309973"/>
                        <a:pt x="471" y="309973"/>
                        <a:pt x="471" y="309973"/>
                      </a:cubicBezTo>
                      <a:lnTo>
                        <a:pt x="471" y="309"/>
                      </a:lnTo>
                      <a:cubicBezTo>
                        <a:pt x="471" y="309"/>
                        <a:pt x="18701" y="309"/>
                        <a:pt x="41189" y="309"/>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47" name="Grafik 10">
                  <a:extLst>
                    <a:ext uri="{FF2B5EF4-FFF2-40B4-BE49-F238E27FC236}">
                      <a16:creationId xmlns:a16="http://schemas.microsoft.com/office/drawing/2014/main" id="{D898F753-2D51-DD2F-848B-55947F0326A4}"/>
                    </a:ext>
                  </a:extLst>
                </p:cNvPr>
                <p:cNvGrpSpPr/>
                <p:nvPr/>
              </p:nvGrpSpPr>
              <p:grpSpPr>
                <a:xfrm>
                  <a:off x="15374062" y="2840714"/>
                  <a:ext cx="952994" cy="159110"/>
                  <a:chOff x="15374062" y="2840714"/>
                  <a:chExt cx="952994" cy="159110"/>
                </a:xfrm>
                <a:solidFill>
                  <a:srgbClr val="E0EEFA"/>
                </a:solidFill>
              </p:grpSpPr>
              <p:sp>
                <p:nvSpPr>
                  <p:cNvPr id="49" name="Freihandform: Form 48">
                    <a:extLst>
                      <a:ext uri="{FF2B5EF4-FFF2-40B4-BE49-F238E27FC236}">
                        <a16:creationId xmlns:a16="http://schemas.microsoft.com/office/drawing/2014/main" id="{153EA75C-6BD2-A3F1-574F-A69C0FBB150E}"/>
                      </a:ext>
                    </a:extLst>
                  </p:cNvPr>
                  <p:cNvSpPr/>
                  <p:nvPr/>
                </p:nvSpPr>
                <p:spPr>
                  <a:xfrm>
                    <a:off x="15374062" y="2840714"/>
                    <a:ext cx="938592" cy="51041"/>
                  </a:xfrm>
                  <a:custGeom>
                    <a:avLst/>
                    <a:gdLst>
                      <a:gd name="connsiteX0" fmla="*/ 913636 w 938592"/>
                      <a:gd name="connsiteY0" fmla="*/ 324 h 51041"/>
                      <a:gd name="connsiteX1" fmla="*/ 939157 w 938592"/>
                      <a:gd name="connsiteY1" fmla="*/ 324 h 51041"/>
                      <a:gd name="connsiteX2" fmla="*/ 939157 w 938592"/>
                      <a:gd name="connsiteY2" fmla="*/ 51366 h 51041"/>
                      <a:gd name="connsiteX3" fmla="*/ 913636 w 938592"/>
                      <a:gd name="connsiteY3" fmla="*/ 51366 h 51041"/>
                      <a:gd name="connsiteX4" fmla="*/ 26085 w 938592"/>
                      <a:gd name="connsiteY4" fmla="*/ 51366 h 51041"/>
                      <a:gd name="connsiteX5" fmla="*/ 564 w 938592"/>
                      <a:gd name="connsiteY5" fmla="*/ 51366 h 51041"/>
                      <a:gd name="connsiteX6" fmla="*/ 564 w 938592"/>
                      <a:gd name="connsiteY6" fmla="*/ 324 h 51041"/>
                      <a:gd name="connsiteX7" fmla="*/ 26085 w 938592"/>
                      <a:gd name="connsiteY7" fmla="*/ 324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592" h="51041">
                        <a:moveTo>
                          <a:pt x="913636" y="324"/>
                        </a:moveTo>
                        <a:cubicBezTo>
                          <a:pt x="927730" y="324"/>
                          <a:pt x="939157" y="324"/>
                          <a:pt x="939157" y="324"/>
                        </a:cubicBezTo>
                        <a:lnTo>
                          <a:pt x="939157" y="51366"/>
                        </a:lnTo>
                        <a:cubicBezTo>
                          <a:pt x="939157" y="51366"/>
                          <a:pt x="927730" y="51366"/>
                          <a:pt x="913636" y="51366"/>
                        </a:cubicBezTo>
                        <a:lnTo>
                          <a:pt x="26085" y="51366"/>
                        </a:lnTo>
                        <a:cubicBezTo>
                          <a:pt x="11990" y="51366"/>
                          <a:pt x="564" y="51366"/>
                          <a:pt x="564" y="51366"/>
                        </a:cubicBezTo>
                        <a:lnTo>
                          <a:pt x="564" y="324"/>
                        </a:lnTo>
                        <a:cubicBezTo>
                          <a:pt x="564" y="324"/>
                          <a:pt x="11990" y="324"/>
                          <a:pt x="26085" y="324"/>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50" name="Freihandform: Form 49">
                    <a:extLst>
                      <a:ext uri="{FF2B5EF4-FFF2-40B4-BE49-F238E27FC236}">
                        <a16:creationId xmlns:a16="http://schemas.microsoft.com/office/drawing/2014/main" id="{C630E78C-EC05-C55A-77A2-1DC3DE706BA3}"/>
                      </a:ext>
                    </a:extLst>
                  </p:cNvPr>
                  <p:cNvSpPr/>
                  <p:nvPr/>
                </p:nvSpPr>
                <p:spPr>
                  <a:xfrm>
                    <a:off x="15374062" y="2948783"/>
                    <a:ext cx="952994" cy="51041"/>
                  </a:xfrm>
                  <a:custGeom>
                    <a:avLst/>
                    <a:gdLst>
                      <a:gd name="connsiteX0" fmla="*/ 928038 w 952994"/>
                      <a:gd name="connsiteY0" fmla="*/ 324 h 51041"/>
                      <a:gd name="connsiteX1" fmla="*/ 953559 w 952994"/>
                      <a:gd name="connsiteY1" fmla="*/ 324 h 51041"/>
                      <a:gd name="connsiteX2" fmla="*/ 953559 w 952994"/>
                      <a:gd name="connsiteY2" fmla="*/ 51366 h 51041"/>
                      <a:gd name="connsiteX3" fmla="*/ 928038 w 952994"/>
                      <a:gd name="connsiteY3" fmla="*/ 51366 h 51041"/>
                      <a:gd name="connsiteX4" fmla="*/ 26085 w 952994"/>
                      <a:gd name="connsiteY4" fmla="*/ 51366 h 51041"/>
                      <a:gd name="connsiteX5" fmla="*/ 564 w 952994"/>
                      <a:gd name="connsiteY5" fmla="*/ 51366 h 51041"/>
                      <a:gd name="connsiteX6" fmla="*/ 564 w 952994"/>
                      <a:gd name="connsiteY6" fmla="*/ 324 h 51041"/>
                      <a:gd name="connsiteX7" fmla="*/ 26085 w 952994"/>
                      <a:gd name="connsiteY7" fmla="*/ 324 h 5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994" h="51041">
                        <a:moveTo>
                          <a:pt x="928038" y="324"/>
                        </a:moveTo>
                        <a:cubicBezTo>
                          <a:pt x="942133" y="324"/>
                          <a:pt x="953559" y="324"/>
                          <a:pt x="953559" y="324"/>
                        </a:cubicBezTo>
                        <a:lnTo>
                          <a:pt x="953559" y="51366"/>
                        </a:lnTo>
                        <a:cubicBezTo>
                          <a:pt x="953559" y="51366"/>
                          <a:pt x="942133" y="51366"/>
                          <a:pt x="928038" y="51366"/>
                        </a:cubicBezTo>
                        <a:lnTo>
                          <a:pt x="26085" y="51366"/>
                        </a:lnTo>
                        <a:cubicBezTo>
                          <a:pt x="11990" y="51366"/>
                          <a:pt x="564" y="51366"/>
                          <a:pt x="564" y="51366"/>
                        </a:cubicBezTo>
                        <a:lnTo>
                          <a:pt x="564" y="324"/>
                        </a:lnTo>
                        <a:cubicBezTo>
                          <a:pt x="564" y="324"/>
                          <a:pt x="11990" y="324"/>
                          <a:pt x="26085" y="324"/>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48" name="Freihandform: Form 47">
                  <a:extLst>
                    <a:ext uri="{FF2B5EF4-FFF2-40B4-BE49-F238E27FC236}">
                      <a16:creationId xmlns:a16="http://schemas.microsoft.com/office/drawing/2014/main" id="{C5BDB409-1D4C-AFCB-ADA5-F466A28AE6FB}"/>
                    </a:ext>
                  </a:extLst>
                </p:cNvPr>
                <p:cNvSpPr/>
                <p:nvPr/>
              </p:nvSpPr>
              <p:spPr>
                <a:xfrm>
                  <a:off x="14951582" y="2829578"/>
                  <a:ext cx="174200" cy="177419"/>
                </a:xfrm>
                <a:custGeom>
                  <a:avLst/>
                  <a:gdLst>
                    <a:gd name="connsiteX0" fmla="*/ 87592 w 174200"/>
                    <a:gd name="connsiteY0" fmla="*/ 322 h 177419"/>
                    <a:gd name="connsiteX1" fmla="*/ 174692 w 174200"/>
                    <a:gd name="connsiteY1" fmla="*/ 89032 h 177419"/>
                    <a:gd name="connsiteX2" fmla="*/ 87592 w 174200"/>
                    <a:gd name="connsiteY2" fmla="*/ 177742 h 177419"/>
                    <a:gd name="connsiteX3" fmla="*/ 492 w 174200"/>
                    <a:gd name="connsiteY3" fmla="*/ 89032 h 177419"/>
                    <a:gd name="connsiteX4" fmla="*/ 87592 w 174200"/>
                    <a:gd name="connsiteY4" fmla="*/ 322 h 177419"/>
                    <a:gd name="connsiteX5" fmla="*/ 87592 w 174200"/>
                    <a:gd name="connsiteY5" fmla="*/ 51014 h 177419"/>
                    <a:gd name="connsiteX6" fmla="*/ 50263 w 174200"/>
                    <a:gd name="connsiteY6" fmla="*/ 89032 h 177419"/>
                    <a:gd name="connsiteX7" fmla="*/ 87592 w 174200"/>
                    <a:gd name="connsiteY7" fmla="*/ 127051 h 177419"/>
                    <a:gd name="connsiteX8" fmla="*/ 124921 w 174200"/>
                    <a:gd name="connsiteY8" fmla="*/ 89032 h 177419"/>
                    <a:gd name="connsiteX9" fmla="*/ 87592 w 174200"/>
                    <a:gd name="connsiteY9" fmla="*/ 51014 h 1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200" h="177419">
                      <a:moveTo>
                        <a:pt x="87592" y="322"/>
                      </a:moveTo>
                      <a:cubicBezTo>
                        <a:pt x="135696" y="322"/>
                        <a:pt x="174692" y="40039"/>
                        <a:pt x="174692" y="89032"/>
                      </a:cubicBezTo>
                      <a:cubicBezTo>
                        <a:pt x="174692" y="138025"/>
                        <a:pt x="135696" y="177742"/>
                        <a:pt x="87592" y="177742"/>
                      </a:cubicBezTo>
                      <a:cubicBezTo>
                        <a:pt x="39488" y="177742"/>
                        <a:pt x="492" y="138025"/>
                        <a:pt x="492" y="89032"/>
                      </a:cubicBezTo>
                      <a:cubicBezTo>
                        <a:pt x="492" y="40039"/>
                        <a:pt x="39488" y="322"/>
                        <a:pt x="87592" y="322"/>
                      </a:cubicBezTo>
                      <a:close/>
                      <a:moveTo>
                        <a:pt x="87592" y="51014"/>
                      </a:moveTo>
                      <a:cubicBezTo>
                        <a:pt x="66976" y="51014"/>
                        <a:pt x="50263" y="68035"/>
                        <a:pt x="50263" y="89032"/>
                      </a:cubicBezTo>
                      <a:cubicBezTo>
                        <a:pt x="50263" y="110030"/>
                        <a:pt x="66976" y="127051"/>
                        <a:pt x="87592" y="127051"/>
                      </a:cubicBezTo>
                      <a:cubicBezTo>
                        <a:pt x="108208" y="127051"/>
                        <a:pt x="124921" y="110030"/>
                        <a:pt x="124921" y="89032"/>
                      </a:cubicBezTo>
                      <a:cubicBezTo>
                        <a:pt x="124921" y="68035"/>
                        <a:pt x="108208" y="51014"/>
                        <a:pt x="87592" y="51014"/>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9" name="Grafik 10">
              <a:extLst>
                <a:ext uri="{FF2B5EF4-FFF2-40B4-BE49-F238E27FC236}">
                  <a16:creationId xmlns:a16="http://schemas.microsoft.com/office/drawing/2014/main" id="{EA23E590-892A-1777-E403-1CFF6BBF964E}"/>
                </a:ext>
              </a:extLst>
            </p:cNvPr>
            <p:cNvGrpSpPr/>
            <p:nvPr/>
          </p:nvGrpSpPr>
          <p:grpSpPr>
            <a:xfrm>
              <a:off x="16836327" y="2133956"/>
              <a:ext cx="1704495" cy="730771"/>
              <a:chOff x="16836327" y="2133956"/>
              <a:chExt cx="1704495" cy="730771"/>
            </a:xfrm>
          </p:grpSpPr>
          <p:grpSp>
            <p:nvGrpSpPr>
              <p:cNvPr id="27" name="Grafik 10">
                <a:extLst>
                  <a:ext uri="{FF2B5EF4-FFF2-40B4-BE49-F238E27FC236}">
                    <a16:creationId xmlns:a16="http://schemas.microsoft.com/office/drawing/2014/main" id="{B46D882D-E9A7-5F11-701E-89D84A0A98B8}"/>
                  </a:ext>
                </a:extLst>
              </p:cNvPr>
              <p:cNvGrpSpPr/>
              <p:nvPr/>
            </p:nvGrpSpPr>
            <p:grpSpPr>
              <a:xfrm>
                <a:off x="16836327" y="2133956"/>
                <a:ext cx="1704495" cy="316791"/>
                <a:chOff x="16836327" y="2133956"/>
                <a:chExt cx="1704495" cy="316791"/>
              </a:xfrm>
            </p:grpSpPr>
            <p:sp>
              <p:nvSpPr>
                <p:cNvPr id="36" name="Freihandform: Form 35">
                  <a:extLst>
                    <a:ext uri="{FF2B5EF4-FFF2-40B4-BE49-F238E27FC236}">
                      <a16:creationId xmlns:a16="http://schemas.microsoft.com/office/drawing/2014/main" id="{48AFBBBA-861A-F3C5-3469-243B7F99797F}"/>
                    </a:ext>
                  </a:extLst>
                </p:cNvPr>
                <p:cNvSpPr/>
                <p:nvPr/>
              </p:nvSpPr>
              <p:spPr>
                <a:xfrm>
                  <a:off x="16836327" y="2133956"/>
                  <a:ext cx="1704495" cy="316791"/>
                </a:xfrm>
                <a:custGeom>
                  <a:avLst/>
                  <a:gdLst>
                    <a:gd name="connsiteX0" fmla="*/ 1664593 w 1704495"/>
                    <a:gd name="connsiteY0" fmla="*/ 203 h 316791"/>
                    <a:gd name="connsiteX1" fmla="*/ 1705311 w 1704495"/>
                    <a:gd name="connsiteY1" fmla="*/ 203 h 316791"/>
                    <a:gd name="connsiteX2" fmla="*/ 1705311 w 1704495"/>
                    <a:gd name="connsiteY2" fmla="*/ 316995 h 316791"/>
                    <a:gd name="connsiteX3" fmla="*/ 1664593 w 1704495"/>
                    <a:gd name="connsiteY3" fmla="*/ 316995 h 316791"/>
                    <a:gd name="connsiteX4" fmla="*/ 41533 w 1704495"/>
                    <a:gd name="connsiteY4" fmla="*/ 316995 h 316791"/>
                    <a:gd name="connsiteX5" fmla="*/ 816 w 1704495"/>
                    <a:gd name="connsiteY5" fmla="*/ 316995 h 316791"/>
                    <a:gd name="connsiteX6" fmla="*/ 816 w 1704495"/>
                    <a:gd name="connsiteY6" fmla="*/ 203 h 316791"/>
                    <a:gd name="connsiteX7" fmla="*/ 41533 w 1704495"/>
                    <a:gd name="connsiteY7" fmla="*/ 203 h 31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4495" h="316791">
                      <a:moveTo>
                        <a:pt x="1664593" y="203"/>
                      </a:moveTo>
                      <a:cubicBezTo>
                        <a:pt x="1687081" y="203"/>
                        <a:pt x="1705311" y="203"/>
                        <a:pt x="1705311" y="203"/>
                      </a:cubicBezTo>
                      <a:lnTo>
                        <a:pt x="1705311" y="316995"/>
                      </a:lnTo>
                      <a:cubicBezTo>
                        <a:pt x="1705311" y="316995"/>
                        <a:pt x="1687081" y="316995"/>
                        <a:pt x="1664593" y="316995"/>
                      </a:cubicBezTo>
                      <a:lnTo>
                        <a:pt x="41533" y="316995"/>
                      </a:lnTo>
                      <a:cubicBezTo>
                        <a:pt x="19046" y="316995"/>
                        <a:pt x="816" y="316995"/>
                        <a:pt x="816" y="316995"/>
                      </a:cubicBezTo>
                      <a:lnTo>
                        <a:pt x="816" y="203"/>
                      </a:lnTo>
                      <a:cubicBezTo>
                        <a:pt x="816" y="203"/>
                        <a:pt x="19046" y="203"/>
                        <a:pt x="41533" y="203"/>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37" name="Grafik 10">
                  <a:extLst>
                    <a:ext uri="{FF2B5EF4-FFF2-40B4-BE49-F238E27FC236}">
                      <a16:creationId xmlns:a16="http://schemas.microsoft.com/office/drawing/2014/main" id="{0CAA3EEF-D2E5-332E-C191-AD87B69AA86B}"/>
                    </a:ext>
                  </a:extLst>
                </p:cNvPr>
                <p:cNvGrpSpPr/>
                <p:nvPr/>
              </p:nvGrpSpPr>
              <p:grpSpPr>
                <a:xfrm>
                  <a:off x="17383106" y="2218293"/>
                  <a:ext cx="1032207" cy="157905"/>
                  <a:chOff x="17383106" y="2218293"/>
                  <a:chExt cx="1032207" cy="157905"/>
                </a:xfrm>
                <a:solidFill>
                  <a:srgbClr val="E0EEFA"/>
                </a:solidFill>
              </p:grpSpPr>
              <p:sp>
                <p:nvSpPr>
                  <p:cNvPr id="41" name="Freihandform: Form 40">
                    <a:extLst>
                      <a:ext uri="{FF2B5EF4-FFF2-40B4-BE49-F238E27FC236}">
                        <a16:creationId xmlns:a16="http://schemas.microsoft.com/office/drawing/2014/main" id="{BA9A7EF4-D8E1-FE38-DE85-93F7D9A7BEEB}"/>
                      </a:ext>
                    </a:extLst>
                  </p:cNvPr>
                  <p:cNvSpPr/>
                  <p:nvPr/>
                </p:nvSpPr>
                <p:spPr>
                  <a:xfrm>
                    <a:off x="17383106" y="2218293"/>
                    <a:ext cx="1032207" cy="52206"/>
                  </a:xfrm>
                  <a:custGeom>
                    <a:avLst/>
                    <a:gdLst>
                      <a:gd name="connsiteX0" fmla="*/ 1007014 w 1032207"/>
                      <a:gd name="connsiteY0" fmla="*/ 217 h 52206"/>
                      <a:gd name="connsiteX1" fmla="*/ 1033117 w 1032207"/>
                      <a:gd name="connsiteY1" fmla="*/ 217 h 52206"/>
                      <a:gd name="connsiteX2" fmla="*/ 1033117 w 1032207"/>
                      <a:gd name="connsiteY2" fmla="*/ 52424 h 52206"/>
                      <a:gd name="connsiteX3" fmla="*/ 1007014 w 1032207"/>
                      <a:gd name="connsiteY3" fmla="*/ 52424 h 52206"/>
                      <a:gd name="connsiteX4" fmla="*/ 27013 w 1032207"/>
                      <a:gd name="connsiteY4" fmla="*/ 52424 h 52206"/>
                      <a:gd name="connsiteX5" fmla="*/ 910 w 1032207"/>
                      <a:gd name="connsiteY5" fmla="*/ 52424 h 52206"/>
                      <a:gd name="connsiteX6" fmla="*/ 910 w 1032207"/>
                      <a:gd name="connsiteY6" fmla="*/ 217 h 52206"/>
                      <a:gd name="connsiteX7" fmla="*/ 27013 w 1032207"/>
                      <a:gd name="connsiteY7" fmla="*/ 21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2207" h="52206">
                        <a:moveTo>
                          <a:pt x="1007014" y="217"/>
                        </a:moveTo>
                        <a:cubicBezTo>
                          <a:pt x="1021430" y="217"/>
                          <a:pt x="1033117" y="217"/>
                          <a:pt x="1033117" y="217"/>
                        </a:cubicBezTo>
                        <a:lnTo>
                          <a:pt x="1033117" y="52424"/>
                        </a:lnTo>
                        <a:cubicBezTo>
                          <a:pt x="1033117" y="52424"/>
                          <a:pt x="1021430" y="52424"/>
                          <a:pt x="1007014" y="52424"/>
                        </a:cubicBezTo>
                        <a:lnTo>
                          <a:pt x="27013" y="52424"/>
                        </a:lnTo>
                        <a:cubicBezTo>
                          <a:pt x="12597" y="52424"/>
                          <a:pt x="910" y="52424"/>
                          <a:pt x="910" y="52424"/>
                        </a:cubicBezTo>
                        <a:lnTo>
                          <a:pt x="910" y="217"/>
                        </a:lnTo>
                        <a:cubicBezTo>
                          <a:pt x="910" y="217"/>
                          <a:pt x="12597" y="217"/>
                          <a:pt x="27013" y="21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42" name="Freihandform: Form 41">
                    <a:extLst>
                      <a:ext uri="{FF2B5EF4-FFF2-40B4-BE49-F238E27FC236}">
                        <a16:creationId xmlns:a16="http://schemas.microsoft.com/office/drawing/2014/main" id="{3FB50460-3366-6CD5-503B-C7A8A3EF5B9B}"/>
                      </a:ext>
                    </a:extLst>
                  </p:cNvPr>
                  <p:cNvSpPr/>
                  <p:nvPr/>
                </p:nvSpPr>
                <p:spPr>
                  <a:xfrm>
                    <a:off x="17383106" y="2323991"/>
                    <a:ext cx="473541" cy="52206"/>
                  </a:xfrm>
                  <a:custGeom>
                    <a:avLst/>
                    <a:gdLst>
                      <a:gd name="connsiteX0" fmla="*/ 448348 w 473541"/>
                      <a:gd name="connsiteY0" fmla="*/ 217 h 52206"/>
                      <a:gd name="connsiteX1" fmla="*/ 474451 w 473541"/>
                      <a:gd name="connsiteY1" fmla="*/ 217 h 52206"/>
                      <a:gd name="connsiteX2" fmla="*/ 474451 w 473541"/>
                      <a:gd name="connsiteY2" fmla="*/ 52424 h 52206"/>
                      <a:gd name="connsiteX3" fmla="*/ 448348 w 473541"/>
                      <a:gd name="connsiteY3" fmla="*/ 52424 h 52206"/>
                      <a:gd name="connsiteX4" fmla="*/ 27013 w 473541"/>
                      <a:gd name="connsiteY4" fmla="*/ 52424 h 52206"/>
                      <a:gd name="connsiteX5" fmla="*/ 910 w 473541"/>
                      <a:gd name="connsiteY5" fmla="*/ 52424 h 52206"/>
                      <a:gd name="connsiteX6" fmla="*/ 910 w 473541"/>
                      <a:gd name="connsiteY6" fmla="*/ 217 h 52206"/>
                      <a:gd name="connsiteX7" fmla="*/ 27013 w 473541"/>
                      <a:gd name="connsiteY7" fmla="*/ 21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541" h="52206">
                        <a:moveTo>
                          <a:pt x="448348" y="217"/>
                        </a:moveTo>
                        <a:cubicBezTo>
                          <a:pt x="462765" y="217"/>
                          <a:pt x="474451" y="217"/>
                          <a:pt x="474451" y="217"/>
                        </a:cubicBezTo>
                        <a:lnTo>
                          <a:pt x="474451" y="52424"/>
                        </a:lnTo>
                        <a:cubicBezTo>
                          <a:pt x="474451" y="52424"/>
                          <a:pt x="462765" y="52424"/>
                          <a:pt x="448348" y="52424"/>
                        </a:cubicBezTo>
                        <a:lnTo>
                          <a:pt x="27013" y="52424"/>
                        </a:lnTo>
                        <a:cubicBezTo>
                          <a:pt x="12597" y="52424"/>
                          <a:pt x="910" y="52424"/>
                          <a:pt x="910" y="52424"/>
                        </a:cubicBezTo>
                        <a:lnTo>
                          <a:pt x="910" y="217"/>
                        </a:lnTo>
                        <a:cubicBezTo>
                          <a:pt x="910" y="217"/>
                          <a:pt x="12597" y="217"/>
                          <a:pt x="27013" y="21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38" name="Grafik 10">
                  <a:extLst>
                    <a:ext uri="{FF2B5EF4-FFF2-40B4-BE49-F238E27FC236}">
                      <a16:creationId xmlns:a16="http://schemas.microsoft.com/office/drawing/2014/main" id="{1B0D2C88-DC6C-8C32-9812-51556861FE8B}"/>
                    </a:ext>
                  </a:extLst>
                </p:cNvPr>
                <p:cNvGrpSpPr/>
                <p:nvPr/>
              </p:nvGrpSpPr>
              <p:grpSpPr>
                <a:xfrm>
                  <a:off x="16960768" y="2214892"/>
                  <a:ext cx="185944" cy="188585"/>
                  <a:chOff x="16960768" y="2214892"/>
                  <a:chExt cx="185944" cy="188585"/>
                </a:xfrm>
              </p:grpSpPr>
              <p:sp>
                <p:nvSpPr>
                  <p:cNvPr id="39" name="Freihandform: Form 38">
                    <a:extLst>
                      <a:ext uri="{FF2B5EF4-FFF2-40B4-BE49-F238E27FC236}">
                        <a16:creationId xmlns:a16="http://schemas.microsoft.com/office/drawing/2014/main" id="{AC4F5866-ACE4-84F6-0E7C-730ED4E4A5FD}"/>
                      </a:ext>
                    </a:extLst>
                  </p:cNvPr>
                  <p:cNvSpPr/>
                  <p:nvPr/>
                </p:nvSpPr>
                <p:spPr>
                  <a:xfrm>
                    <a:off x="16960768" y="2214892"/>
                    <a:ext cx="185944" cy="188585"/>
                  </a:xfrm>
                  <a:custGeom>
                    <a:avLst/>
                    <a:gdLst>
                      <a:gd name="connsiteX0" fmla="*/ 128614 w 185944"/>
                      <a:gd name="connsiteY0" fmla="*/ 217 h 188585"/>
                      <a:gd name="connsiteX1" fmla="*/ 186782 w 185944"/>
                      <a:gd name="connsiteY1" fmla="*/ 58385 h 188585"/>
                      <a:gd name="connsiteX2" fmla="*/ 186782 w 185944"/>
                      <a:gd name="connsiteY2" fmla="*/ 130634 h 188585"/>
                      <a:gd name="connsiteX3" fmla="*/ 128614 w 185944"/>
                      <a:gd name="connsiteY3" fmla="*/ 188802 h 188585"/>
                      <a:gd name="connsiteX4" fmla="*/ 59005 w 185944"/>
                      <a:gd name="connsiteY4" fmla="*/ 188802 h 188585"/>
                      <a:gd name="connsiteX5" fmla="*/ 837 w 185944"/>
                      <a:gd name="connsiteY5" fmla="*/ 130634 h 188585"/>
                      <a:gd name="connsiteX6" fmla="*/ 837 w 185944"/>
                      <a:gd name="connsiteY6" fmla="*/ 58385 h 188585"/>
                      <a:gd name="connsiteX7" fmla="*/ 59005 w 185944"/>
                      <a:gd name="connsiteY7" fmla="*/ 217 h 188585"/>
                      <a:gd name="connsiteX8" fmla="*/ 128614 w 185944"/>
                      <a:gd name="connsiteY8" fmla="*/ 217 h 188585"/>
                      <a:gd name="connsiteX9" fmla="*/ 112036 w 185944"/>
                      <a:gd name="connsiteY9" fmla="*/ 40628 h 188585"/>
                      <a:gd name="connsiteX10" fmla="*/ 75584 w 185944"/>
                      <a:gd name="connsiteY10" fmla="*/ 40628 h 188585"/>
                      <a:gd name="connsiteX11" fmla="*/ 40682 w 185944"/>
                      <a:gd name="connsiteY11" fmla="*/ 75529 h 188585"/>
                      <a:gd name="connsiteX12" fmla="*/ 40682 w 185944"/>
                      <a:gd name="connsiteY12" fmla="*/ 75529 h 188585"/>
                      <a:gd name="connsiteX13" fmla="*/ 40682 w 185944"/>
                      <a:gd name="connsiteY13" fmla="*/ 113490 h 188585"/>
                      <a:gd name="connsiteX14" fmla="*/ 75584 w 185944"/>
                      <a:gd name="connsiteY14" fmla="*/ 148391 h 188585"/>
                      <a:gd name="connsiteX15" fmla="*/ 75584 w 185944"/>
                      <a:gd name="connsiteY15" fmla="*/ 148391 h 188585"/>
                      <a:gd name="connsiteX16" fmla="*/ 112036 w 185944"/>
                      <a:gd name="connsiteY16" fmla="*/ 148391 h 188585"/>
                      <a:gd name="connsiteX17" fmla="*/ 146937 w 185944"/>
                      <a:gd name="connsiteY17" fmla="*/ 113490 h 188585"/>
                      <a:gd name="connsiteX18" fmla="*/ 146937 w 185944"/>
                      <a:gd name="connsiteY18" fmla="*/ 113490 h 188585"/>
                      <a:gd name="connsiteX19" fmla="*/ 146937 w 185944"/>
                      <a:gd name="connsiteY19" fmla="*/ 75529 h 188585"/>
                      <a:gd name="connsiteX20" fmla="*/ 112036 w 185944"/>
                      <a:gd name="connsiteY20" fmla="*/ 40628 h 188585"/>
                      <a:gd name="connsiteX21" fmla="*/ 112036 w 185944"/>
                      <a:gd name="connsiteY21" fmla="*/ 40628 h 18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5944" h="188585">
                        <a:moveTo>
                          <a:pt x="128614" y="217"/>
                        </a:moveTo>
                        <a:cubicBezTo>
                          <a:pt x="160740" y="217"/>
                          <a:pt x="186782" y="26259"/>
                          <a:pt x="186782" y="58385"/>
                        </a:cubicBezTo>
                        <a:lnTo>
                          <a:pt x="186782" y="130634"/>
                        </a:lnTo>
                        <a:cubicBezTo>
                          <a:pt x="186782" y="162760"/>
                          <a:pt x="160740" y="188802"/>
                          <a:pt x="128614" y="188802"/>
                        </a:cubicBezTo>
                        <a:lnTo>
                          <a:pt x="59005" y="188802"/>
                        </a:lnTo>
                        <a:cubicBezTo>
                          <a:pt x="26880" y="188802"/>
                          <a:pt x="837" y="162760"/>
                          <a:pt x="837" y="130634"/>
                        </a:cubicBezTo>
                        <a:lnTo>
                          <a:pt x="837" y="58385"/>
                        </a:lnTo>
                        <a:cubicBezTo>
                          <a:pt x="837" y="26259"/>
                          <a:pt x="26880" y="217"/>
                          <a:pt x="59005" y="217"/>
                        </a:cubicBezTo>
                        <a:lnTo>
                          <a:pt x="128614" y="217"/>
                        </a:lnTo>
                        <a:close/>
                        <a:moveTo>
                          <a:pt x="112036" y="40628"/>
                        </a:moveTo>
                        <a:lnTo>
                          <a:pt x="75584" y="40628"/>
                        </a:lnTo>
                        <a:cubicBezTo>
                          <a:pt x="56308" y="40628"/>
                          <a:pt x="40682" y="56254"/>
                          <a:pt x="40682" y="75529"/>
                        </a:cubicBezTo>
                        <a:lnTo>
                          <a:pt x="40682" y="75529"/>
                        </a:lnTo>
                        <a:lnTo>
                          <a:pt x="40682" y="113490"/>
                        </a:lnTo>
                        <a:cubicBezTo>
                          <a:pt x="40682" y="132765"/>
                          <a:pt x="56308" y="148391"/>
                          <a:pt x="75584" y="148391"/>
                        </a:cubicBezTo>
                        <a:lnTo>
                          <a:pt x="75584" y="148391"/>
                        </a:lnTo>
                        <a:lnTo>
                          <a:pt x="112036" y="148391"/>
                        </a:lnTo>
                        <a:cubicBezTo>
                          <a:pt x="131311" y="148391"/>
                          <a:pt x="146937" y="132765"/>
                          <a:pt x="146937" y="113490"/>
                        </a:cubicBezTo>
                        <a:lnTo>
                          <a:pt x="146937" y="113490"/>
                        </a:lnTo>
                        <a:lnTo>
                          <a:pt x="146937" y="75529"/>
                        </a:lnTo>
                        <a:cubicBezTo>
                          <a:pt x="146937" y="56254"/>
                          <a:pt x="131311" y="40628"/>
                          <a:pt x="112036" y="40628"/>
                        </a:cubicBezTo>
                        <a:lnTo>
                          <a:pt x="112036" y="40628"/>
                        </a:ln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40" name="Freihandform: Form 39">
                    <a:extLst>
                      <a:ext uri="{FF2B5EF4-FFF2-40B4-BE49-F238E27FC236}">
                        <a16:creationId xmlns:a16="http://schemas.microsoft.com/office/drawing/2014/main" id="{483BDD37-3591-38EF-7BCD-15609162BDC8}"/>
                      </a:ext>
                    </a:extLst>
                  </p:cNvPr>
                  <p:cNvSpPr/>
                  <p:nvPr/>
                </p:nvSpPr>
                <p:spPr>
                  <a:xfrm rot="10800000" flipV="1">
                    <a:off x="17006741" y="2275072"/>
                    <a:ext cx="93769" cy="71459"/>
                  </a:xfrm>
                  <a:custGeom>
                    <a:avLst/>
                    <a:gdLst>
                      <a:gd name="connsiteX0" fmla="*/ 77513 w 93769"/>
                      <a:gd name="connsiteY0" fmla="*/ 24167 h 71459"/>
                      <a:gd name="connsiteX1" fmla="*/ 58544 w 93769"/>
                      <a:gd name="connsiteY1" fmla="*/ 43414 h 71459"/>
                      <a:gd name="connsiteX2" fmla="*/ 18496 w 93769"/>
                      <a:gd name="connsiteY2" fmla="*/ 2779 h 71459"/>
                      <a:gd name="connsiteX3" fmla="*/ 4583 w 93769"/>
                      <a:gd name="connsiteY3" fmla="*/ 3802 h 71459"/>
                      <a:gd name="connsiteX4" fmla="*/ 2893 w 93769"/>
                      <a:gd name="connsiteY4" fmla="*/ 17611 h 71459"/>
                      <a:gd name="connsiteX5" fmla="*/ 56177 w 93769"/>
                      <a:gd name="connsiteY5" fmla="*/ 71676 h 71459"/>
                      <a:gd name="connsiteX6" fmla="*/ 90256 w 93769"/>
                      <a:gd name="connsiteY6" fmla="*/ 37096 h 71459"/>
                      <a:gd name="connsiteX7" fmla="*/ 91702 w 93769"/>
                      <a:gd name="connsiteY7" fmla="*/ 22875 h 71459"/>
                      <a:gd name="connsiteX8" fmla="*/ 77513 w 93769"/>
                      <a:gd name="connsiteY8" fmla="*/ 24167 h 7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769" h="71459">
                        <a:moveTo>
                          <a:pt x="77513" y="24167"/>
                        </a:moveTo>
                        <a:lnTo>
                          <a:pt x="58544" y="43414"/>
                        </a:lnTo>
                        <a:lnTo>
                          <a:pt x="18496" y="2779"/>
                        </a:lnTo>
                        <a:cubicBezTo>
                          <a:pt x="13568" y="-950"/>
                          <a:pt x="8930" y="-609"/>
                          <a:pt x="4583" y="3802"/>
                        </a:cubicBezTo>
                        <a:cubicBezTo>
                          <a:pt x="236" y="8214"/>
                          <a:pt x="-328" y="12816"/>
                          <a:pt x="2893" y="17611"/>
                        </a:cubicBezTo>
                        <a:lnTo>
                          <a:pt x="56177" y="71676"/>
                        </a:lnTo>
                        <a:lnTo>
                          <a:pt x="90256" y="37096"/>
                        </a:lnTo>
                        <a:cubicBezTo>
                          <a:pt x="95526" y="31984"/>
                          <a:pt x="96008" y="27243"/>
                          <a:pt x="91702" y="22875"/>
                        </a:cubicBezTo>
                        <a:cubicBezTo>
                          <a:pt x="87397" y="18506"/>
                          <a:pt x="82667" y="18937"/>
                          <a:pt x="77513" y="24167"/>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28" name="Grafik 10">
                <a:extLst>
                  <a:ext uri="{FF2B5EF4-FFF2-40B4-BE49-F238E27FC236}">
                    <a16:creationId xmlns:a16="http://schemas.microsoft.com/office/drawing/2014/main" id="{1C336937-CB01-A984-1FFC-8F17E96E4B87}"/>
                  </a:ext>
                </a:extLst>
              </p:cNvPr>
              <p:cNvGrpSpPr/>
              <p:nvPr/>
            </p:nvGrpSpPr>
            <p:grpSpPr>
              <a:xfrm>
                <a:off x="16836327" y="2547935"/>
                <a:ext cx="1081993" cy="316791"/>
                <a:chOff x="16836327" y="2547935"/>
                <a:chExt cx="1081993" cy="316791"/>
              </a:xfrm>
            </p:grpSpPr>
            <p:sp>
              <p:nvSpPr>
                <p:cNvPr id="29" name="Freihandform: Form 28">
                  <a:extLst>
                    <a:ext uri="{FF2B5EF4-FFF2-40B4-BE49-F238E27FC236}">
                      <a16:creationId xmlns:a16="http://schemas.microsoft.com/office/drawing/2014/main" id="{0D2FD85E-233B-35A9-66DE-02F75CC36E9A}"/>
                    </a:ext>
                  </a:extLst>
                </p:cNvPr>
                <p:cNvSpPr/>
                <p:nvPr/>
              </p:nvSpPr>
              <p:spPr>
                <a:xfrm>
                  <a:off x="16836327" y="2547935"/>
                  <a:ext cx="1081993" cy="316791"/>
                </a:xfrm>
                <a:custGeom>
                  <a:avLst/>
                  <a:gdLst>
                    <a:gd name="connsiteX0" fmla="*/ 1042092 w 1081993"/>
                    <a:gd name="connsiteY0" fmla="*/ 274 h 316791"/>
                    <a:gd name="connsiteX1" fmla="*/ 1082809 w 1081993"/>
                    <a:gd name="connsiteY1" fmla="*/ 274 h 316791"/>
                    <a:gd name="connsiteX2" fmla="*/ 1082809 w 1081993"/>
                    <a:gd name="connsiteY2" fmla="*/ 317066 h 316791"/>
                    <a:gd name="connsiteX3" fmla="*/ 1042092 w 1081993"/>
                    <a:gd name="connsiteY3" fmla="*/ 317066 h 316791"/>
                    <a:gd name="connsiteX4" fmla="*/ 41533 w 1081993"/>
                    <a:gd name="connsiteY4" fmla="*/ 317066 h 316791"/>
                    <a:gd name="connsiteX5" fmla="*/ 816 w 1081993"/>
                    <a:gd name="connsiteY5" fmla="*/ 317066 h 316791"/>
                    <a:gd name="connsiteX6" fmla="*/ 816 w 1081993"/>
                    <a:gd name="connsiteY6" fmla="*/ 274 h 316791"/>
                    <a:gd name="connsiteX7" fmla="*/ 41533 w 1081993"/>
                    <a:gd name="connsiteY7" fmla="*/ 274 h 31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1993" h="316791">
                      <a:moveTo>
                        <a:pt x="1042092" y="274"/>
                      </a:moveTo>
                      <a:cubicBezTo>
                        <a:pt x="1064579" y="274"/>
                        <a:pt x="1082809" y="274"/>
                        <a:pt x="1082809" y="274"/>
                      </a:cubicBezTo>
                      <a:lnTo>
                        <a:pt x="1082809" y="317066"/>
                      </a:lnTo>
                      <a:cubicBezTo>
                        <a:pt x="1082809" y="317066"/>
                        <a:pt x="1064579" y="317066"/>
                        <a:pt x="1042092" y="317066"/>
                      </a:cubicBezTo>
                      <a:lnTo>
                        <a:pt x="41533" y="317066"/>
                      </a:lnTo>
                      <a:cubicBezTo>
                        <a:pt x="19046" y="317066"/>
                        <a:pt x="816" y="317066"/>
                        <a:pt x="816" y="317066"/>
                      </a:cubicBezTo>
                      <a:lnTo>
                        <a:pt x="816" y="274"/>
                      </a:lnTo>
                      <a:cubicBezTo>
                        <a:pt x="816" y="274"/>
                        <a:pt x="19046" y="274"/>
                        <a:pt x="41533" y="274"/>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30" name="Grafik 10">
                  <a:extLst>
                    <a:ext uri="{FF2B5EF4-FFF2-40B4-BE49-F238E27FC236}">
                      <a16:creationId xmlns:a16="http://schemas.microsoft.com/office/drawing/2014/main" id="{6DED1202-3B2C-B83A-89F5-11F202D35A51}"/>
                    </a:ext>
                  </a:extLst>
                </p:cNvPr>
                <p:cNvGrpSpPr/>
                <p:nvPr/>
              </p:nvGrpSpPr>
              <p:grpSpPr>
                <a:xfrm>
                  <a:off x="17383106" y="2623389"/>
                  <a:ext cx="414844" cy="157905"/>
                  <a:chOff x="17383106" y="2623389"/>
                  <a:chExt cx="414844" cy="157905"/>
                </a:xfrm>
                <a:solidFill>
                  <a:srgbClr val="E0EEFA"/>
                </a:solidFill>
              </p:grpSpPr>
              <p:sp>
                <p:nvSpPr>
                  <p:cNvPr id="34" name="Freihandform: Form 33">
                    <a:extLst>
                      <a:ext uri="{FF2B5EF4-FFF2-40B4-BE49-F238E27FC236}">
                        <a16:creationId xmlns:a16="http://schemas.microsoft.com/office/drawing/2014/main" id="{41A7DE1D-4479-5E51-646A-89EF06EBD4A2}"/>
                      </a:ext>
                    </a:extLst>
                  </p:cNvPr>
                  <p:cNvSpPr/>
                  <p:nvPr/>
                </p:nvSpPr>
                <p:spPr>
                  <a:xfrm>
                    <a:off x="17383106" y="2623389"/>
                    <a:ext cx="414844" cy="52206"/>
                  </a:xfrm>
                  <a:custGeom>
                    <a:avLst/>
                    <a:gdLst>
                      <a:gd name="connsiteX0" fmla="*/ 389651 w 414844"/>
                      <a:gd name="connsiteY0" fmla="*/ 287 h 52206"/>
                      <a:gd name="connsiteX1" fmla="*/ 415754 w 414844"/>
                      <a:gd name="connsiteY1" fmla="*/ 287 h 52206"/>
                      <a:gd name="connsiteX2" fmla="*/ 415754 w 414844"/>
                      <a:gd name="connsiteY2" fmla="*/ 52494 h 52206"/>
                      <a:gd name="connsiteX3" fmla="*/ 389651 w 414844"/>
                      <a:gd name="connsiteY3" fmla="*/ 52494 h 52206"/>
                      <a:gd name="connsiteX4" fmla="*/ 27013 w 414844"/>
                      <a:gd name="connsiteY4" fmla="*/ 52494 h 52206"/>
                      <a:gd name="connsiteX5" fmla="*/ 910 w 414844"/>
                      <a:gd name="connsiteY5" fmla="*/ 52494 h 52206"/>
                      <a:gd name="connsiteX6" fmla="*/ 910 w 414844"/>
                      <a:gd name="connsiteY6" fmla="*/ 287 h 52206"/>
                      <a:gd name="connsiteX7" fmla="*/ 27013 w 414844"/>
                      <a:gd name="connsiteY7" fmla="*/ 28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844" h="52206">
                        <a:moveTo>
                          <a:pt x="389651" y="287"/>
                        </a:moveTo>
                        <a:cubicBezTo>
                          <a:pt x="404067" y="287"/>
                          <a:pt x="415754" y="287"/>
                          <a:pt x="415754" y="287"/>
                        </a:cubicBezTo>
                        <a:lnTo>
                          <a:pt x="415754" y="52494"/>
                        </a:lnTo>
                        <a:cubicBezTo>
                          <a:pt x="415754" y="52494"/>
                          <a:pt x="404067" y="52494"/>
                          <a:pt x="389651" y="52494"/>
                        </a:cubicBezTo>
                        <a:lnTo>
                          <a:pt x="27013" y="52494"/>
                        </a:lnTo>
                        <a:cubicBezTo>
                          <a:pt x="12597" y="52494"/>
                          <a:pt x="910" y="52494"/>
                          <a:pt x="910" y="52494"/>
                        </a:cubicBezTo>
                        <a:lnTo>
                          <a:pt x="910" y="287"/>
                        </a:lnTo>
                        <a:cubicBezTo>
                          <a:pt x="910" y="287"/>
                          <a:pt x="12597" y="287"/>
                          <a:pt x="27013" y="28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35" name="Freihandform: Form 34">
                    <a:extLst>
                      <a:ext uri="{FF2B5EF4-FFF2-40B4-BE49-F238E27FC236}">
                        <a16:creationId xmlns:a16="http://schemas.microsoft.com/office/drawing/2014/main" id="{D7DFFFB1-FE62-E830-BEA9-CD6AB8742DFD}"/>
                      </a:ext>
                    </a:extLst>
                  </p:cNvPr>
                  <p:cNvSpPr/>
                  <p:nvPr/>
                </p:nvSpPr>
                <p:spPr>
                  <a:xfrm>
                    <a:off x="17383106" y="2729087"/>
                    <a:ext cx="380104" cy="52206"/>
                  </a:xfrm>
                  <a:custGeom>
                    <a:avLst/>
                    <a:gdLst>
                      <a:gd name="connsiteX0" fmla="*/ 354911 w 380104"/>
                      <a:gd name="connsiteY0" fmla="*/ 287 h 52206"/>
                      <a:gd name="connsiteX1" fmla="*/ 381014 w 380104"/>
                      <a:gd name="connsiteY1" fmla="*/ 287 h 52206"/>
                      <a:gd name="connsiteX2" fmla="*/ 381014 w 380104"/>
                      <a:gd name="connsiteY2" fmla="*/ 52494 h 52206"/>
                      <a:gd name="connsiteX3" fmla="*/ 354911 w 380104"/>
                      <a:gd name="connsiteY3" fmla="*/ 52494 h 52206"/>
                      <a:gd name="connsiteX4" fmla="*/ 27013 w 380104"/>
                      <a:gd name="connsiteY4" fmla="*/ 52494 h 52206"/>
                      <a:gd name="connsiteX5" fmla="*/ 910 w 380104"/>
                      <a:gd name="connsiteY5" fmla="*/ 52494 h 52206"/>
                      <a:gd name="connsiteX6" fmla="*/ 910 w 380104"/>
                      <a:gd name="connsiteY6" fmla="*/ 287 h 52206"/>
                      <a:gd name="connsiteX7" fmla="*/ 27013 w 380104"/>
                      <a:gd name="connsiteY7" fmla="*/ 287 h 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104" h="52206">
                        <a:moveTo>
                          <a:pt x="354911" y="287"/>
                        </a:moveTo>
                        <a:cubicBezTo>
                          <a:pt x="369327" y="287"/>
                          <a:pt x="381014" y="287"/>
                          <a:pt x="381014" y="287"/>
                        </a:cubicBezTo>
                        <a:lnTo>
                          <a:pt x="381014" y="52494"/>
                        </a:lnTo>
                        <a:cubicBezTo>
                          <a:pt x="381014" y="52494"/>
                          <a:pt x="369327" y="52494"/>
                          <a:pt x="354911" y="52494"/>
                        </a:cubicBezTo>
                        <a:lnTo>
                          <a:pt x="27013" y="52494"/>
                        </a:lnTo>
                        <a:cubicBezTo>
                          <a:pt x="12597" y="52494"/>
                          <a:pt x="910" y="52494"/>
                          <a:pt x="910" y="52494"/>
                        </a:cubicBezTo>
                        <a:lnTo>
                          <a:pt x="910" y="287"/>
                        </a:lnTo>
                        <a:cubicBezTo>
                          <a:pt x="910" y="287"/>
                          <a:pt x="12597" y="287"/>
                          <a:pt x="27013" y="287"/>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31" name="Grafik 10">
                  <a:extLst>
                    <a:ext uri="{FF2B5EF4-FFF2-40B4-BE49-F238E27FC236}">
                      <a16:creationId xmlns:a16="http://schemas.microsoft.com/office/drawing/2014/main" id="{154B0A3B-C302-79B2-45CC-7291F660A18D}"/>
                    </a:ext>
                  </a:extLst>
                </p:cNvPr>
                <p:cNvGrpSpPr/>
                <p:nvPr/>
              </p:nvGrpSpPr>
              <p:grpSpPr>
                <a:xfrm>
                  <a:off x="16961871" y="2626238"/>
                  <a:ext cx="185484" cy="188585"/>
                  <a:chOff x="16961871" y="2626238"/>
                  <a:chExt cx="185484" cy="188585"/>
                </a:xfrm>
              </p:grpSpPr>
              <p:sp>
                <p:nvSpPr>
                  <p:cNvPr id="32" name="Freihandform: Form 31">
                    <a:extLst>
                      <a:ext uri="{FF2B5EF4-FFF2-40B4-BE49-F238E27FC236}">
                        <a16:creationId xmlns:a16="http://schemas.microsoft.com/office/drawing/2014/main" id="{4475324C-870D-7481-2EC4-3C7A06155D51}"/>
                      </a:ext>
                    </a:extLst>
                  </p:cNvPr>
                  <p:cNvSpPr/>
                  <p:nvPr/>
                </p:nvSpPr>
                <p:spPr>
                  <a:xfrm>
                    <a:off x="16961871" y="2626238"/>
                    <a:ext cx="185484" cy="188585"/>
                  </a:xfrm>
                  <a:custGeom>
                    <a:avLst/>
                    <a:gdLst>
                      <a:gd name="connsiteX0" fmla="*/ 128154 w 185484"/>
                      <a:gd name="connsiteY0" fmla="*/ 287 h 188585"/>
                      <a:gd name="connsiteX1" fmla="*/ 186322 w 185484"/>
                      <a:gd name="connsiteY1" fmla="*/ 58455 h 188585"/>
                      <a:gd name="connsiteX2" fmla="*/ 186322 w 185484"/>
                      <a:gd name="connsiteY2" fmla="*/ 130705 h 188585"/>
                      <a:gd name="connsiteX3" fmla="*/ 128154 w 185484"/>
                      <a:gd name="connsiteY3" fmla="*/ 188873 h 188585"/>
                      <a:gd name="connsiteX4" fmla="*/ 59005 w 185484"/>
                      <a:gd name="connsiteY4" fmla="*/ 188873 h 188585"/>
                      <a:gd name="connsiteX5" fmla="*/ 837 w 185484"/>
                      <a:gd name="connsiteY5" fmla="*/ 130705 h 188585"/>
                      <a:gd name="connsiteX6" fmla="*/ 837 w 185484"/>
                      <a:gd name="connsiteY6" fmla="*/ 58455 h 188585"/>
                      <a:gd name="connsiteX7" fmla="*/ 59005 w 185484"/>
                      <a:gd name="connsiteY7" fmla="*/ 287 h 188585"/>
                      <a:gd name="connsiteX8" fmla="*/ 128154 w 185484"/>
                      <a:gd name="connsiteY8" fmla="*/ 287 h 188585"/>
                      <a:gd name="connsiteX9" fmla="*/ 111675 w 185484"/>
                      <a:gd name="connsiteY9" fmla="*/ 40699 h 188585"/>
                      <a:gd name="connsiteX10" fmla="*/ 75485 w 185484"/>
                      <a:gd name="connsiteY10" fmla="*/ 40699 h 188585"/>
                      <a:gd name="connsiteX11" fmla="*/ 40584 w 185484"/>
                      <a:gd name="connsiteY11" fmla="*/ 75599 h 188585"/>
                      <a:gd name="connsiteX12" fmla="*/ 40584 w 185484"/>
                      <a:gd name="connsiteY12" fmla="*/ 75599 h 188585"/>
                      <a:gd name="connsiteX13" fmla="*/ 40584 w 185484"/>
                      <a:gd name="connsiteY13" fmla="*/ 113561 h 188585"/>
                      <a:gd name="connsiteX14" fmla="*/ 75485 w 185484"/>
                      <a:gd name="connsiteY14" fmla="*/ 148462 h 188585"/>
                      <a:gd name="connsiteX15" fmla="*/ 75485 w 185484"/>
                      <a:gd name="connsiteY15" fmla="*/ 148462 h 188585"/>
                      <a:gd name="connsiteX16" fmla="*/ 111675 w 185484"/>
                      <a:gd name="connsiteY16" fmla="*/ 148462 h 188585"/>
                      <a:gd name="connsiteX17" fmla="*/ 146575 w 185484"/>
                      <a:gd name="connsiteY17" fmla="*/ 113561 h 188585"/>
                      <a:gd name="connsiteX18" fmla="*/ 146575 w 185484"/>
                      <a:gd name="connsiteY18" fmla="*/ 113561 h 188585"/>
                      <a:gd name="connsiteX19" fmla="*/ 146575 w 185484"/>
                      <a:gd name="connsiteY19" fmla="*/ 75599 h 188585"/>
                      <a:gd name="connsiteX20" fmla="*/ 111675 w 185484"/>
                      <a:gd name="connsiteY20" fmla="*/ 40699 h 188585"/>
                      <a:gd name="connsiteX21" fmla="*/ 111675 w 185484"/>
                      <a:gd name="connsiteY21" fmla="*/ 40699 h 18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5484" h="188585">
                        <a:moveTo>
                          <a:pt x="128154" y="287"/>
                        </a:moveTo>
                        <a:cubicBezTo>
                          <a:pt x="160280" y="287"/>
                          <a:pt x="186322" y="26330"/>
                          <a:pt x="186322" y="58455"/>
                        </a:cubicBezTo>
                        <a:lnTo>
                          <a:pt x="186322" y="130705"/>
                        </a:lnTo>
                        <a:cubicBezTo>
                          <a:pt x="186322" y="162830"/>
                          <a:pt x="160280" y="188873"/>
                          <a:pt x="128154" y="188873"/>
                        </a:cubicBezTo>
                        <a:lnTo>
                          <a:pt x="59005" y="188873"/>
                        </a:lnTo>
                        <a:cubicBezTo>
                          <a:pt x="26880" y="188873"/>
                          <a:pt x="837" y="162830"/>
                          <a:pt x="837" y="130705"/>
                        </a:cubicBezTo>
                        <a:lnTo>
                          <a:pt x="837" y="58455"/>
                        </a:lnTo>
                        <a:cubicBezTo>
                          <a:pt x="837" y="26330"/>
                          <a:pt x="26880" y="287"/>
                          <a:pt x="59005" y="287"/>
                        </a:cubicBezTo>
                        <a:lnTo>
                          <a:pt x="128154" y="287"/>
                        </a:lnTo>
                        <a:close/>
                        <a:moveTo>
                          <a:pt x="111675" y="40699"/>
                        </a:moveTo>
                        <a:lnTo>
                          <a:pt x="75485" y="40699"/>
                        </a:lnTo>
                        <a:cubicBezTo>
                          <a:pt x="56210" y="40699"/>
                          <a:pt x="40584" y="56324"/>
                          <a:pt x="40584" y="75599"/>
                        </a:cubicBezTo>
                        <a:lnTo>
                          <a:pt x="40584" y="75599"/>
                        </a:lnTo>
                        <a:lnTo>
                          <a:pt x="40584" y="113561"/>
                        </a:lnTo>
                        <a:cubicBezTo>
                          <a:pt x="40584" y="132836"/>
                          <a:pt x="56210" y="148462"/>
                          <a:pt x="75485" y="148462"/>
                        </a:cubicBezTo>
                        <a:lnTo>
                          <a:pt x="75485" y="148462"/>
                        </a:lnTo>
                        <a:lnTo>
                          <a:pt x="111675" y="148462"/>
                        </a:lnTo>
                        <a:cubicBezTo>
                          <a:pt x="130950" y="148462"/>
                          <a:pt x="146575" y="132836"/>
                          <a:pt x="146575" y="113561"/>
                        </a:cubicBezTo>
                        <a:lnTo>
                          <a:pt x="146575" y="113561"/>
                        </a:lnTo>
                        <a:lnTo>
                          <a:pt x="146575" y="75599"/>
                        </a:lnTo>
                        <a:cubicBezTo>
                          <a:pt x="146575" y="56324"/>
                          <a:pt x="130950" y="40699"/>
                          <a:pt x="111675" y="40699"/>
                        </a:cubicBezTo>
                        <a:lnTo>
                          <a:pt x="111675" y="40699"/>
                        </a:ln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33" name="Freihandform: Form 32">
                    <a:extLst>
                      <a:ext uri="{FF2B5EF4-FFF2-40B4-BE49-F238E27FC236}">
                        <a16:creationId xmlns:a16="http://schemas.microsoft.com/office/drawing/2014/main" id="{58D3B231-AE40-F1F6-FFC1-827E2F8114AB}"/>
                      </a:ext>
                    </a:extLst>
                  </p:cNvPr>
                  <p:cNvSpPr/>
                  <p:nvPr/>
                </p:nvSpPr>
                <p:spPr>
                  <a:xfrm rot="10800000" flipV="1">
                    <a:off x="17007730" y="2686419"/>
                    <a:ext cx="93537" cy="71459"/>
                  </a:xfrm>
                  <a:custGeom>
                    <a:avLst/>
                    <a:gdLst>
                      <a:gd name="connsiteX0" fmla="*/ 77323 w 93537"/>
                      <a:gd name="connsiteY0" fmla="*/ 24237 h 71459"/>
                      <a:gd name="connsiteX1" fmla="*/ 58401 w 93537"/>
                      <a:gd name="connsiteY1" fmla="*/ 43485 h 71459"/>
                      <a:gd name="connsiteX2" fmla="*/ 18453 w 93537"/>
                      <a:gd name="connsiteY2" fmla="*/ 2850 h 71459"/>
                      <a:gd name="connsiteX3" fmla="*/ 4574 w 93537"/>
                      <a:gd name="connsiteY3" fmla="*/ 3873 h 71459"/>
                      <a:gd name="connsiteX4" fmla="*/ 2888 w 93537"/>
                      <a:gd name="connsiteY4" fmla="*/ 17681 h 71459"/>
                      <a:gd name="connsiteX5" fmla="*/ 56040 w 93537"/>
                      <a:gd name="connsiteY5" fmla="*/ 71747 h 71459"/>
                      <a:gd name="connsiteX6" fmla="*/ 90035 w 93537"/>
                      <a:gd name="connsiteY6" fmla="*/ 37167 h 71459"/>
                      <a:gd name="connsiteX7" fmla="*/ 91478 w 93537"/>
                      <a:gd name="connsiteY7" fmla="*/ 22945 h 71459"/>
                      <a:gd name="connsiteX8" fmla="*/ 77323 w 93537"/>
                      <a:gd name="connsiteY8" fmla="*/ 24237 h 7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537" h="71459">
                        <a:moveTo>
                          <a:pt x="77323" y="24237"/>
                        </a:moveTo>
                        <a:lnTo>
                          <a:pt x="58401" y="43485"/>
                        </a:lnTo>
                        <a:lnTo>
                          <a:pt x="18453" y="2850"/>
                        </a:lnTo>
                        <a:cubicBezTo>
                          <a:pt x="13536" y="-879"/>
                          <a:pt x="8910" y="-538"/>
                          <a:pt x="4574" y="3873"/>
                        </a:cubicBezTo>
                        <a:cubicBezTo>
                          <a:pt x="237" y="8284"/>
                          <a:pt x="-325" y="12887"/>
                          <a:pt x="2888" y="17681"/>
                        </a:cubicBezTo>
                        <a:lnTo>
                          <a:pt x="56040" y="71747"/>
                        </a:lnTo>
                        <a:lnTo>
                          <a:pt x="90035" y="37167"/>
                        </a:lnTo>
                        <a:cubicBezTo>
                          <a:pt x="95292" y="32055"/>
                          <a:pt x="95773" y="27314"/>
                          <a:pt x="91478" y="22945"/>
                        </a:cubicBezTo>
                        <a:cubicBezTo>
                          <a:pt x="87183" y="18576"/>
                          <a:pt x="82465" y="19008"/>
                          <a:pt x="77323" y="24237"/>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grpSp>
          <p:nvGrpSpPr>
            <p:cNvPr id="10" name="Grafik 10">
              <a:extLst>
                <a:ext uri="{FF2B5EF4-FFF2-40B4-BE49-F238E27FC236}">
                  <a16:creationId xmlns:a16="http://schemas.microsoft.com/office/drawing/2014/main" id="{9A0AF8BE-BBF5-82D3-0E0B-662D84069875}"/>
                </a:ext>
              </a:extLst>
            </p:cNvPr>
            <p:cNvGrpSpPr/>
            <p:nvPr/>
          </p:nvGrpSpPr>
          <p:grpSpPr>
            <a:xfrm>
              <a:off x="16836327" y="3134493"/>
              <a:ext cx="1813449" cy="770393"/>
              <a:chOff x="16836327" y="3134493"/>
              <a:chExt cx="1813449" cy="770393"/>
            </a:xfrm>
          </p:grpSpPr>
          <p:sp>
            <p:nvSpPr>
              <p:cNvPr id="21" name="Freihandform: Form 20">
                <a:extLst>
                  <a:ext uri="{FF2B5EF4-FFF2-40B4-BE49-F238E27FC236}">
                    <a16:creationId xmlns:a16="http://schemas.microsoft.com/office/drawing/2014/main" id="{158CDB9C-46C3-44B2-6968-F2BBCC379CA9}"/>
                  </a:ext>
                </a:extLst>
              </p:cNvPr>
              <p:cNvSpPr/>
              <p:nvPr/>
            </p:nvSpPr>
            <p:spPr>
              <a:xfrm>
                <a:off x="16836327" y="3134493"/>
                <a:ext cx="1813449" cy="770393"/>
              </a:xfrm>
              <a:custGeom>
                <a:avLst/>
                <a:gdLst>
                  <a:gd name="connsiteX0" fmla="*/ 1773548 w 1813449"/>
                  <a:gd name="connsiteY0" fmla="*/ 375 h 770393"/>
                  <a:gd name="connsiteX1" fmla="*/ 1814265 w 1813449"/>
                  <a:gd name="connsiteY1" fmla="*/ 375 h 770393"/>
                  <a:gd name="connsiteX2" fmla="*/ 1814265 w 1813449"/>
                  <a:gd name="connsiteY2" fmla="*/ 770768 h 770393"/>
                  <a:gd name="connsiteX3" fmla="*/ 1773548 w 1813449"/>
                  <a:gd name="connsiteY3" fmla="*/ 770768 h 770393"/>
                  <a:gd name="connsiteX4" fmla="*/ 41533 w 1813449"/>
                  <a:gd name="connsiteY4" fmla="*/ 770768 h 770393"/>
                  <a:gd name="connsiteX5" fmla="*/ 816 w 1813449"/>
                  <a:gd name="connsiteY5" fmla="*/ 770768 h 770393"/>
                  <a:gd name="connsiteX6" fmla="*/ 816 w 1813449"/>
                  <a:gd name="connsiteY6" fmla="*/ 375 h 770393"/>
                  <a:gd name="connsiteX7" fmla="*/ 41533 w 1813449"/>
                  <a:gd name="connsiteY7" fmla="*/ 375 h 77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3449" h="770393">
                    <a:moveTo>
                      <a:pt x="1773548" y="375"/>
                    </a:moveTo>
                    <a:cubicBezTo>
                      <a:pt x="1796035" y="375"/>
                      <a:pt x="1814265" y="375"/>
                      <a:pt x="1814265" y="375"/>
                    </a:cubicBezTo>
                    <a:lnTo>
                      <a:pt x="1814265" y="770768"/>
                    </a:lnTo>
                    <a:cubicBezTo>
                      <a:pt x="1814265" y="770768"/>
                      <a:pt x="1796035" y="770768"/>
                      <a:pt x="1773548" y="770768"/>
                    </a:cubicBezTo>
                    <a:lnTo>
                      <a:pt x="41533" y="770768"/>
                    </a:lnTo>
                    <a:cubicBezTo>
                      <a:pt x="19046" y="770768"/>
                      <a:pt x="816" y="770768"/>
                      <a:pt x="816" y="770768"/>
                    </a:cubicBezTo>
                    <a:lnTo>
                      <a:pt x="816" y="375"/>
                    </a:lnTo>
                    <a:cubicBezTo>
                      <a:pt x="816" y="375"/>
                      <a:pt x="19046" y="375"/>
                      <a:pt x="41533" y="375"/>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22" name="Grafik 10">
                <a:extLst>
                  <a:ext uri="{FF2B5EF4-FFF2-40B4-BE49-F238E27FC236}">
                    <a16:creationId xmlns:a16="http://schemas.microsoft.com/office/drawing/2014/main" id="{3FD5E33D-6335-6415-5FC9-BA3D33482145}"/>
                  </a:ext>
                </a:extLst>
              </p:cNvPr>
              <p:cNvGrpSpPr/>
              <p:nvPr/>
            </p:nvGrpSpPr>
            <p:grpSpPr>
              <a:xfrm>
                <a:off x="16929396" y="3255149"/>
                <a:ext cx="1567911" cy="524364"/>
                <a:chOff x="16929396" y="3255149"/>
                <a:chExt cx="1567911" cy="524364"/>
              </a:xfrm>
              <a:solidFill>
                <a:srgbClr val="E0EEFA"/>
              </a:solidFill>
            </p:grpSpPr>
            <p:sp>
              <p:nvSpPr>
                <p:cNvPr id="23" name="Freihandform: Form 22">
                  <a:extLst>
                    <a:ext uri="{FF2B5EF4-FFF2-40B4-BE49-F238E27FC236}">
                      <a16:creationId xmlns:a16="http://schemas.microsoft.com/office/drawing/2014/main" id="{3CB676DF-41C1-317D-2E13-6194262B708C}"/>
                    </a:ext>
                  </a:extLst>
                </p:cNvPr>
                <p:cNvSpPr/>
                <p:nvPr/>
              </p:nvSpPr>
              <p:spPr>
                <a:xfrm>
                  <a:off x="16929396" y="3255149"/>
                  <a:ext cx="1401498" cy="71581"/>
                </a:xfrm>
                <a:custGeom>
                  <a:avLst/>
                  <a:gdLst>
                    <a:gd name="connsiteX0" fmla="*/ 1366539 w 1401498"/>
                    <a:gd name="connsiteY0" fmla="*/ 396 h 71581"/>
                    <a:gd name="connsiteX1" fmla="*/ 1402330 w 1401498"/>
                    <a:gd name="connsiteY1" fmla="*/ 396 h 71581"/>
                    <a:gd name="connsiteX2" fmla="*/ 1402330 w 1401498"/>
                    <a:gd name="connsiteY2" fmla="*/ 71977 h 71581"/>
                    <a:gd name="connsiteX3" fmla="*/ 1366539 w 1401498"/>
                    <a:gd name="connsiteY3" fmla="*/ 71977 h 71581"/>
                    <a:gd name="connsiteX4" fmla="*/ 36623 w 1401498"/>
                    <a:gd name="connsiteY4" fmla="*/ 71977 h 71581"/>
                    <a:gd name="connsiteX5" fmla="*/ 832 w 1401498"/>
                    <a:gd name="connsiteY5" fmla="*/ 71977 h 71581"/>
                    <a:gd name="connsiteX6" fmla="*/ 832 w 1401498"/>
                    <a:gd name="connsiteY6" fmla="*/ 396 h 71581"/>
                    <a:gd name="connsiteX7" fmla="*/ 36623 w 1401498"/>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1498" h="71581">
                      <a:moveTo>
                        <a:pt x="1366539" y="396"/>
                      </a:moveTo>
                      <a:cubicBezTo>
                        <a:pt x="1386306" y="396"/>
                        <a:pt x="1402330" y="396"/>
                        <a:pt x="1402330" y="396"/>
                      </a:cubicBezTo>
                      <a:lnTo>
                        <a:pt x="1402330" y="71977"/>
                      </a:lnTo>
                      <a:cubicBezTo>
                        <a:pt x="1402330" y="71977"/>
                        <a:pt x="1386306" y="71977"/>
                        <a:pt x="1366539"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4" name="Freihandform: Form 23">
                  <a:extLst>
                    <a:ext uri="{FF2B5EF4-FFF2-40B4-BE49-F238E27FC236}">
                      <a16:creationId xmlns:a16="http://schemas.microsoft.com/office/drawing/2014/main" id="{66E8CF69-74A7-5918-C1E7-36FC92706614}"/>
                    </a:ext>
                  </a:extLst>
                </p:cNvPr>
                <p:cNvSpPr/>
                <p:nvPr/>
              </p:nvSpPr>
              <p:spPr>
                <a:xfrm>
                  <a:off x="16929396" y="3406077"/>
                  <a:ext cx="819056" cy="71581"/>
                </a:xfrm>
                <a:custGeom>
                  <a:avLst/>
                  <a:gdLst>
                    <a:gd name="connsiteX0" fmla="*/ 784098 w 819056"/>
                    <a:gd name="connsiteY0" fmla="*/ 396 h 71581"/>
                    <a:gd name="connsiteX1" fmla="*/ 819889 w 819056"/>
                    <a:gd name="connsiteY1" fmla="*/ 396 h 71581"/>
                    <a:gd name="connsiteX2" fmla="*/ 819889 w 819056"/>
                    <a:gd name="connsiteY2" fmla="*/ 71977 h 71581"/>
                    <a:gd name="connsiteX3" fmla="*/ 784098 w 819056"/>
                    <a:gd name="connsiteY3" fmla="*/ 71977 h 71581"/>
                    <a:gd name="connsiteX4" fmla="*/ 36623 w 819056"/>
                    <a:gd name="connsiteY4" fmla="*/ 71977 h 71581"/>
                    <a:gd name="connsiteX5" fmla="*/ 832 w 819056"/>
                    <a:gd name="connsiteY5" fmla="*/ 71977 h 71581"/>
                    <a:gd name="connsiteX6" fmla="*/ 832 w 819056"/>
                    <a:gd name="connsiteY6" fmla="*/ 396 h 71581"/>
                    <a:gd name="connsiteX7" fmla="*/ 36623 w 819056"/>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056" h="71581">
                      <a:moveTo>
                        <a:pt x="784098" y="396"/>
                      </a:moveTo>
                      <a:cubicBezTo>
                        <a:pt x="803865" y="396"/>
                        <a:pt x="819889" y="396"/>
                        <a:pt x="819889" y="396"/>
                      </a:cubicBezTo>
                      <a:lnTo>
                        <a:pt x="819889" y="71977"/>
                      </a:lnTo>
                      <a:cubicBezTo>
                        <a:pt x="819889" y="71977"/>
                        <a:pt x="803865" y="71977"/>
                        <a:pt x="784098"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5" name="Freihandform: Form 24">
                  <a:extLst>
                    <a:ext uri="{FF2B5EF4-FFF2-40B4-BE49-F238E27FC236}">
                      <a16:creationId xmlns:a16="http://schemas.microsoft.com/office/drawing/2014/main" id="{14272921-3E51-1E05-253F-D9CA2A1D611E}"/>
                    </a:ext>
                  </a:extLst>
                </p:cNvPr>
                <p:cNvSpPr/>
                <p:nvPr/>
              </p:nvSpPr>
              <p:spPr>
                <a:xfrm>
                  <a:off x="16929396" y="3557005"/>
                  <a:ext cx="1567911" cy="71581"/>
                </a:xfrm>
                <a:custGeom>
                  <a:avLst/>
                  <a:gdLst>
                    <a:gd name="connsiteX0" fmla="*/ 1532952 w 1567911"/>
                    <a:gd name="connsiteY0" fmla="*/ 396 h 71581"/>
                    <a:gd name="connsiteX1" fmla="*/ 1568743 w 1567911"/>
                    <a:gd name="connsiteY1" fmla="*/ 396 h 71581"/>
                    <a:gd name="connsiteX2" fmla="*/ 1568743 w 1567911"/>
                    <a:gd name="connsiteY2" fmla="*/ 71977 h 71581"/>
                    <a:gd name="connsiteX3" fmla="*/ 1532952 w 1567911"/>
                    <a:gd name="connsiteY3" fmla="*/ 71977 h 71581"/>
                    <a:gd name="connsiteX4" fmla="*/ 36623 w 1567911"/>
                    <a:gd name="connsiteY4" fmla="*/ 71977 h 71581"/>
                    <a:gd name="connsiteX5" fmla="*/ 832 w 1567911"/>
                    <a:gd name="connsiteY5" fmla="*/ 71977 h 71581"/>
                    <a:gd name="connsiteX6" fmla="*/ 832 w 1567911"/>
                    <a:gd name="connsiteY6" fmla="*/ 396 h 71581"/>
                    <a:gd name="connsiteX7" fmla="*/ 36623 w 1567911"/>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911" h="71581">
                      <a:moveTo>
                        <a:pt x="1532952" y="396"/>
                      </a:moveTo>
                      <a:cubicBezTo>
                        <a:pt x="1552719" y="396"/>
                        <a:pt x="1568743" y="396"/>
                        <a:pt x="1568743" y="396"/>
                      </a:cubicBezTo>
                      <a:lnTo>
                        <a:pt x="1568743" y="71977"/>
                      </a:lnTo>
                      <a:cubicBezTo>
                        <a:pt x="1568743" y="71977"/>
                        <a:pt x="1552719" y="71977"/>
                        <a:pt x="1532952"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6" name="Freihandform: Form 25">
                  <a:extLst>
                    <a:ext uri="{FF2B5EF4-FFF2-40B4-BE49-F238E27FC236}">
                      <a16:creationId xmlns:a16="http://schemas.microsoft.com/office/drawing/2014/main" id="{C984F68F-5DCB-158A-AB75-5F46ACEAC488}"/>
                    </a:ext>
                  </a:extLst>
                </p:cNvPr>
                <p:cNvSpPr/>
                <p:nvPr/>
              </p:nvSpPr>
              <p:spPr>
                <a:xfrm>
                  <a:off x="16929396" y="3707933"/>
                  <a:ext cx="985469" cy="71581"/>
                </a:xfrm>
                <a:custGeom>
                  <a:avLst/>
                  <a:gdLst>
                    <a:gd name="connsiteX0" fmla="*/ 950511 w 985469"/>
                    <a:gd name="connsiteY0" fmla="*/ 396 h 71581"/>
                    <a:gd name="connsiteX1" fmla="*/ 986301 w 985469"/>
                    <a:gd name="connsiteY1" fmla="*/ 396 h 71581"/>
                    <a:gd name="connsiteX2" fmla="*/ 986301 w 985469"/>
                    <a:gd name="connsiteY2" fmla="*/ 71977 h 71581"/>
                    <a:gd name="connsiteX3" fmla="*/ 950511 w 985469"/>
                    <a:gd name="connsiteY3" fmla="*/ 71977 h 71581"/>
                    <a:gd name="connsiteX4" fmla="*/ 36623 w 985469"/>
                    <a:gd name="connsiteY4" fmla="*/ 71977 h 71581"/>
                    <a:gd name="connsiteX5" fmla="*/ 832 w 985469"/>
                    <a:gd name="connsiteY5" fmla="*/ 71977 h 71581"/>
                    <a:gd name="connsiteX6" fmla="*/ 832 w 985469"/>
                    <a:gd name="connsiteY6" fmla="*/ 396 h 71581"/>
                    <a:gd name="connsiteX7" fmla="*/ 36623 w 985469"/>
                    <a:gd name="connsiteY7" fmla="*/ 396 h 7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469" h="71581">
                      <a:moveTo>
                        <a:pt x="950511" y="396"/>
                      </a:moveTo>
                      <a:cubicBezTo>
                        <a:pt x="970277" y="396"/>
                        <a:pt x="986301" y="396"/>
                        <a:pt x="986301" y="396"/>
                      </a:cubicBezTo>
                      <a:lnTo>
                        <a:pt x="986301" y="71977"/>
                      </a:lnTo>
                      <a:cubicBezTo>
                        <a:pt x="986301" y="71977"/>
                        <a:pt x="970277" y="71977"/>
                        <a:pt x="950511" y="71977"/>
                      </a:cubicBezTo>
                      <a:lnTo>
                        <a:pt x="36623" y="71977"/>
                      </a:lnTo>
                      <a:cubicBezTo>
                        <a:pt x="16856" y="71977"/>
                        <a:pt x="832" y="71977"/>
                        <a:pt x="832" y="71977"/>
                      </a:cubicBezTo>
                      <a:lnTo>
                        <a:pt x="832" y="396"/>
                      </a:lnTo>
                      <a:cubicBezTo>
                        <a:pt x="832" y="396"/>
                        <a:pt x="16856" y="396"/>
                        <a:pt x="36623" y="396"/>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11" name="Grafik 10">
              <a:extLst>
                <a:ext uri="{FF2B5EF4-FFF2-40B4-BE49-F238E27FC236}">
                  <a16:creationId xmlns:a16="http://schemas.microsoft.com/office/drawing/2014/main" id="{7C336A05-A4CE-43FF-EA4F-6529B5C9E420}"/>
                </a:ext>
              </a:extLst>
            </p:cNvPr>
            <p:cNvGrpSpPr/>
            <p:nvPr/>
          </p:nvGrpSpPr>
          <p:grpSpPr>
            <a:xfrm>
              <a:off x="14837318" y="3427640"/>
              <a:ext cx="1353759" cy="608029"/>
              <a:chOff x="14837318" y="3427640"/>
              <a:chExt cx="1353759" cy="608029"/>
            </a:xfrm>
          </p:grpSpPr>
          <p:sp>
            <p:nvSpPr>
              <p:cNvPr id="13" name="Freihandform: Form 12">
                <a:extLst>
                  <a:ext uri="{FF2B5EF4-FFF2-40B4-BE49-F238E27FC236}">
                    <a16:creationId xmlns:a16="http://schemas.microsoft.com/office/drawing/2014/main" id="{EE027FAB-12D8-E901-B7F7-478FF7AB3A50}"/>
                  </a:ext>
                </a:extLst>
              </p:cNvPr>
              <p:cNvSpPr/>
              <p:nvPr/>
            </p:nvSpPr>
            <p:spPr>
              <a:xfrm>
                <a:off x="14837318" y="3427640"/>
                <a:ext cx="1353759" cy="608029"/>
              </a:xfrm>
              <a:custGeom>
                <a:avLst/>
                <a:gdLst>
                  <a:gd name="connsiteX0" fmla="*/ 1313515 w 1353759"/>
                  <a:gd name="connsiteY0" fmla="*/ 425 h 608029"/>
                  <a:gd name="connsiteX1" fmla="*/ 1354232 w 1353759"/>
                  <a:gd name="connsiteY1" fmla="*/ 425 h 608029"/>
                  <a:gd name="connsiteX2" fmla="*/ 1354232 w 1353759"/>
                  <a:gd name="connsiteY2" fmla="*/ 608454 h 608029"/>
                  <a:gd name="connsiteX3" fmla="*/ 1313515 w 1353759"/>
                  <a:gd name="connsiteY3" fmla="*/ 608454 h 608029"/>
                  <a:gd name="connsiteX4" fmla="*/ 41190 w 1353759"/>
                  <a:gd name="connsiteY4" fmla="*/ 608454 h 608029"/>
                  <a:gd name="connsiteX5" fmla="*/ 472 w 1353759"/>
                  <a:gd name="connsiteY5" fmla="*/ 608454 h 608029"/>
                  <a:gd name="connsiteX6" fmla="*/ 472 w 1353759"/>
                  <a:gd name="connsiteY6" fmla="*/ 425 h 608029"/>
                  <a:gd name="connsiteX7" fmla="*/ 41190 w 1353759"/>
                  <a:gd name="connsiteY7" fmla="*/ 425 h 608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3759" h="608029">
                    <a:moveTo>
                      <a:pt x="1313515" y="425"/>
                    </a:moveTo>
                    <a:cubicBezTo>
                      <a:pt x="1336002" y="425"/>
                      <a:pt x="1354232" y="425"/>
                      <a:pt x="1354232" y="425"/>
                    </a:cubicBezTo>
                    <a:lnTo>
                      <a:pt x="1354232" y="608454"/>
                    </a:lnTo>
                    <a:cubicBezTo>
                      <a:pt x="1354232" y="608454"/>
                      <a:pt x="1336002" y="608454"/>
                      <a:pt x="1313515" y="608454"/>
                    </a:cubicBezTo>
                    <a:lnTo>
                      <a:pt x="41190" y="608454"/>
                    </a:lnTo>
                    <a:cubicBezTo>
                      <a:pt x="18702" y="608454"/>
                      <a:pt x="472" y="608454"/>
                      <a:pt x="472" y="608454"/>
                    </a:cubicBezTo>
                    <a:lnTo>
                      <a:pt x="472" y="425"/>
                    </a:lnTo>
                    <a:cubicBezTo>
                      <a:pt x="472" y="425"/>
                      <a:pt x="18702" y="425"/>
                      <a:pt x="41190" y="425"/>
                    </a:cubicBez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4" name="Freihandform: Form 13">
                <a:extLst>
                  <a:ext uri="{FF2B5EF4-FFF2-40B4-BE49-F238E27FC236}">
                    <a16:creationId xmlns:a16="http://schemas.microsoft.com/office/drawing/2014/main" id="{A830D693-2DFB-79CA-D224-E75D41C415CF}"/>
                  </a:ext>
                </a:extLst>
              </p:cNvPr>
              <p:cNvSpPr/>
              <p:nvPr/>
            </p:nvSpPr>
            <p:spPr>
              <a:xfrm>
                <a:off x="14951185" y="3483700"/>
                <a:ext cx="868767" cy="47435"/>
              </a:xfrm>
              <a:custGeom>
                <a:avLst/>
                <a:gdLst>
                  <a:gd name="connsiteX0" fmla="*/ 845708 w 868767"/>
                  <a:gd name="connsiteY0" fmla="*/ 425 h 47435"/>
                  <a:gd name="connsiteX1" fmla="*/ 869239 w 868767"/>
                  <a:gd name="connsiteY1" fmla="*/ 425 h 47435"/>
                  <a:gd name="connsiteX2" fmla="*/ 869239 w 868767"/>
                  <a:gd name="connsiteY2" fmla="*/ 47860 h 47435"/>
                  <a:gd name="connsiteX3" fmla="*/ 845708 w 868767"/>
                  <a:gd name="connsiteY3" fmla="*/ 47860 h 47435"/>
                  <a:gd name="connsiteX4" fmla="*/ 24003 w 868767"/>
                  <a:gd name="connsiteY4" fmla="*/ 47860 h 47435"/>
                  <a:gd name="connsiteX5" fmla="*/ 472 w 868767"/>
                  <a:gd name="connsiteY5" fmla="*/ 47860 h 47435"/>
                  <a:gd name="connsiteX6" fmla="*/ 472 w 868767"/>
                  <a:gd name="connsiteY6" fmla="*/ 425 h 47435"/>
                  <a:gd name="connsiteX7" fmla="*/ 24003 w 868767"/>
                  <a:gd name="connsiteY7" fmla="*/ 425 h 4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8767" h="47435">
                    <a:moveTo>
                      <a:pt x="845708" y="425"/>
                    </a:moveTo>
                    <a:cubicBezTo>
                      <a:pt x="858704" y="425"/>
                      <a:pt x="869239" y="425"/>
                      <a:pt x="869239" y="425"/>
                    </a:cubicBezTo>
                    <a:lnTo>
                      <a:pt x="869239" y="47860"/>
                    </a:lnTo>
                    <a:cubicBezTo>
                      <a:pt x="869239" y="47860"/>
                      <a:pt x="858704" y="47860"/>
                      <a:pt x="845708" y="47860"/>
                    </a:cubicBezTo>
                    <a:lnTo>
                      <a:pt x="24003" y="47860"/>
                    </a:lnTo>
                    <a:cubicBezTo>
                      <a:pt x="11007" y="47860"/>
                      <a:pt x="472" y="47860"/>
                      <a:pt x="472" y="47860"/>
                    </a:cubicBezTo>
                    <a:lnTo>
                      <a:pt x="472" y="425"/>
                    </a:lnTo>
                    <a:cubicBezTo>
                      <a:pt x="472" y="425"/>
                      <a:pt x="11007" y="425"/>
                      <a:pt x="24003" y="42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5" name="Freihandform: Form 14">
                <a:extLst>
                  <a:ext uri="{FF2B5EF4-FFF2-40B4-BE49-F238E27FC236}">
                    <a16:creationId xmlns:a16="http://schemas.microsoft.com/office/drawing/2014/main" id="{18595678-76F2-D910-30FC-E14C8398F88E}"/>
                  </a:ext>
                </a:extLst>
              </p:cNvPr>
              <p:cNvSpPr/>
              <p:nvPr/>
            </p:nvSpPr>
            <p:spPr>
              <a:xfrm>
                <a:off x="14951185" y="3595819"/>
                <a:ext cx="1151329" cy="47435"/>
              </a:xfrm>
              <a:custGeom>
                <a:avLst/>
                <a:gdLst>
                  <a:gd name="connsiteX0" fmla="*/ 1128271 w 1151329"/>
                  <a:gd name="connsiteY0" fmla="*/ 425 h 47435"/>
                  <a:gd name="connsiteX1" fmla="*/ 1151802 w 1151329"/>
                  <a:gd name="connsiteY1" fmla="*/ 425 h 47435"/>
                  <a:gd name="connsiteX2" fmla="*/ 1151802 w 1151329"/>
                  <a:gd name="connsiteY2" fmla="*/ 47860 h 47435"/>
                  <a:gd name="connsiteX3" fmla="*/ 1128271 w 1151329"/>
                  <a:gd name="connsiteY3" fmla="*/ 47860 h 47435"/>
                  <a:gd name="connsiteX4" fmla="*/ 24003 w 1151329"/>
                  <a:gd name="connsiteY4" fmla="*/ 47860 h 47435"/>
                  <a:gd name="connsiteX5" fmla="*/ 472 w 1151329"/>
                  <a:gd name="connsiteY5" fmla="*/ 47860 h 47435"/>
                  <a:gd name="connsiteX6" fmla="*/ 472 w 1151329"/>
                  <a:gd name="connsiteY6" fmla="*/ 425 h 47435"/>
                  <a:gd name="connsiteX7" fmla="*/ 24003 w 1151329"/>
                  <a:gd name="connsiteY7" fmla="*/ 425 h 4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329" h="47435">
                    <a:moveTo>
                      <a:pt x="1128271" y="425"/>
                    </a:moveTo>
                    <a:cubicBezTo>
                      <a:pt x="1141267" y="425"/>
                      <a:pt x="1151802" y="425"/>
                      <a:pt x="1151802" y="425"/>
                    </a:cubicBezTo>
                    <a:lnTo>
                      <a:pt x="1151802" y="47860"/>
                    </a:lnTo>
                    <a:cubicBezTo>
                      <a:pt x="1151802" y="47860"/>
                      <a:pt x="1141267" y="47860"/>
                      <a:pt x="1128271" y="47860"/>
                    </a:cubicBezTo>
                    <a:lnTo>
                      <a:pt x="24003" y="47860"/>
                    </a:lnTo>
                    <a:cubicBezTo>
                      <a:pt x="11007" y="47860"/>
                      <a:pt x="472" y="47860"/>
                      <a:pt x="472" y="47860"/>
                    </a:cubicBezTo>
                    <a:lnTo>
                      <a:pt x="472" y="425"/>
                    </a:lnTo>
                    <a:cubicBezTo>
                      <a:pt x="472" y="425"/>
                      <a:pt x="11007" y="425"/>
                      <a:pt x="24003" y="425"/>
                    </a:cubicBezTo>
                    <a:close/>
                  </a:path>
                </a:pathLst>
              </a:custGeom>
              <a:solidFill>
                <a:srgbClr val="E0EEF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6" name="Freihandform: Form 15">
                <a:extLst>
                  <a:ext uri="{FF2B5EF4-FFF2-40B4-BE49-F238E27FC236}">
                    <a16:creationId xmlns:a16="http://schemas.microsoft.com/office/drawing/2014/main" id="{7B7082BA-213A-79D9-F3CC-C5EF511501E4}"/>
                  </a:ext>
                </a:extLst>
              </p:cNvPr>
              <p:cNvSpPr/>
              <p:nvPr/>
            </p:nvSpPr>
            <p:spPr>
              <a:xfrm>
                <a:off x="14883708" y="3772623"/>
                <a:ext cx="202431" cy="206989"/>
              </a:xfrm>
              <a:custGeom>
                <a:avLst/>
                <a:gdLst>
                  <a:gd name="connsiteX0" fmla="*/ 101688 w 202431"/>
                  <a:gd name="connsiteY0" fmla="*/ 425 h 206989"/>
                  <a:gd name="connsiteX1" fmla="*/ 202904 w 202431"/>
                  <a:gd name="connsiteY1" fmla="*/ 103920 h 206989"/>
                  <a:gd name="connsiteX2" fmla="*/ 101688 w 202431"/>
                  <a:gd name="connsiteY2" fmla="*/ 207414 h 206989"/>
                  <a:gd name="connsiteX3" fmla="*/ 472 w 202431"/>
                  <a:gd name="connsiteY3" fmla="*/ 103920 h 206989"/>
                  <a:gd name="connsiteX4" fmla="*/ 101688 w 202431"/>
                  <a:gd name="connsiteY4" fmla="*/ 425 h 206989"/>
                  <a:gd name="connsiteX5" fmla="*/ 101688 w 202431"/>
                  <a:gd name="connsiteY5" fmla="*/ 120768 h 206989"/>
                  <a:gd name="connsiteX6" fmla="*/ 41282 w 202431"/>
                  <a:gd name="connsiteY6" fmla="*/ 168666 h 206989"/>
                  <a:gd name="connsiteX7" fmla="*/ 45088 w 202431"/>
                  <a:gd name="connsiteY7" fmla="*/ 170157 h 206989"/>
                  <a:gd name="connsiteX8" fmla="*/ 101688 w 202431"/>
                  <a:gd name="connsiteY8" fmla="*/ 124908 h 206989"/>
                  <a:gd name="connsiteX9" fmla="*/ 158278 w 202431"/>
                  <a:gd name="connsiteY9" fmla="*/ 170143 h 206989"/>
                  <a:gd name="connsiteX10" fmla="*/ 162096 w 202431"/>
                  <a:gd name="connsiteY10" fmla="*/ 168670 h 206989"/>
                  <a:gd name="connsiteX11" fmla="*/ 101688 w 202431"/>
                  <a:gd name="connsiteY11" fmla="*/ 120768 h 206989"/>
                  <a:gd name="connsiteX12" fmla="*/ 64481 w 202431"/>
                  <a:gd name="connsiteY12" fmla="*/ 62521 h 206989"/>
                  <a:gd name="connsiteX13" fmla="*/ 54359 w 202431"/>
                  <a:gd name="connsiteY13" fmla="*/ 80832 h 206989"/>
                  <a:gd name="connsiteX14" fmla="*/ 64481 w 202431"/>
                  <a:gd name="connsiteY14" fmla="*/ 99143 h 206989"/>
                  <a:gd name="connsiteX15" fmla="*/ 74603 w 202431"/>
                  <a:gd name="connsiteY15" fmla="*/ 80832 h 206989"/>
                  <a:gd name="connsiteX16" fmla="*/ 64481 w 202431"/>
                  <a:gd name="connsiteY16" fmla="*/ 62521 h 206989"/>
                  <a:gd name="connsiteX17" fmla="*/ 138874 w 202431"/>
                  <a:gd name="connsiteY17" fmla="*/ 62521 h 206989"/>
                  <a:gd name="connsiteX18" fmla="*/ 128753 w 202431"/>
                  <a:gd name="connsiteY18" fmla="*/ 80832 h 206989"/>
                  <a:gd name="connsiteX19" fmla="*/ 138874 w 202431"/>
                  <a:gd name="connsiteY19" fmla="*/ 99143 h 206989"/>
                  <a:gd name="connsiteX20" fmla="*/ 148996 w 202431"/>
                  <a:gd name="connsiteY20" fmla="*/ 80832 h 206989"/>
                  <a:gd name="connsiteX21" fmla="*/ 138874 w 202431"/>
                  <a:gd name="connsiteY21"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2431" h="206989">
                    <a:moveTo>
                      <a:pt x="101688" y="425"/>
                    </a:moveTo>
                    <a:cubicBezTo>
                      <a:pt x="157587" y="425"/>
                      <a:pt x="202904" y="46761"/>
                      <a:pt x="202904" y="103920"/>
                    </a:cubicBezTo>
                    <a:cubicBezTo>
                      <a:pt x="202904" y="161078"/>
                      <a:pt x="157587" y="207414"/>
                      <a:pt x="101688" y="207414"/>
                    </a:cubicBezTo>
                    <a:cubicBezTo>
                      <a:pt x="45788" y="207414"/>
                      <a:pt x="472" y="161078"/>
                      <a:pt x="472" y="103920"/>
                    </a:cubicBezTo>
                    <a:cubicBezTo>
                      <a:pt x="472" y="46761"/>
                      <a:pt x="45788" y="425"/>
                      <a:pt x="101688" y="425"/>
                    </a:cubicBezTo>
                    <a:close/>
                    <a:moveTo>
                      <a:pt x="101688" y="120768"/>
                    </a:moveTo>
                    <a:cubicBezTo>
                      <a:pt x="72480" y="120768"/>
                      <a:pt x="52344" y="136734"/>
                      <a:pt x="41282" y="168666"/>
                    </a:cubicBezTo>
                    <a:lnTo>
                      <a:pt x="45088" y="170157"/>
                    </a:lnTo>
                    <a:cubicBezTo>
                      <a:pt x="55803" y="139991"/>
                      <a:pt x="74670" y="124908"/>
                      <a:pt x="101688" y="124908"/>
                    </a:cubicBezTo>
                    <a:cubicBezTo>
                      <a:pt x="128706" y="124908"/>
                      <a:pt x="147569" y="139987"/>
                      <a:pt x="158278" y="170143"/>
                    </a:cubicBezTo>
                    <a:lnTo>
                      <a:pt x="162096" y="168670"/>
                    </a:lnTo>
                    <a:cubicBezTo>
                      <a:pt x="151032" y="136736"/>
                      <a:pt x="130896" y="120768"/>
                      <a:pt x="101688" y="120768"/>
                    </a:cubicBezTo>
                    <a:close/>
                    <a:moveTo>
                      <a:pt x="64481" y="62521"/>
                    </a:moveTo>
                    <a:cubicBezTo>
                      <a:pt x="58891" y="62521"/>
                      <a:pt x="54359" y="70720"/>
                      <a:pt x="54359" y="80832"/>
                    </a:cubicBezTo>
                    <a:cubicBezTo>
                      <a:pt x="54359" y="90945"/>
                      <a:pt x="58891" y="99143"/>
                      <a:pt x="64481" y="99143"/>
                    </a:cubicBezTo>
                    <a:cubicBezTo>
                      <a:pt x="70071" y="99143"/>
                      <a:pt x="74603" y="90945"/>
                      <a:pt x="74603" y="80832"/>
                    </a:cubicBezTo>
                    <a:cubicBezTo>
                      <a:pt x="74603" y="70720"/>
                      <a:pt x="70071" y="62521"/>
                      <a:pt x="64481" y="62521"/>
                    </a:cubicBezTo>
                    <a:close/>
                    <a:moveTo>
                      <a:pt x="138874" y="62521"/>
                    </a:moveTo>
                    <a:cubicBezTo>
                      <a:pt x="133284" y="62521"/>
                      <a:pt x="128753" y="70720"/>
                      <a:pt x="128753" y="80832"/>
                    </a:cubicBezTo>
                    <a:cubicBezTo>
                      <a:pt x="128753" y="90945"/>
                      <a:pt x="133284" y="99143"/>
                      <a:pt x="138874" y="99143"/>
                    </a:cubicBezTo>
                    <a:cubicBezTo>
                      <a:pt x="144465" y="99143"/>
                      <a:pt x="148996" y="90945"/>
                      <a:pt x="148996" y="80832"/>
                    </a:cubicBezTo>
                    <a:cubicBezTo>
                      <a:pt x="148996" y="70720"/>
                      <a:pt x="144465" y="62521"/>
                      <a:pt x="138874"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7" name="Freihandform: Form 16">
                <a:extLst>
                  <a:ext uri="{FF2B5EF4-FFF2-40B4-BE49-F238E27FC236}">
                    <a16:creationId xmlns:a16="http://schemas.microsoft.com/office/drawing/2014/main" id="{2712BDAE-302E-BD30-098E-D05DFBE25002}"/>
                  </a:ext>
                </a:extLst>
              </p:cNvPr>
              <p:cNvSpPr/>
              <p:nvPr/>
            </p:nvSpPr>
            <p:spPr>
              <a:xfrm>
                <a:off x="15668130" y="3772623"/>
                <a:ext cx="202430" cy="206989"/>
              </a:xfrm>
              <a:custGeom>
                <a:avLst/>
                <a:gdLst>
                  <a:gd name="connsiteX0" fmla="*/ 101684 w 202430"/>
                  <a:gd name="connsiteY0" fmla="*/ 425 h 206989"/>
                  <a:gd name="connsiteX1" fmla="*/ 202902 w 202430"/>
                  <a:gd name="connsiteY1" fmla="*/ 103920 h 206989"/>
                  <a:gd name="connsiteX2" fmla="*/ 101684 w 202430"/>
                  <a:gd name="connsiteY2" fmla="*/ 207414 h 206989"/>
                  <a:gd name="connsiteX3" fmla="*/ 472 w 202430"/>
                  <a:gd name="connsiteY3" fmla="*/ 103920 h 206989"/>
                  <a:gd name="connsiteX4" fmla="*/ 101684 w 202430"/>
                  <a:gd name="connsiteY4" fmla="*/ 425 h 206989"/>
                  <a:gd name="connsiteX5" fmla="*/ 150766 w 202430"/>
                  <a:gd name="connsiteY5" fmla="*/ 123252 h 206989"/>
                  <a:gd name="connsiteX6" fmla="*/ 101684 w 202430"/>
                  <a:gd name="connsiteY6" fmla="*/ 152355 h 206989"/>
                  <a:gd name="connsiteX7" fmla="*/ 52620 w 202430"/>
                  <a:gd name="connsiteY7" fmla="*/ 123252 h 206989"/>
                  <a:gd name="connsiteX8" fmla="*/ 52620 w 202430"/>
                  <a:gd name="connsiteY8" fmla="*/ 123252 h 206989"/>
                  <a:gd name="connsiteX9" fmla="*/ 49548 w 202430"/>
                  <a:gd name="connsiteY9" fmla="*/ 126018 h 206989"/>
                  <a:gd name="connsiteX10" fmla="*/ 101684 w 202430"/>
                  <a:gd name="connsiteY10" fmla="*/ 156495 h 206989"/>
                  <a:gd name="connsiteX11" fmla="*/ 153832 w 202430"/>
                  <a:gd name="connsiteY11" fmla="*/ 126018 h 206989"/>
                  <a:gd name="connsiteX12" fmla="*/ 153832 w 202430"/>
                  <a:gd name="connsiteY12" fmla="*/ 126018 h 206989"/>
                  <a:gd name="connsiteX13" fmla="*/ 64480 w 202430"/>
                  <a:gd name="connsiteY13" fmla="*/ 62521 h 206989"/>
                  <a:gd name="connsiteX14" fmla="*/ 54359 w 202430"/>
                  <a:gd name="connsiteY14" fmla="*/ 80832 h 206989"/>
                  <a:gd name="connsiteX15" fmla="*/ 64480 w 202430"/>
                  <a:gd name="connsiteY15" fmla="*/ 99143 h 206989"/>
                  <a:gd name="connsiteX16" fmla="*/ 74601 w 202430"/>
                  <a:gd name="connsiteY16" fmla="*/ 80832 h 206989"/>
                  <a:gd name="connsiteX17" fmla="*/ 64480 w 202430"/>
                  <a:gd name="connsiteY17" fmla="*/ 62521 h 206989"/>
                  <a:gd name="connsiteX18" fmla="*/ 138871 w 202430"/>
                  <a:gd name="connsiteY18" fmla="*/ 62521 h 206989"/>
                  <a:gd name="connsiteX19" fmla="*/ 128750 w 202430"/>
                  <a:gd name="connsiteY19" fmla="*/ 80832 h 206989"/>
                  <a:gd name="connsiteX20" fmla="*/ 138871 w 202430"/>
                  <a:gd name="connsiteY20" fmla="*/ 99143 h 206989"/>
                  <a:gd name="connsiteX21" fmla="*/ 148992 w 202430"/>
                  <a:gd name="connsiteY21" fmla="*/ 80832 h 206989"/>
                  <a:gd name="connsiteX22" fmla="*/ 138871 w 202430"/>
                  <a:gd name="connsiteY22"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2430" h="206989">
                    <a:moveTo>
                      <a:pt x="101684" y="425"/>
                    </a:moveTo>
                    <a:cubicBezTo>
                      <a:pt x="157590" y="425"/>
                      <a:pt x="202902" y="46761"/>
                      <a:pt x="202902" y="103920"/>
                    </a:cubicBezTo>
                    <a:cubicBezTo>
                      <a:pt x="202902" y="161078"/>
                      <a:pt x="157590" y="207414"/>
                      <a:pt x="101684" y="207414"/>
                    </a:cubicBezTo>
                    <a:cubicBezTo>
                      <a:pt x="45785" y="207414"/>
                      <a:pt x="472" y="161078"/>
                      <a:pt x="472" y="103920"/>
                    </a:cubicBezTo>
                    <a:cubicBezTo>
                      <a:pt x="472" y="46761"/>
                      <a:pt x="45785" y="425"/>
                      <a:pt x="101684" y="425"/>
                    </a:cubicBezTo>
                    <a:close/>
                    <a:moveTo>
                      <a:pt x="150766" y="123252"/>
                    </a:moveTo>
                    <a:cubicBezTo>
                      <a:pt x="134218" y="142654"/>
                      <a:pt x="117855" y="152355"/>
                      <a:pt x="101684" y="152355"/>
                    </a:cubicBezTo>
                    <a:cubicBezTo>
                      <a:pt x="85519" y="152355"/>
                      <a:pt x="69163" y="142654"/>
                      <a:pt x="52620" y="123252"/>
                    </a:cubicBezTo>
                    <a:lnTo>
                      <a:pt x="52620" y="123252"/>
                    </a:lnTo>
                    <a:lnTo>
                      <a:pt x="49548" y="126018"/>
                    </a:lnTo>
                    <a:cubicBezTo>
                      <a:pt x="66836" y="146336"/>
                      <a:pt x="84216" y="156495"/>
                      <a:pt x="101684" y="156495"/>
                    </a:cubicBezTo>
                    <a:cubicBezTo>
                      <a:pt x="119158" y="156495"/>
                      <a:pt x="136539" y="146336"/>
                      <a:pt x="153832" y="126018"/>
                    </a:cubicBezTo>
                    <a:lnTo>
                      <a:pt x="153832" y="126018"/>
                    </a:lnTo>
                    <a:close/>
                    <a:moveTo>
                      <a:pt x="64480" y="62521"/>
                    </a:moveTo>
                    <a:cubicBezTo>
                      <a:pt x="58890" y="62521"/>
                      <a:pt x="54359" y="70720"/>
                      <a:pt x="54359" y="80832"/>
                    </a:cubicBezTo>
                    <a:cubicBezTo>
                      <a:pt x="54359" y="90945"/>
                      <a:pt x="58890" y="99143"/>
                      <a:pt x="64480" y="99143"/>
                    </a:cubicBezTo>
                    <a:cubicBezTo>
                      <a:pt x="70070" y="99143"/>
                      <a:pt x="74601" y="90945"/>
                      <a:pt x="74601" y="80832"/>
                    </a:cubicBezTo>
                    <a:cubicBezTo>
                      <a:pt x="74601" y="70720"/>
                      <a:pt x="70070" y="62521"/>
                      <a:pt x="64480" y="62521"/>
                    </a:cubicBezTo>
                    <a:close/>
                    <a:moveTo>
                      <a:pt x="138871" y="62521"/>
                    </a:moveTo>
                    <a:cubicBezTo>
                      <a:pt x="133281" y="62521"/>
                      <a:pt x="128750" y="70720"/>
                      <a:pt x="128750" y="80832"/>
                    </a:cubicBezTo>
                    <a:cubicBezTo>
                      <a:pt x="128750" y="90945"/>
                      <a:pt x="133281" y="99143"/>
                      <a:pt x="138871" y="99143"/>
                    </a:cubicBezTo>
                    <a:cubicBezTo>
                      <a:pt x="144461" y="99143"/>
                      <a:pt x="148992" y="90945"/>
                      <a:pt x="148992" y="80832"/>
                    </a:cubicBezTo>
                    <a:cubicBezTo>
                      <a:pt x="148992" y="70720"/>
                      <a:pt x="144461" y="62521"/>
                      <a:pt x="138871"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8" name="Freihandform: Form 17">
                <a:extLst>
                  <a:ext uri="{FF2B5EF4-FFF2-40B4-BE49-F238E27FC236}">
                    <a16:creationId xmlns:a16="http://schemas.microsoft.com/office/drawing/2014/main" id="{8035CCBC-181D-509E-9483-676BCF436561}"/>
                  </a:ext>
                </a:extLst>
              </p:cNvPr>
              <p:cNvSpPr/>
              <p:nvPr/>
            </p:nvSpPr>
            <p:spPr>
              <a:xfrm>
                <a:off x="15929601" y="3772623"/>
                <a:ext cx="202435" cy="206989"/>
              </a:xfrm>
              <a:custGeom>
                <a:avLst/>
                <a:gdLst>
                  <a:gd name="connsiteX0" fmla="*/ 101690 w 202435"/>
                  <a:gd name="connsiteY0" fmla="*/ 425 h 206989"/>
                  <a:gd name="connsiteX1" fmla="*/ 202908 w 202435"/>
                  <a:gd name="connsiteY1" fmla="*/ 103920 h 206989"/>
                  <a:gd name="connsiteX2" fmla="*/ 101690 w 202435"/>
                  <a:gd name="connsiteY2" fmla="*/ 207414 h 206989"/>
                  <a:gd name="connsiteX3" fmla="*/ 472 w 202435"/>
                  <a:gd name="connsiteY3" fmla="*/ 103920 h 206989"/>
                  <a:gd name="connsiteX4" fmla="*/ 101690 w 202435"/>
                  <a:gd name="connsiteY4" fmla="*/ 425 h 206989"/>
                  <a:gd name="connsiteX5" fmla="*/ 45093 w 202435"/>
                  <a:gd name="connsiteY5" fmla="*/ 120768 h 206989"/>
                  <a:gd name="connsiteX6" fmla="*/ 41283 w 202435"/>
                  <a:gd name="connsiteY6" fmla="*/ 122259 h 206989"/>
                  <a:gd name="connsiteX7" fmla="*/ 101690 w 202435"/>
                  <a:gd name="connsiteY7" fmla="*/ 170157 h 206989"/>
                  <a:gd name="connsiteX8" fmla="*/ 162097 w 202435"/>
                  <a:gd name="connsiteY8" fmla="*/ 122254 h 206989"/>
                  <a:gd name="connsiteX9" fmla="*/ 162097 w 202435"/>
                  <a:gd name="connsiteY9" fmla="*/ 122254 h 206989"/>
                  <a:gd name="connsiteX10" fmla="*/ 158282 w 202435"/>
                  <a:gd name="connsiteY10" fmla="*/ 120782 h 206989"/>
                  <a:gd name="connsiteX11" fmla="*/ 101690 w 202435"/>
                  <a:gd name="connsiteY11" fmla="*/ 166017 h 206989"/>
                  <a:gd name="connsiteX12" fmla="*/ 45093 w 202435"/>
                  <a:gd name="connsiteY12" fmla="*/ 120768 h 206989"/>
                  <a:gd name="connsiteX13" fmla="*/ 45093 w 202435"/>
                  <a:gd name="connsiteY13" fmla="*/ 120768 h 206989"/>
                  <a:gd name="connsiteX14" fmla="*/ 64486 w 202435"/>
                  <a:gd name="connsiteY14" fmla="*/ 62521 h 206989"/>
                  <a:gd name="connsiteX15" fmla="*/ 54359 w 202435"/>
                  <a:gd name="connsiteY15" fmla="*/ 80832 h 206989"/>
                  <a:gd name="connsiteX16" fmla="*/ 64486 w 202435"/>
                  <a:gd name="connsiteY16" fmla="*/ 99143 h 206989"/>
                  <a:gd name="connsiteX17" fmla="*/ 74607 w 202435"/>
                  <a:gd name="connsiteY17" fmla="*/ 80832 h 206989"/>
                  <a:gd name="connsiteX18" fmla="*/ 64486 w 202435"/>
                  <a:gd name="connsiteY18" fmla="*/ 62521 h 206989"/>
                  <a:gd name="connsiteX19" fmla="*/ 138877 w 202435"/>
                  <a:gd name="connsiteY19" fmla="*/ 62521 h 206989"/>
                  <a:gd name="connsiteX20" fmla="*/ 128756 w 202435"/>
                  <a:gd name="connsiteY20" fmla="*/ 80832 h 206989"/>
                  <a:gd name="connsiteX21" fmla="*/ 138877 w 202435"/>
                  <a:gd name="connsiteY21" fmla="*/ 99143 h 206989"/>
                  <a:gd name="connsiteX22" fmla="*/ 148998 w 202435"/>
                  <a:gd name="connsiteY22" fmla="*/ 80832 h 206989"/>
                  <a:gd name="connsiteX23" fmla="*/ 138877 w 202435"/>
                  <a:gd name="connsiteY23"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435" h="206989">
                    <a:moveTo>
                      <a:pt x="101690" y="425"/>
                    </a:moveTo>
                    <a:cubicBezTo>
                      <a:pt x="157590" y="425"/>
                      <a:pt x="202908" y="46761"/>
                      <a:pt x="202908" y="103920"/>
                    </a:cubicBezTo>
                    <a:cubicBezTo>
                      <a:pt x="202908" y="161078"/>
                      <a:pt x="157590" y="207414"/>
                      <a:pt x="101690" y="207414"/>
                    </a:cubicBezTo>
                    <a:cubicBezTo>
                      <a:pt x="45791" y="207414"/>
                      <a:pt x="472" y="161078"/>
                      <a:pt x="472" y="103920"/>
                    </a:cubicBezTo>
                    <a:cubicBezTo>
                      <a:pt x="472" y="46761"/>
                      <a:pt x="45791" y="425"/>
                      <a:pt x="101690" y="425"/>
                    </a:cubicBezTo>
                    <a:close/>
                    <a:moveTo>
                      <a:pt x="45093" y="120768"/>
                    </a:moveTo>
                    <a:lnTo>
                      <a:pt x="41283" y="122259"/>
                    </a:lnTo>
                    <a:cubicBezTo>
                      <a:pt x="52346" y="154191"/>
                      <a:pt x="72484" y="170157"/>
                      <a:pt x="101690" y="170157"/>
                    </a:cubicBezTo>
                    <a:cubicBezTo>
                      <a:pt x="130896" y="170157"/>
                      <a:pt x="151034" y="154189"/>
                      <a:pt x="162097" y="122254"/>
                    </a:cubicBezTo>
                    <a:lnTo>
                      <a:pt x="162097" y="122254"/>
                    </a:lnTo>
                    <a:lnTo>
                      <a:pt x="158282" y="120782"/>
                    </a:lnTo>
                    <a:cubicBezTo>
                      <a:pt x="147573" y="150938"/>
                      <a:pt x="128709" y="166017"/>
                      <a:pt x="101690" y="166017"/>
                    </a:cubicBezTo>
                    <a:cubicBezTo>
                      <a:pt x="74671" y="166017"/>
                      <a:pt x="55807" y="150934"/>
                      <a:pt x="45093" y="120768"/>
                    </a:cubicBezTo>
                    <a:lnTo>
                      <a:pt x="45093" y="120768"/>
                    </a:lnTo>
                    <a:close/>
                    <a:moveTo>
                      <a:pt x="64486" y="62521"/>
                    </a:moveTo>
                    <a:cubicBezTo>
                      <a:pt x="58896" y="62521"/>
                      <a:pt x="54359" y="70720"/>
                      <a:pt x="54359" y="80832"/>
                    </a:cubicBezTo>
                    <a:cubicBezTo>
                      <a:pt x="54359" y="90945"/>
                      <a:pt x="58896" y="99143"/>
                      <a:pt x="64486" y="99143"/>
                    </a:cubicBezTo>
                    <a:cubicBezTo>
                      <a:pt x="70076" y="99143"/>
                      <a:pt x="74607" y="90945"/>
                      <a:pt x="74607" y="80832"/>
                    </a:cubicBezTo>
                    <a:cubicBezTo>
                      <a:pt x="74607" y="70720"/>
                      <a:pt x="70076" y="62521"/>
                      <a:pt x="64486" y="62521"/>
                    </a:cubicBezTo>
                    <a:close/>
                    <a:moveTo>
                      <a:pt x="138877" y="62521"/>
                    </a:moveTo>
                    <a:cubicBezTo>
                      <a:pt x="133287" y="62521"/>
                      <a:pt x="128756" y="70720"/>
                      <a:pt x="128756" y="80832"/>
                    </a:cubicBezTo>
                    <a:cubicBezTo>
                      <a:pt x="128756" y="90945"/>
                      <a:pt x="133287" y="99143"/>
                      <a:pt x="138877" y="99143"/>
                    </a:cubicBezTo>
                    <a:cubicBezTo>
                      <a:pt x="144467" y="99143"/>
                      <a:pt x="148998" y="90945"/>
                      <a:pt x="148998" y="80832"/>
                    </a:cubicBezTo>
                    <a:cubicBezTo>
                      <a:pt x="148998" y="70720"/>
                      <a:pt x="144467" y="62521"/>
                      <a:pt x="138877"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9" name="Freihandform: Form 18">
                <a:extLst>
                  <a:ext uri="{FF2B5EF4-FFF2-40B4-BE49-F238E27FC236}">
                    <a16:creationId xmlns:a16="http://schemas.microsoft.com/office/drawing/2014/main" id="{38B63F69-DBCF-3C00-2B09-E23425F1C34A}"/>
                  </a:ext>
                </a:extLst>
              </p:cNvPr>
              <p:cNvSpPr/>
              <p:nvPr/>
            </p:nvSpPr>
            <p:spPr>
              <a:xfrm>
                <a:off x="15145182" y="3772623"/>
                <a:ext cx="202431" cy="206989"/>
              </a:xfrm>
              <a:custGeom>
                <a:avLst/>
                <a:gdLst>
                  <a:gd name="connsiteX0" fmla="*/ 101688 w 202431"/>
                  <a:gd name="connsiteY0" fmla="*/ 425 h 206989"/>
                  <a:gd name="connsiteX1" fmla="*/ 202903 w 202431"/>
                  <a:gd name="connsiteY1" fmla="*/ 103920 h 206989"/>
                  <a:gd name="connsiteX2" fmla="*/ 101688 w 202431"/>
                  <a:gd name="connsiteY2" fmla="*/ 207414 h 206989"/>
                  <a:gd name="connsiteX3" fmla="*/ 472 w 202431"/>
                  <a:gd name="connsiteY3" fmla="*/ 103920 h 206989"/>
                  <a:gd name="connsiteX4" fmla="*/ 101688 w 202431"/>
                  <a:gd name="connsiteY4" fmla="*/ 425 h 206989"/>
                  <a:gd name="connsiteX5" fmla="*/ 101688 w 202431"/>
                  <a:gd name="connsiteY5" fmla="*/ 123252 h 206989"/>
                  <a:gd name="connsiteX6" fmla="*/ 49548 w 202431"/>
                  <a:gd name="connsiteY6" fmla="*/ 153730 h 206989"/>
                  <a:gd name="connsiteX7" fmla="*/ 52618 w 202431"/>
                  <a:gd name="connsiteY7" fmla="*/ 156495 h 206989"/>
                  <a:gd name="connsiteX8" fmla="*/ 101688 w 202431"/>
                  <a:gd name="connsiteY8" fmla="*/ 127392 h 206989"/>
                  <a:gd name="connsiteX9" fmla="*/ 150769 w 202431"/>
                  <a:gd name="connsiteY9" fmla="*/ 156495 h 206989"/>
                  <a:gd name="connsiteX10" fmla="*/ 153834 w 202431"/>
                  <a:gd name="connsiteY10" fmla="*/ 153730 h 206989"/>
                  <a:gd name="connsiteX11" fmla="*/ 101688 w 202431"/>
                  <a:gd name="connsiteY11" fmla="*/ 123252 h 206989"/>
                  <a:gd name="connsiteX12" fmla="*/ 64481 w 202431"/>
                  <a:gd name="connsiteY12" fmla="*/ 62521 h 206989"/>
                  <a:gd name="connsiteX13" fmla="*/ 54359 w 202431"/>
                  <a:gd name="connsiteY13" fmla="*/ 80832 h 206989"/>
                  <a:gd name="connsiteX14" fmla="*/ 64481 w 202431"/>
                  <a:gd name="connsiteY14" fmla="*/ 99143 h 206989"/>
                  <a:gd name="connsiteX15" fmla="*/ 74602 w 202431"/>
                  <a:gd name="connsiteY15" fmla="*/ 80832 h 206989"/>
                  <a:gd name="connsiteX16" fmla="*/ 64481 w 202431"/>
                  <a:gd name="connsiteY16" fmla="*/ 62521 h 206989"/>
                  <a:gd name="connsiteX17" fmla="*/ 138875 w 202431"/>
                  <a:gd name="connsiteY17" fmla="*/ 62521 h 206989"/>
                  <a:gd name="connsiteX18" fmla="*/ 128753 w 202431"/>
                  <a:gd name="connsiteY18" fmla="*/ 80832 h 206989"/>
                  <a:gd name="connsiteX19" fmla="*/ 138875 w 202431"/>
                  <a:gd name="connsiteY19" fmla="*/ 99143 h 206989"/>
                  <a:gd name="connsiteX20" fmla="*/ 148996 w 202431"/>
                  <a:gd name="connsiteY20" fmla="*/ 80832 h 206989"/>
                  <a:gd name="connsiteX21" fmla="*/ 138875 w 202431"/>
                  <a:gd name="connsiteY21"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2431" h="206989">
                    <a:moveTo>
                      <a:pt x="101688" y="425"/>
                    </a:moveTo>
                    <a:cubicBezTo>
                      <a:pt x="157588" y="425"/>
                      <a:pt x="202903" y="46761"/>
                      <a:pt x="202903" y="103920"/>
                    </a:cubicBezTo>
                    <a:cubicBezTo>
                      <a:pt x="202903" y="161078"/>
                      <a:pt x="157588" y="207414"/>
                      <a:pt x="101688" y="207414"/>
                    </a:cubicBezTo>
                    <a:cubicBezTo>
                      <a:pt x="45788" y="207414"/>
                      <a:pt x="472" y="161078"/>
                      <a:pt x="472" y="103920"/>
                    </a:cubicBezTo>
                    <a:cubicBezTo>
                      <a:pt x="472" y="46761"/>
                      <a:pt x="45788" y="425"/>
                      <a:pt x="101688" y="425"/>
                    </a:cubicBezTo>
                    <a:close/>
                    <a:moveTo>
                      <a:pt x="101688" y="123252"/>
                    </a:moveTo>
                    <a:cubicBezTo>
                      <a:pt x="84216" y="123252"/>
                      <a:pt x="66836" y="133411"/>
                      <a:pt x="49548" y="153730"/>
                    </a:cubicBezTo>
                    <a:lnTo>
                      <a:pt x="52618" y="156495"/>
                    </a:lnTo>
                    <a:cubicBezTo>
                      <a:pt x="69161" y="137093"/>
                      <a:pt x="85518" y="127392"/>
                      <a:pt x="101688" y="127392"/>
                    </a:cubicBezTo>
                    <a:cubicBezTo>
                      <a:pt x="117858" y="127392"/>
                      <a:pt x="134219" y="137093"/>
                      <a:pt x="150769" y="156495"/>
                    </a:cubicBezTo>
                    <a:lnTo>
                      <a:pt x="153834" y="153730"/>
                    </a:lnTo>
                    <a:cubicBezTo>
                      <a:pt x="136542" y="133411"/>
                      <a:pt x="119160" y="123252"/>
                      <a:pt x="101688" y="123252"/>
                    </a:cubicBezTo>
                    <a:close/>
                    <a:moveTo>
                      <a:pt x="64481" y="62521"/>
                    </a:moveTo>
                    <a:cubicBezTo>
                      <a:pt x="58891" y="62521"/>
                      <a:pt x="54359" y="70720"/>
                      <a:pt x="54359" y="80832"/>
                    </a:cubicBezTo>
                    <a:cubicBezTo>
                      <a:pt x="54359" y="90945"/>
                      <a:pt x="58891" y="99143"/>
                      <a:pt x="64481" y="99143"/>
                    </a:cubicBezTo>
                    <a:cubicBezTo>
                      <a:pt x="70071" y="99143"/>
                      <a:pt x="74602" y="90945"/>
                      <a:pt x="74602" y="80832"/>
                    </a:cubicBezTo>
                    <a:cubicBezTo>
                      <a:pt x="74602" y="70720"/>
                      <a:pt x="70071" y="62521"/>
                      <a:pt x="64481" y="62521"/>
                    </a:cubicBezTo>
                    <a:close/>
                    <a:moveTo>
                      <a:pt x="138875" y="62521"/>
                    </a:moveTo>
                    <a:cubicBezTo>
                      <a:pt x="133285" y="62521"/>
                      <a:pt x="128753" y="70720"/>
                      <a:pt x="128753" y="80832"/>
                    </a:cubicBezTo>
                    <a:cubicBezTo>
                      <a:pt x="128753" y="90945"/>
                      <a:pt x="133285" y="99143"/>
                      <a:pt x="138875" y="99143"/>
                    </a:cubicBezTo>
                    <a:cubicBezTo>
                      <a:pt x="144464" y="99143"/>
                      <a:pt x="148996" y="90945"/>
                      <a:pt x="148996" y="80832"/>
                    </a:cubicBezTo>
                    <a:cubicBezTo>
                      <a:pt x="148996" y="70720"/>
                      <a:pt x="144464" y="62521"/>
                      <a:pt x="138875"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20" name="Freihandform: Form 19">
                <a:extLst>
                  <a:ext uri="{FF2B5EF4-FFF2-40B4-BE49-F238E27FC236}">
                    <a16:creationId xmlns:a16="http://schemas.microsoft.com/office/drawing/2014/main" id="{996474F7-062A-DD96-9CB4-993395CB8CE5}"/>
                  </a:ext>
                </a:extLst>
              </p:cNvPr>
              <p:cNvSpPr/>
              <p:nvPr/>
            </p:nvSpPr>
            <p:spPr>
              <a:xfrm>
                <a:off x="15406655" y="3772623"/>
                <a:ext cx="202434" cy="206989"/>
              </a:xfrm>
              <a:custGeom>
                <a:avLst/>
                <a:gdLst>
                  <a:gd name="connsiteX0" fmla="*/ 101688 w 202434"/>
                  <a:gd name="connsiteY0" fmla="*/ 425 h 206989"/>
                  <a:gd name="connsiteX1" fmla="*/ 202906 w 202434"/>
                  <a:gd name="connsiteY1" fmla="*/ 103920 h 206989"/>
                  <a:gd name="connsiteX2" fmla="*/ 101688 w 202434"/>
                  <a:gd name="connsiteY2" fmla="*/ 207414 h 206989"/>
                  <a:gd name="connsiteX3" fmla="*/ 472 w 202434"/>
                  <a:gd name="connsiteY3" fmla="*/ 103920 h 206989"/>
                  <a:gd name="connsiteX4" fmla="*/ 101688 w 202434"/>
                  <a:gd name="connsiteY4" fmla="*/ 425 h 206989"/>
                  <a:gd name="connsiteX5" fmla="*/ 152289 w 202434"/>
                  <a:gd name="connsiteY5" fmla="*/ 134970 h 206989"/>
                  <a:gd name="connsiteX6" fmla="*/ 51094 w 202434"/>
                  <a:gd name="connsiteY6" fmla="*/ 134970 h 206989"/>
                  <a:gd name="connsiteX7" fmla="*/ 51094 w 202434"/>
                  <a:gd name="connsiteY7" fmla="*/ 139107 h 206989"/>
                  <a:gd name="connsiteX8" fmla="*/ 152289 w 202434"/>
                  <a:gd name="connsiteY8" fmla="*/ 139107 h 206989"/>
                  <a:gd name="connsiteX9" fmla="*/ 152289 w 202434"/>
                  <a:gd name="connsiteY9" fmla="*/ 134970 h 206989"/>
                  <a:gd name="connsiteX10" fmla="*/ 64478 w 202434"/>
                  <a:gd name="connsiteY10" fmla="*/ 62521 h 206989"/>
                  <a:gd name="connsiteX11" fmla="*/ 54357 w 202434"/>
                  <a:gd name="connsiteY11" fmla="*/ 80832 h 206989"/>
                  <a:gd name="connsiteX12" fmla="*/ 64478 w 202434"/>
                  <a:gd name="connsiteY12" fmla="*/ 99143 h 206989"/>
                  <a:gd name="connsiteX13" fmla="*/ 74605 w 202434"/>
                  <a:gd name="connsiteY13" fmla="*/ 80832 h 206989"/>
                  <a:gd name="connsiteX14" fmla="*/ 64478 w 202434"/>
                  <a:gd name="connsiteY14" fmla="*/ 62521 h 206989"/>
                  <a:gd name="connsiteX15" fmla="*/ 138875 w 202434"/>
                  <a:gd name="connsiteY15" fmla="*/ 62521 h 206989"/>
                  <a:gd name="connsiteX16" fmla="*/ 128754 w 202434"/>
                  <a:gd name="connsiteY16" fmla="*/ 80832 h 206989"/>
                  <a:gd name="connsiteX17" fmla="*/ 138875 w 202434"/>
                  <a:gd name="connsiteY17" fmla="*/ 99143 h 206989"/>
                  <a:gd name="connsiteX18" fmla="*/ 148996 w 202434"/>
                  <a:gd name="connsiteY18" fmla="*/ 80832 h 206989"/>
                  <a:gd name="connsiteX19" fmla="*/ 138875 w 202434"/>
                  <a:gd name="connsiteY19" fmla="*/ 62521 h 20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2434" h="206989">
                    <a:moveTo>
                      <a:pt x="101688" y="425"/>
                    </a:moveTo>
                    <a:cubicBezTo>
                      <a:pt x="157588" y="425"/>
                      <a:pt x="202906" y="46761"/>
                      <a:pt x="202906" y="103920"/>
                    </a:cubicBezTo>
                    <a:cubicBezTo>
                      <a:pt x="202906" y="161078"/>
                      <a:pt x="157588" y="207414"/>
                      <a:pt x="101688" y="207414"/>
                    </a:cubicBezTo>
                    <a:cubicBezTo>
                      <a:pt x="45789" y="207414"/>
                      <a:pt x="472" y="161078"/>
                      <a:pt x="472" y="103920"/>
                    </a:cubicBezTo>
                    <a:cubicBezTo>
                      <a:pt x="472" y="46761"/>
                      <a:pt x="45789" y="425"/>
                      <a:pt x="101688" y="425"/>
                    </a:cubicBezTo>
                    <a:close/>
                    <a:moveTo>
                      <a:pt x="152289" y="134970"/>
                    </a:moveTo>
                    <a:lnTo>
                      <a:pt x="51094" y="134970"/>
                    </a:lnTo>
                    <a:lnTo>
                      <a:pt x="51094" y="139107"/>
                    </a:lnTo>
                    <a:lnTo>
                      <a:pt x="152289" y="139107"/>
                    </a:lnTo>
                    <a:lnTo>
                      <a:pt x="152289" y="134970"/>
                    </a:lnTo>
                    <a:close/>
                    <a:moveTo>
                      <a:pt x="64478" y="62521"/>
                    </a:moveTo>
                    <a:cubicBezTo>
                      <a:pt x="58888" y="62521"/>
                      <a:pt x="54357" y="70720"/>
                      <a:pt x="54357" y="80832"/>
                    </a:cubicBezTo>
                    <a:cubicBezTo>
                      <a:pt x="54357" y="90945"/>
                      <a:pt x="58888" y="99143"/>
                      <a:pt x="64478" y="99143"/>
                    </a:cubicBezTo>
                    <a:cubicBezTo>
                      <a:pt x="70068" y="99143"/>
                      <a:pt x="74605" y="90945"/>
                      <a:pt x="74605" y="80832"/>
                    </a:cubicBezTo>
                    <a:cubicBezTo>
                      <a:pt x="74605" y="70720"/>
                      <a:pt x="70068" y="62521"/>
                      <a:pt x="64478" y="62521"/>
                    </a:cubicBezTo>
                    <a:close/>
                    <a:moveTo>
                      <a:pt x="138875" y="62521"/>
                    </a:moveTo>
                    <a:cubicBezTo>
                      <a:pt x="133285" y="62521"/>
                      <a:pt x="128754" y="70720"/>
                      <a:pt x="128754" y="80832"/>
                    </a:cubicBezTo>
                    <a:cubicBezTo>
                      <a:pt x="128754" y="90945"/>
                      <a:pt x="133285" y="99143"/>
                      <a:pt x="138875" y="99143"/>
                    </a:cubicBezTo>
                    <a:cubicBezTo>
                      <a:pt x="144465" y="99143"/>
                      <a:pt x="148996" y="90945"/>
                      <a:pt x="148996" y="80832"/>
                    </a:cubicBezTo>
                    <a:cubicBezTo>
                      <a:pt x="148996" y="70720"/>
                      <a:pt x="144465" y="62521"/>
                      <a:pt x="138875" y="62521"/>
                    </a:cubicBezTo>
                    <a:close/>
                  </a:path>
                </a:pathLst>
              </a:custGeom>
              <a:solidFill>
                <a:srgbClr val="C6DAF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12" name="Freihandform: Form 11">
              <a:extLst>
                <a:ext uri="{FF2B5EF4-FFF2-40B4-BE49-F238E27FC236}">
                  <a16:creationId xmlns:a16="http://schemas.microsoft.com/office/drawing/2014/main" id="{8475F2A5-6420-A5C1-BA73-39496B7B3F52}"/>
                </a:ext>
              </a:extLst>
            </p:cNvPr>
            <p:cNvSpPr/>
            <p:nvPr/>
          </p:nvSpPr>
          <p:spPr>
            <a:xfrm>
              <a:off x="18818470" y="1616481"/>
              <a:ext cx="84343" cy="2617557"/>
            </a:xfrm>
            <a:custGeom>
              <a:avLst/>
              <a:gdLst>
                <a:gd name="connsiteX0" fmla="*/ 438 w 84343"/>
                <a:gd name="connsiteY0" fmla="*/ 114 h 2617557"/>
                <a:gd name="connsiteX1" fmla="*/ 84782 w 84343"/>
                <a:gd name="connsiteY1" fmla="*/ 114 h 2617557"/>
                <a:gd name="connsiteX2" fmla="*/ 84782 w 84343"/>
                <a:gd name="connsiteY2" fmla="*/ 2617671 h 2617557"/>
                <a:gd name="connsiteX3" fmla="*/ 438 w 84343"/>
                <a:gd name="connsiteY3" fmla="*/ 2617671 h 2617557"/>
              </a:gdLst>
              <a:ahLst/>
              <a:cxnLst>
                <a:cxn ang="0">
                  <a:pos x="connsiteX0" y="connsiteY0"/>
                </a:cxn>
                <a:cxn ang="0">
                  <a:pos x="connsiteX1" y="connsiteY1"/>
                </a:cxn>
                <a:cxn ang="0">
                  <a:pos x="connsiteX2" y="connsiteY2"/>
                </a:cxn>
                <a:cxn ang="0">
                  <a:pos x="connsiteX3" y="connsiteY3"/>
                </a:cxn>
              </a:cxnLst>
              <a:rect l="l" t="t" r="r" b="b"/>
              <a:pathLst>
                <a:path w="84343" h="2617557">
                  <a:moveTo>
                    <a:pt x="438" y="114"/>
                  </a:moveTo>
                  <a:lnTo>
                    <a:pt x="84782" y="114"/>
                  </a:lnTo>
                  <a:lnTo>
                    <a:pt x="84782" y="2617671"/>
                  </a:lnTo>
                  <a:lnTo>
                    <a:pt x="438" y="261767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61" name="Grafik 10">
            <a:extLst>
              <a:ext uri="{FF2B5EF4-FFF2-40B4-BE49-F238E27FC236}">
                <a16:creationId xmlns:a16="http://schemas.microsoft.com/office/drawing/2014/main" id="{8B29E875-84D0-49AF-7F22-474A01D5D11D}"/>
              </a:ext>
            </a:extLst>
          </p:cNvPr>
          <p:cNvGrpSpPr/>
          <p:nvPr/>
        </p:nvGrpSpPr>
        <p:grpSpPr>
          <a:xfrm>
            <a:off x="2466431" y="3697696"/>
            <a:ext cx="906756" cy="2913249"/>
            <a:chOff x="18364133" y="2725852"/>
            <a:chExt cx="1502968" cy="4828773"/>
          </a:xfrm>
        </p:grpSpPr>
        <p:grpSp>
          <p:nvGrpSpPr>
            <p:cNvPr id="62" name="Grafik 10">
              <a:extLst>
                <a:ext uri="{FF2B5EF4-FFF2-40B4-BE49-F238E27FC236}">
                  <a16:creationId xmlns:a16="http://schemas.microsoft.com/office/drawing/2014/main" id="{09FFBE9E-93F4-0699-8E2F-1F04A4203DCB}"/>
                </a:ext>
              </a:extLst>
            </p:cNvPr>
            <p:cNvGrpSpPr/>
            <p:nvPr/>
          </p:nvGrpSpPr>
          <p:grpSpPr>
            <a:xfrm>
              <a:off x="18619583" y="2725852"/>
              <a:ext cx="767475" cy="841615"/>
              <a:chOff x="18619583" y="2725852"/>
              <a:chExt cx="767475" cy="841615"/>
            </a:xfrm>
          </p:grpSpPr>
          <p:sp>
            <p:nvSpPr>
              <p:cNvPr id="86" name="Freihandform: Form 85">
                <a:extLst>
                  <a:ext uri="{FF2B5EF4-FFF2-40B4-BE49-F238E27FC236}">
                    <a16:creationId xmlns:a16="http://schemas.microsoft.com/office/drawing/2014/main" id="{74BB8B33-C0CF-11A7-1EAE-856C67409406}"/>
                  </a:ext>
                </a:extLst>
              </p:cNvPr>
              <p:cNvSpPr/>
              <p:nvPr/>
            </p:nvSpPr>
            <p:spPr>
              <a:xfrm rot="10800000" flipV="1">
                <a:off x="18702685" y="2829401"/>
                <a:ext cx="235329" cy="296693"/>
              </a:xfrm>
              <a:custGeom>
                <a:avLst/>
                <a:gdLst>
                  <a:gd name="connsiteX0" fmla="*/ 236389 w 235329"/>
                  <a:gd name="connsiteY0" fmla="*/ 148651 h 296693"/>
                  <a:gd name="connsiteX1" fmla="*/ 118720 w 235329"/>
                  <a:gd name="connsiteY1" fmla="*/ 296998 h 296693"/>
                  <a:gd name="connsiteX2" fmla="*/ 1059 w 235329"/>
                  <a:gd name="connsiteY2" fmla="*/ 148651 h 296693"/>
                  <a:gd name="connsiteX3" fmla="*/ 118720 w 235329"/>
                  <a:gd name="connsiteY3" fmla="*/ 305 h 296693"/>
                  <a:gd name="connsiteX4" fmla="*/ 236389 w 235329"/>
                  <a:gd name="connsiteY4" fmla="*/ 148651 h 296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29" h="296693">
                    <a:moveTo>
                      <a:pt x="236389" y="148651"/>
                    </a:moveTo>
                    <a:cubicBezTo>
                      <a:pt x="236389" y="230582"/>
                      <a:pt x="183706" y="296998"/>
                      <a:pt x="118720" y="296998"/>
                    </a:cubicBezTo>
                    <a:cubicBezTo>
                      <a:pt x="53741" y="296998"/>
                      <a:pt x="1059" y="230582"/>
                      <a:pt x="1059" y="148651"/>
                    </a:cubicBezTo>
                    <a:cubicBezTo>
                      <a:pt x="1059" y="66720"/>
                      <a:pt x="53741" y="305"/>
                      <a:pt x="118720" y="305"/>
                    </a:cubicBezTo>
                    <a:cubicBezTo>
                      <a:pt x="183706" y="305"/>
                      <a:pt x="236389" y="66720"/>
                      <a:pt x="236389" y="148651"/>
                    </a:cubicBezTo>
                  </a:path>
                </a:pathLst>
              </a:custGeom>
              <a:solidFill>
                <a:srgbClr val="19141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7" name="Freihandform: Form 86">
                <a:extLst>
                  <a:ext uri="{FF2B5EF4-FFF2-40B4-BE49-F238E27FC236}">
                    <a16:creationId xmlns:a16="http://schemas.microsoft.com/office/drawing/2014/main" id="{CAA04DDC-1DA8-CEF7-67D4-A97C46B32930}"/>
                  </a:ext>
                </a:extLst>
              </p:cNvPr>
              <p:cNvSpPr/>
              <p:nvPr/>
            </p:nvSpPr>
            <p:spPr>
              <a:xfrm rot="10800000" flipV="1">
                <a:off x="18714080" y="2898042"/>
                <a:ext cx="672979" cy="669425"/>
              </a:xfrm>
              <a:custGeom>
                <a:avLst/>
                <a:gdLst>
                  <a:gd name="connsiteX0" fmla="*/ 407068 w 672979"/>
                  <a:gd name="connsiteY0" fmla="*/ 667718 h 669425"/>
                  <a:gd name="connsiteX1" fmla="*/ 402144 w 672979"/>
                  <a:gd name="connsiteY1" fmla="*/ 497332 h 669425"/>
                  <a:gd name="connsiteX2" fmla="*/ 652921 w 672979"/>
                  <a:gd name="connsiteY2" fmla="*/ 490810 h 669425"/>
                  <a:gd name="connsiteX3" fmla="*/ 642515 w 672979"/>
                  <a:gd name="connsiteY3" fmla="*/ 57456 h 669425"/>
                  <a:gd name="connsiteX4" fmla="*/ 641212 w 672979"/>
                  <a:gd name="connsiteY4" fmla="*/ 51442 h 669425"/>
                  <a:gd name="connsiteX5" fmla="*/ 205259 w 672979"/>
                  <a:gd name="connsiteY5" fmla="*/ 334 h 669425"/>
                  <a:gd name="connsiteX6" fmla="*/ 180818 w 672979"/>
                  <a:gd name="connsiteY6" fmla="*/ 251058 h 669425"/>
                  <a:gd name="connsiteX7" fmla="*/ 13256 w 672979"/>
                  <a:gd name="connsiteY7" fmla="*/ 220586 h 669425"/>
                  <a:gd name="connsiteX8" fmla="*/ 190082 w 672979"/>
                  <a:gd name="connsiteY8" fmla="*/ 445991 h 669425"/>
                  <a:gd name="connsiteX9" fmla="*/ 165155 w 672979"/>
                  <a:gd name="connsiteY9" fmla="*/ 669760 h 66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979" h="669425">
                    <a:moveTo>
                      <a:pt x="407068" y="667718"/>
                    </a:moveTo>
                    <a:lnTo>
                      <a:pt x="402144" y="497332"/>
                    </a:lnTo>
                    <a:cubicBezTo>
                      <a:pt x="402144" y="497332"/>
                      <a:pt x="608725" y="513818"/>
                      <a:pt x="652921" y="490810"/>
                    </a:cubicBezTo>
                    <a:cubicBezTo>
                      <a:pt x="652921" y="490810"/>
                      <a:pt x="706936" y="211905"/>
                      <a:pt x="642515" y="57456"/>
                    </a:cubicBezTo>
                    <a:lnTo>
                      <a:pt x="641212" y="51442"/>
                    </a:lnTo>
                    <a:lnTo>
                      <a:pt x="205259" y="334"/>
                    </a:lnTo>
                    <a:lnTo>
                      <a:pt x="180818" y="251058"/>
                    </a:lnTo>
                    <a:cubicBezTo>
                      <a:pt x="166133" y="207646"/>
                      <a:pt x="44936" y="158421"/>
                      <a:pt x="13256" y="220586"/>
                    </a:cubicBezTo>
                    <a:cubicBezTo>
                      <a:pt x="-55400" y="355291"/>
                      <a:pt x="190082" y="445991"/>
                      <a:pt x="190082" y="445991"/>
                    </a:cubicBezTo>
                    <a:lnTo>
                      <a:pt x="165155" y="669760"/>
                    </a:lnTo>
                  </a:path>
                </a:pathLst>
              </a:custGeom>
              <a:solidFill>
                <a:srgbClr val="C8B09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8" name="Freihandform: Form 87">
                <a:extLst>
                  <a:ext uri="{FF2B5EF4-FFF2-40B4-BE49-F238E27FC236}">
                    <a16:creationId xmlns:a16="http://schemas.microsoft.com/office/drawing/2014/main" id="{C0CF621C-E6CC-989A-58C7-2A72B99CE505}"/>
                  </a:ext>
                </a:extLst>
              </p:cNvPr>
              <p:cNvSpPr/>
              <p:nvPr/>
            </p:nvSpPr>
            <p:spPr>
              <a:xfrm rot="10800000" flipV="1">
                <a:off x="18986052" y="3365101"/>
                <a:ext cx="139305" cy="93859"/>
              </a:xfrm>
              <a:custGeom>
                <a:avLst/>
                <a:gdLst>
                  <a:gd name="connsiteX0" fmla="*/ 140446 w 139305"/>
                  <a:gd name="connsiteY0" fmla="*/ 30244 h 93859"/>
                  <a:gd name="connsiteX1" fmla="*/ 1140 w 139305"/>
                  <a:gd name="connsiteY1" fmla="*/ 305 h 93859"/>
                  <a:gd name="connsiteX2" fmla="*/ 139778 w 139305"/>
                  <a:gd name="connsiteY2" fmla="*/ 94164 h 93859"/>
                </a:gdLst>
                <a:ahLst/>
                <a:cxnLst>
                  <a:cxn ang="0">
                    <a:pos x="connsiteX0" y="connsiteY0"/>
                  </a:cxn>
                  <a:cxn ang="0">
                    <a:pos x="connsiteX1" y="connsiteY1"/>
                  </a:cxn>
                  <a:cxn ang="0">
                    <a:pos x="connsiteX2" y="connsiteY2"/>
                  </a:cxn>
                </a:cxnLst>
                <a:rect l="l" t="t" r="r" b="b"/>
                <a:pathLst>
                  <a:path w="139305" h="93859">
                    <a:moveTo>
                      <a:pt x="140446" y="30244"/>
                    </a:moveTo>
                    <a:lnTo>
                      <a:pt x="1140" y="305"/>
                    </a:lnTo>
                    <a:lnTo>
                      <a:pt x="139778" y="94164"/>
                    </a:lnTo>
                    <a:close/>
                  </a:path>
                </a:pathLst>
              </a:custGeom>
              <a:solidFill>
                <a:srgbClr val="000000">
                  <a:alpha val="4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9" name="Freihandform: Form 88">
                <a:extLst>
                  <a:ext uri="{FF2B5EF4-FFF2-40B4-BE49-F238E27FC236}">
                    <a16:creationId xmlns:a16="http://schemas.microsoft.com/office/drawing/2014/main" id="{17AAA06C-8E2A-4142-82AA-1AF83BF729CE}"/>
                  </a:ext>
                </a:extLst>
              </p:cNvPr>
              <p:cNvSpPr/>
              <p:nvPr/>
            </p:nvSpPr>
            <p:spPr>
              <a:xfrm rot="10800000" flipV="1">
                <a:off x="18826560" y="3145580"/>
                <a:ext cx="57688" cy="118685"/>
              </a:xfrm>
              <a:custGeom>
                <a:avLst/>
                <a:gdLst>
                  <a:gd name="connsiteX0" fmla="*/ 10625 w 57688"/>
                  <a:gd name="connsiteY0" fmla="*/ 305 h 118685"/>
                  <a:gd name="connsiteX1" fmla="*/ 58760 w 57688"/>
                  <a:gd name="connsiteY1" fmla="*/ 118253 h 118685"/>
                  <a:gd name="connsiteX2" fmla="*/ 1071 w 57688"/>
                  <a:gd name="connsiteY2" fmla="*/ 118990 h 118685"/>
                </a:gdLst>
                <a:ahLst/>
                <a:cxnLst>
                  <a:cxn ang="0">
                    <a:pos x="connsiteX0" y="connsiteY0"/>
                  </a:cxn>
                  <a:cxn ang="0">
                    <a:pos x="connsiteX1" y="connsiteY1"/>
                  </a:cxn>
                  <a:cxn ang="0">
                    <a:pos x="connsiteX2" y="connsiteY2"/>
                  </a:cxn>
                </a:cxnLst>
                <a:rect l="l" t="t" r="r" b="b"/>
                <a:pathLst>
                  <a:path w="57688" h="118685">
                    <a:moveTo>
                      <a:pt x="10625" y="305"/>
                    </a:moveTo>
                    <a:lnTo>
                      <a:pt x="58760" y="118253"/>
                    </a:lnTo>
                    <a:lnTo>
                      <a:pt x="1071" y="118990"/>
                    </a:lnTo>
                    <a:close/>
                  </a:path>
                </a:pathLst>
              </a:custGeom>
              <a:solidFill>
                <a:srgbClr val="000000">
                  <a:alpha val="37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0" name="Freihandform: Form 89">
                <a:extLst>
                  <a:ext uri="{FF2B5EF4-FFF2-40B4-BE49-F238E27FC236}">
                    <a16:creationId xmlns:a16="http://schemas.microsoft.com/office/drawing/2014/main" id="{6399827E-BAC3-1DE4-CF30-323610E71D57}"/>
                  </a:ext>
                </a:extLst>
              </p:cNvPr>
              <p:cNvSpPr/>
              <p:nvPr/>
            </p:nvSpPr>
            <p:spPr>
              <a:xfrm rot="10800000" flipV="1">
                <a:off x="18925557" y="3126091"/>
                <a:ext cx="58330" cy="58458"/>
              </a:xfrm>
              <a:custGeom>
                <a:avLst/>
                <a:gdLst>
                  <a:gd name="connsiteX0" fmla="*/ 58965 w 58330"/>
                  <a:gd name="connsiteY0" fmla="*/ 24334 h 58458"/>
                  <a:gd name="connsiteX1" fmla="*/ 35462 w 58330"/>
                  <a:gd name="connsiteY1" fmla="*/ 58291 h 58458"/>
                  <a:gd name="connsiteX2" fmla="*/ 1577 w 58330"/>
                  <a:gd name="connsiteY2" fmla="*/ 34738 h 58458"/>
                  <a:gd name="connsiteX3" fmla="*/ 25080 w 58330"/>
                  <a:gd name="connsiteY3" fmla="*/ 775 h 58458"/>
                  <a:gd name="connsiteX4" fmla="*/ 58965 w 58330"/>
                  <a:gd name="connsiteY4" fmla="*/ 24334 h 58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0" h="58458">
                    <a:moveTo>
                      <a:pt x="58965" y="24334"/>
                    </a:moveTo>
                    <a:cubicBezTo>
                      <a:pt x="61834" y="40218"/>
                      <a:pt x="51307" y="55422"/>
                      <a:pt x="35462" y="58291"/>
                    </a:cubicBezTo>
                    <a:cubicBezTo>
                      <a:pt x="19612" y="61166"/>
                      <a:pt x="4440" y="50617"/>
                      <a:pt x="1577" y="34738"/>
                    </a:cubicBezTo>
                    <a:cubicBezTo>
                      <a:pt x="-1291" y="18854"/>
                      <a:pt x="9230" y="3650"/>
                      <a:pt x="25080" y="775"/>
                    </a:cubicBezTo>
                    <a:cubicBezTo>
                      <a:pt x="40930" y="-2094"/>
                      <a:pt x="56097" y="8450"/>
                      <a:pt x="58965" y="24334"/>
                    </a:cubicBezTo>
                  </a:path>
                </a:pathLst>
              </a:custGeom>
              <a:solidFill>
                <a:srgbClr val="00000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1" name="Freihandform: Form 90">
                <a:extLst>
                  <a:ext uri="{FF2B5EF4-FFF2-40B4-BE49-F238E27FC236}">
                    <a16:creationId xmlns:a16="http://schemas.microsoft.com/office/drawing/2014/main" id="{AE555BEF-8993-E5BC-3A17-D54FC2024785}"/>
                  </a:ext>
                </a:extLst>
              </p:cNvPr>
              <p:cNvSpPr/>
              <p:nvPr/>
            </p:nvSpPr>
            <p:spPr>
              <a:xfrm rot="10800000" flipV="1">
                <a:off x="18763796" y="3126091"/>
                <a:ext cx="58333" cy="58458"/>
              </a:xfrm>
              <a:custGeom>
                <a:avLst/>
                <a:gdLst>
                  <a:gd name="connsiteX0" fmla="*/ 58912 w 58333"/>
                  <a:gd name="connsiteY0" fmla="*/ 24334 h 58458"/>
                  <a:gd name="connsiteX1" fmla="*/ 35407 w 58333"/>
                  <a:gd name="connsiteY1" fmla="*/ 58291 h 58458"/>
                  <a:gd name="connsiteX2" fmla="*/ 1521 w 58333"/>
                  <a:gd name="connsiteY2" fmla="*/ 34738 h 58458"/>
                  <a:gd name="connsiteX3" fmla="*/ 25024 w 58333"/>
                  <a:gd name="connsiteY3" fmla="*/ 775 h 58458"/>
                  <a:gd name="connsiteX4" fmla="*/ 58912 w 58333"/>
                  <a:gd name="connsiteY4" fmla="*/ 24334 h 58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3" h="58458">
                    <a:moveTo>
                      <a:pt x="58912" y="24334"/>
                    </a:moveTo>
                    <a:cubicBezTo>
                      <a:pt x="61780" y="40218"/>
                      <a:pt x="51251" y="55422"/>
                      <a:pt x="35407" y="58291"/>
                    </a:cubicBezTo>
                    <a:cubicBezTo>
                      <a:pt x="19556" y="61166"/>
                      <a:pt x="4385" y="50617"/>
                      <a:pt x="1521" y="34738"/>
                    </a:cubicBezTo>
                    <a:cubicBezTo>
                      <a:pt x="-1347" y="18854"/>
                      <a:pt x="9175" y="3650"/>
                      <a:pt x="25024" y="775"/>
                    </a:cubicBezTo>
                    <a:cubicBezTo>
                      <a:pt x="40874" y="-2094"/>
                      <a:pt x="56039" y="8450"/>
                      <a:pt x="58912" y="24334"/>
                    </a:cubicBezTo>
                  </a:path>
                </a:pathLst>
              </a:custGeom>
              <a:solidFill>
                <a:srgbClr val="000000"/>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2" name="Freihandform: Form 91">
                <a:extLst>
                  <a:ext uri="{FF2B5EF4-FFF2-40B4-BE49-F238E27FC236}">
                    <a16:creationId xmlns:a16="http://schemas.microsoft.com/office/drawing/2014/main" id="{C75660F4-3EBE-4C1B-52D9-DE12F29A1178}"/>
                  </a:ext>
                </a:extLst>
              </p:cNvPr>
              <p:cNvSpPr/>
              <p:nvPr/>
            </p:nvSpPr>
            <p:spPr>
              <a:xfrm rot="10800000" flipV="1">
                <a:off x="18619583" y="2725852"/>
                <a:ext cx="710057" cy="465707"/>
              </a:xfrm>
              <a:custGeom>
                <a:avLst/>
                <a:gdLst>
                  <a:gd name="connsiteX0" fmla="*/ 155746 w 710057"/>
                  <a:gd name="connsiteY0" fmla="*/ 466013 h 465707"/>
                  <a:gd name="connsiteX1" fmla="*/ 27764 w 710057"/>
                  <a:gd name="connsiteY1" fmla="*/ 367147 h 465707"/>
                  <a:gd name="connsiteX2" fmla="*/ 3162 w 710057"/>
                  <a:gd name="connsiteY2" fmla="*/ 261911 h 465707"/>
                  <a:gd name="connsiteX3" fmla="*/ 122050 w 710057"/>
                  <a:gd name="connsiteY3" fmla="*/ 39298 h 465707"/>
                  <a:gd name="connsiteX4" fmla="*/ 440759 w 710057"/>
                  <a:gd name="connsiteY4" fmla="*/ 25599 h 465707"/>
                  <a:gd name="connsiteX5" fmla="*/ 670304 w 710057"/>
                  <a:gd name="connsiteY5" fmla="*/ 12834 h 465707"/>
                  <a:gd name="connsiteX6" fmla="*/ 414812 w 710057"/>
                  <a:gd name="connsiteY6" fmla="*/ 268948 h 465707"/>
                  <a:gd name="connsiteX7" fmla="*/ 220438 w 710057"/>
                  <a:gd name="connsiteY7" fmla="*/ 267884 h 465707"/>
                  <a:gd name="connsiteX8" fmla="*/ 155746 w 710057"/>
                  <a:gd name="connsiteY8" fmla="*/ 466013 h 465707"/>
                  <a:gd name="connsiteX9" fmla="*/ 155746 w 710057"/>
                  <a:gd name="connsiteY9" fmla="*/ 466013 h 46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0057" h="465707">
                    <a:moveTo>
                      <a:pt x="155746" y="466013"/>
                    </a:moveTo>
                    <a:cubicBezTo>
                      <a:pt x="114411" y="395111"/>
                      <a:pt x="54608" y="373488"/>
                      <a:pt x="27764" y="367147"/>
                    </a:cubicBezTo>
                    <a:cubicBezTo>
                      <a:pt x="17058" y="336133"/>
                      <a:pt x="8896" y="300165"/>
                      <a:pt x="3162" y="261911"/>
                    </a:cubicBezTo>
                    <a:cubicBezTo>
                      <a:pt x="-12217" y="159530"/>
                      <a:pt x="62057" y="66121"/>
                      <a:pt x="122050" y="39298"/>
                    </a:cubicBezTo>
                    <a:cubicBezTo>
                      <a:pt x="182778" y="12154"/>
                      <a:pt x="287489" y="-25462"/>
                      <a:pt x="440759" y="25599"/>
                    </a:cubicBezTo>
                    <a:cubicBezTo>
                      <a:pt x="543806" y="59951"/>
                      <a:pt x="609669" y="-22292"/>
                      <a:pt x="670304" y="12834"/>
                    </a:cubicBezTo>
                    <a:cubicBezTo>
                      <a:pt x="773918" y="72872"/>
                      <a:pt x="677540" y="335721"/>
                      <a:pt x="414812" y="268948"/>
                    </a:cubicBezTo>
                    <a:cubicBezTo>
                      <a:pt x="226880" y="221182"/>
                      <a:pt x="222049" y="233163"/>
                      <a:pt x="220438" y="267884"/>
                    </a:cubicBezTo>
                    <a:cubicBezTo>
                      <a:pt x="215228" y="380112"/>
                      <a:pt x="197766" y="446136"/>
                      <a:pt x="155746" y="466013"/>
                    </a:cubicBezTo>
                    <a:lnTo>
                      <a:pt x="155746" y="466013"/>
                    </a:lnTo>
                    <a:close/>
                  </a:path>
                </a:pathLst>
              </a:custGeom>
              <a:solidFill>
                <a:srgbClr val="626161"/>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93" name="Grafik 10">
                <a:extLst>
                  <a:ext uri="{FF2B5EF4-FFF2-40B4-BE49-F238E27FC236}">
                    <a16:creationId xmlns:a16="http://schemas.microsoft.com/office/drawing/2014/main" id="{0012F857-F268-D6D2-800B-63AF4642D2B9}"/>
                  </a:ext>
                </a:extLst>
              </p:cNvPr>
              <p:cNvGrpSpPr/>
              <p:nvPr/>
            </p:nvGrpSpPr>
            <p:grpSpPr>
              <a:xfrm>
                <a:off x="18896280" y="3268649"/>
                <a:ext cx="58553" cy="32944"/>
                <a:chOff x="18896280" y="3268649"/>
                <a:chExt cx="58553" cy="32944"/>
              </a:xfrm>
            </p:grpSpPr>
            <p:sp>
              <p:nvSpPr>
                <p:cNvPr id="98" name="Freihandform: Form 97">
                  <a:extLst>
                    <a:ext uri="{FF2B5EF4-FFF2-40B4-BE49-F238E27FC236}">
                      <a16:creationId xmlns:a16="http://schemas.microsoft.com/office/drawing/2014/main" id="{8AF6612D-8A17-DE3C-C80E-EF39854C9708}"/>
                    </a:ext>
                  </a:extLst>
                </p:cNvPr>
                <p:cNvSpPr/>
                <p:nvPr/>
              </p:nvSpPr>
              <p:spPr>
                <a:xfrm rot="10800000" flipV="1">
                  <a:off x="18896280" y="3268649"/>
                  <a:ext cx="58553" cy="32944"/>
                </a:xfrm>
                <a:custGeom>
                  <a:avLst/>
                  <a:gdLst>
                    <a:gd name="connsiteX0" fmla="*/ 1169 w 58553"/>
                    <a:gd name="connsiteY0" fmla="*/ 398 h 32944"/>
                    <a:gd name="connsiteX1" fmla="*/ 59723 w 58553"/>
                    <a:gd name="connsiteY1" fmla="*/ 33328 h 32944"/>
                  </a:gdLst>
                  <a:ahLst/>
                  <a:cxnLst>
                    <a:cxn ang="0">
                      <a:pos x="connsiteX0" y="connsiteY0"/>
                    </a:cxn>
                    <a:cxn ang="0">
                      <a:pos x="connsiteX1" y="connsiteY1"/>
                    </a:cxn>
                  </a:cxnLst>
                  <a:rect l="l" t="t" r="r" b="b"/>
                  <a:pathLst>
                    <a:path w="58553" h="32944">
                      <a:moveTo>
                        <a:pt x="1169" y="398"/>
                      </a:moveTo>
                      <a:cubicBezTo>
                        <a:pt x="1169" y="398"/>
                        <a:pt x="19691" y="34127"/>
                        <a:pt x="59723" y="33328"/>
                      </a:cubicBezTo>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9" name="Freihandform: Form 98">
                  <a:extLst>
                    <a:ext uri="{FF2B5EF4-FFF2-40B4-BE49-F238E27FC236}">
                      <a16:creationId xmlns:a16="http://schemas.microsoft.com/office/drawing/2014/main" id="{BEF0B46F-ADA8-6E8B-D673-4E2EC05D4E43}"/>
                    </a:ext>
                  </a:extLst>
                </p:cNvPr>
                <p:cNvSpPr/>
                <p:nvPr/>
              </p:nvSpPr>
              <p:spPr>
                <a:xfrm rot="10800000" flipV="1">
                  <a:off x="18896280" y="3268649"/>
                  <a:ext cx="58553" cy="32944"/>
                </a:xfrm>
                <a:custGeom>
                  <a:avLst/>
                  <a:gdLst>
                    <a:gd name="connsiteX0" fmla="*/ 1169 w 58553"/>
                    <a:gd name="connsiteY0" fmla="*/ 398 h 32944"/>
                    <a:gd name="connsiteX1" fmla="*/ 59723 w 58553"/>
                    <a:gd name="connsiteY1" fmla="*/ 33328 h 32944"/>
                  </a:gdLst>
                  <a:ahLst/>
                  <a:cxnLst>
                    <a:cxn ang="0">
                      <a:pos x="connsiteX0" y="connsiteY0"/>
                    </a:cxn>
                    <a:cxn ang="0">
                      <a:pos x="connsiteX1" y="connsiteY1"/>
                    </a:cxn>
                  </a:cxnLst>
                  <a:rect l="l" t="t" r="r" b="b"/>
                  <a:pathLst>
                    <a:path w="58553" h="32944">
                      <a:moveTo>
                        <a:pt x="1169" y="398"/>
                      </a:moveTo>
                      <a:cubicBezTo>
                        <a:pt x="1169" y="398"/>
                        <a:pt x="19691" y="34127"/>
                        <a:pt x="59723" y="33328"/>
                      </a:cubicBezTo>
                    </a:path>
                  </a:pathLst>
                </a:custGeom>
                <a:noFill/>
                <a:ln w="23266"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94" name="Freihandform: Form 93">
                <a:extLst>
                  <a:ext uri="{FF2B5EF4-FFF2-40B4-BE49-F238E27FC236}">
                    <a16:creationId xmlns:a16="http://schemas.microsoft.com/office/drawing/2014/main" id="{C2EDE28A-2046-D28D-8318-B3C65D77A91D}"/>
                  </a:ext>
                </a:extLst>
              </p:cNvPr>
              <p:cNvSpPr/>
              <p:nvPr/>
            </p:nvSpPr>
            <p:spPr>
              <a:xfrm rot="10800000" flipV="1">
                <a:off x="18888674" y="3084670"/>
                <a:ext cx="133433" cy="133718"/>
              </a:xfrm>
              <a:custGeom>
                <a:avLst/>
                <a:gdLst>
                  <a:gd name="connsiteX0" fmla="*/ 134540 w 133433"/>
                  <a:gd name="connsiteY0" fmla="*/ 67166 h 133718"/>
                  <a:gd name="connsiteX1" fmla="*/ 67820 w 133433"/>
                  <a:gd name="connsiteY1" fmla="*/ 134023 h 133718"/>
                  <a:gd name="connsiteX2" fmla="*/ 1106 w 133433"/>
                  <a:gd name="connsiteY2" fmla="*/ 67166 h 133718"/>
                  <a:gd name="connsiteX3" fmla="*/ 67820 w 133433"/>
                  <a:gd name="connsiteY3" fmla="*/ 305 h 133718"/>
                  <a:gd name="connsiteX4" fmla="*/ 134540 w 133433"/>
                  <a:gd name="connsiteY4" fmla="*/ 67166 h 1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33" h="133718">
                    <a:moveTo>
                      <a:pt x="134540" y="67166"/>
                    </a:moveTo>
                    <a:cubicBezTo>
                      <a:pt x="134540" y="104092"/>
                      <a:pt x="104667" y="134023"/>
                      <a:pt x="67820" y="134023"/>
                    </a:cubicBezTo>
                    <a:cubicBezTo>
                      <a:pt x="30978" y="134023"/>
                      <a:pt x="1106" y="104092"/>
                      <a:pt x="1106" y="67166"/>
                    </a:cubicBezTo>
                    <a:cubicBezTo>
                      <a:pt x="1106" y="30241"/>
                      <a:pt x="30978" y="305"/>
                      <a:pt x="67820" y="305"/>
                    </a:cubicBezTo>
                    <a:cubicBezTo>
                      <a:pt x="104667" y="305"/>
                      <a:pt x="134540" y="30241"/>
                      <a:pt x="134540" y="67166"/>
                    </a:cubicBezTo>
                    <a:close/>
                  </a:path>
                </a:pathLst>
              </a:custGeom>
              <a:noFill/>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5" name="Freihandform: Form 94">
                <a:extLst>
                  <a:ext uri="{FF2B5EF4-FFF2-40B4-BE49-F238E27FC236}">
                    <a16:creationId xmlns:a16="http://schemas.microsoft.com/office/drawing/2014/main" id="{26BBE121-437D-4366-00C0-E61FD44177DF}"/>
                  </a:ext>
                </a:extLst>
              </p:cNvPr>
              <p:cNvSpPr/>
              <p:nvPr/>
            </p:nvSpPr>
            <p:spPr>
              <a:xfrm rot="10800000" flipV="1">
                <a:off x="18720688" y="3084670"/>
                <a:ext cx="133431" cy="133718"/>
              </a:xfrm>
              <a:custGeom>
                <a:avLst/>
                <a:gdLst>
                  <a:gd name="connsiteX0" fmla="*/ 134479 w 133431"/>
                  <a:gd name="connsiteY0" fmla="*/ 67166 h 133718"/>
                  <a:gd name="connsiteX1" fmla="*/ 67767 w 133431"/>
                  <a:gd name="connsiteY1" fmla="*/ 134023 h 133718"/>
                  <a:gd name="connsiteX2" fmla="*/ 1048 w 133431"/>
                  <a:gd name="connsiteY2" fmla="*/ 67166 h 133718"/>
                  <a:gd name="connsiteX3" fmla="*/ 67767 w 133431"/>
                  <a:gd name="connsiteY3" fmla="*/ 305 h 133718"/>
                  <a:gd name="connsiteX4" fmla="*/ 134479 w 133431"/>
                  <a:gd name="connsiteY4" fmla="*/ 67166 h 1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31" h="133718">
                    <a:moveTo>
                      <a:pt x="134479" y="67166"/>
                    </a:moveTo>
                    <a:cubicBezTo>
                      <a:pt x="134479" y="104092"/>
                      <a:pt x="104610" y="134023"/>
                      <a:pt x="67767" y="134023"/>
                    </a:cubicBezTo>
                    <a:cubicBezTo>
                      <a:pt x="30920" y="134023"/>
                      <a:pt x="1048" y="104092"/>
                      <a:pt x="1048" y="67166"/>
                    </a:cubicBezTo>
                    <a:cubicBezTo>
                      <a:pt x="1048" y="30241"/>
                      <a:pt x="30920" y="305"/>
                      <a:pt x="67767" y="305"/>
                    </a:cubicBezTo>
                    <a:cubicBezTo>
                      <a:pt x="104610" y="305"/>
                      <a:pt x="134479" y="30241"/>
                      <a:pt x="134479" y="67166"/>
                    </a:cubicBezTo>
                    <a:close/>
                  </a:path>
                </a:pathLst>
              </a:custGeom>
              <a:noFill/>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6" name="Freihandform: Form 95">
                <a:extLst>
                  <a:ext uri="{FF2B5EF4-FFF2-40B4-BE49-F238E27FC236}">
                    <a16:creationId xmlns:a16="http://schemas.microsoft.com/office/drawing/2014/main" id="{7DE3EFAA-43B8-FCC6-D64D-695E498A943F}"/>
                  </a:ext>
                </a:extLst>
              </p:cNvPr>
              <p:cNvSpPr/>
              <p:nvPr/>
            </p:nvSpPr>
            <p:spPr>
              <a:xfrm rot="10800000" flipV="1">
                <a:off x="18859553" y="3154631"/>
                <a:ext cx="28847" cy="5816"/>
              </a:xfrm>
              <a:custGeom>
                <a:avLst/>
                <a:gdLst>
                  <a:gd name="connsiteX0" fmla="*/ 29925 w 28847"/>
                  <a:gd name="connsiteY0" fmla="*/ 305 h 5816"/>
                  <a:gd name="connsiteX1" fmla="*/ 1078 w 28847"/>
                  <a:gd name="connsiteY1" fmla="*/ 305 h 5816"/>
                </a:gdLst>
                <a:ahLst/>
                <a:cxnLst>
                  <a:cxn ang="0">
                    <a:pos x="connsiteX0" y="connsiteY0"/>
                  </a:cxn>
                  <a:cxn ang="0">
                    <a:pos x="connsiteX1" y="connsiteY1"/>
                  </a:cxn>
                </a:cxnLst>
                <a:rect l="l" t="t" r="r" b="b"/>
                <a:pathLst>
                  <a:path w="28847" h="5816">
                    <a:moveTo>
                      <a:pt x="29925" y="305"/>
                    </a:moveTo>
                    <a:lnTo>
                      <a:pt x="1078" y="305"/>
                    </a:lnTo>
                  </a:path>
                </a:pathLst>
              </a:custGeom>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97" name="Freihandform: Form 96">
                <a:extLst>
                  <a:ext uri="{FF2B5EF4-FFF2-40B4-BE49-F238E27FC236}">
                    <a16:creationId xmlns:a16="http://schemas.microsoft.com/office/drawing/2014/main" id="{F1CB85A5-D03E-88C7-EB24-FED5B3D1B3FB}"/>
                  </a:ext>
                </a:extLst>
              </p:cNvPr>
              <p:cNvSpPr/>
              <p:nvPr/>
            </p:nvSpPr>
            <p:spPr>
              <a:xfrm rot="10800000" flipV="1">
                <a:off x="19022109" y="3151532"/>
                <a:ext cx="164807" cy="5816"/>
              </a:xfrm>
              <a:custGeom>
                <a:avLst/>
                <a:gdLst>
                  <a:gd name="connsiteX0" fmla="*/ 165964 w 164807"/>
                  <a:gd name="connsiteY0" fmla="*/ 305 h 5816"/>
                  <a:gd name="connsiteX1" fmla="*/ 1157 w 164807"/>
                  <a:gd name="connsiteY1" fmla="*/ 305 h 5816"/>
                </a:gdLst>
                <a:ahLst/>
                <a:cxnLst>
                  <a:cxn ang="0">
                    <a:pos x="connsiteX0" y="connsiteY0"/>
                  </a:cxn>
                  <a:cxn ang="0">
                    <a:pos x="connsiteX1" y="connsiteY1"/>
                  </a:cxn>
                </a:cxnLst>
                <a:rect l="l" t="t" r="r" b="b"/>
                <a:pathLst>
                  <a:path w="164807" h="5816">
                    <a:moveTo>
                      <a:pt x="165964" y="305"/>
                    </a:moveTo>
                    <a:lnTo>
                      <a:pt x="1157" y="305"/>
                    </a:lnTo>
                  </a:path>
                </a:pathLst>
              </a:custGeom>
              <a:ln w="23266" cap="flat">
                <a:solidFill>
                  <a:srgbClr val="252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63" name="Grafik 10">
              <a:extLst>
                <a:ext uri="{FF2B5EF4-FFF2-40B4-BE49-F238E27FC236}">
                  <a16:creationId xmlns:a16="http://schemas.microsoft.com/office/drawing/2014/main" id="{7580AC8D-FDA3-CC04-08FE-AD2F87D50C3E}"/>
                </a:ext>
              </a:extLst>
            </p:cNvPr>
            <p:cNvGrpSpPr/>
            <p:nvPr/>
          </p:nvGrpSpPr>
          <p:grpSpPr>
            <a:xfrm>
              <a:off x="18456355" y="4538850"/>
              <a:ext cx="1410746" cy="3015775"/>
              <a:chOff x="18456355" y="4538850"/>
              <a:chExt cx="1410746" cy="3015775"/>
            </a:xfrm>
          </p:grpSpPr>
          <p:sp>
            <p:nvSpPr>
              <p:cNvPr id="82" name="Freihandform: Form 81">
                <a:extLst>
                  <a:ext uri="{FF2B5EF4-FFF2-40B4-BE49-F238E27FC236}">
                    <a16:creationId xmlns:a16="http://schemas.microsoft.com/office/drawing/2014/main" id="{F24FE984-0690-28DE-B958-B5B3052F9753}"/>
                  </a:ext>
                </a:extLst>
              </p:cNvPr>
              <p:cNvSpPr/>
              <p:nvPr/>
            </p:nvSpPr>
            <p:spPr>
              <a:xfrm rot="10800000" flipV="1">
                <a:off x="18456355" y="7156867"/>
                <a:ext cx="1379494" cy="397758"/>
              </a:xfrm>
              <a:custGeom>
                <a:avLst/>
                <a:gdLst>
                  <a:gd name="connsiteX0" fmla="*/ 964571 w 1379494"/>
                  <a:gd name="connsiteY0" fmla="*/ 91434 h 397758"/>
                  <a:gd name="connsiteX1" fmla="*/ 962954 w 1379494"/>
                  <a:gd name="connsiteY1" fmla="*/ 230567 h 397758"/>
                  <a:gd name="connsiteX2" fmla="*/ 1380589 w 1379494"/>
                  <a:gd name="connsiteY2" fmla="*/ 398823 h 397758"/>
                  <a:gd name="connsiteX3" fmla="*/ 759180 w 1379494"/>
                  <a:gd name="connsiteY3" fmla="*/ 398823 h 397758"/>
                  <a:gd name="connsiteX4" fmla="*/ 785211 w 1379494"/>
                  <a:gd name="connsiteY4" fmla="*/ 1066 h 397758"/>
                  <a:gd name="connsiteX5" fmla="*/ 964571 w 1379494"/>
                  <a:gd name="connsiteY5" fmla="*/ 91434 h 397758"/>
                  <a:gd name="connsiteX6" fmla="*/ 243176 w 1379494"/>
                  <a:gd name="connsiteY6" fmla="*/ 79711 h 397758"/>
                  <a:gd name="connsiteX7" fmla="*/ 241564 w 1379494"/>
                  <a:gd name="connsiteY7" fmla="*/ 235992 h 397758"/>
                  <a:gd name="connsiteX8" fmla="*/ 426407 w 1379494"/>
                  <a:gd name="connsiteY8" fmla="*/ 398825 h 397758"/>
                  <a:gd name="connsiteX9" fmla="*/ 1094 w 1379494"/>
                  <a:gd name="connsiteY9" fmla="*/ 398825 h 397758"/>
                  <a:gd name="connsiteX10" fmla="*/ 43631 w 1379494"/>
                  <a:gd name="connsiteY10" fmla="*/ 227352 h 397758"/>
                  <a:gd name="connsiteX11" fmla="*/ 71208 w 1379494"/>
                  <a:gd name="connsiteY11" fmla="*/ 199944 h 397758"/>
                  <a:gd name="connsiteX12" fmla="*/ 243176 w 1379494"/>
                  <a:gd name="connsiteY12" fmla="*/ 79711 h 397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494" h="397758">
                    <a:moveTo>
                      <a:pt x="964571" y="91434"/>
                    </a:moveTo>
                    <a:lnTo>
                      <a:pt x="962954" y="230567"/>
                    </a:lnTo>
                    <a:cubicBezTo>
                      <a:pt x="962954" y="230567"/>
                      <a:pt x="1274857" y="279699"/>
                      <a:pt x="1380589" y="398823"/>
                    </a:cubicBezTo>
                    <a:lnTo>
                      <a:pt x="759180" y="398823"/>
                    </a:lnTo>
                    <a:lnTo>
                      <a:pt x="785211" y="1066"/>
                    </a:lnTo>
                    <a:lnTo>
                      <a:pt x="964571" y="91434"/>
                    </a:lnTo>
                    <a:close/>
                    <a:moveTo>
                      <a:pt x="243176" y="79711"/>
                    </a:moveTo>
                    <a:lnTo>
                      <a:pt x="241564" y="235992"/>
                    </a:lnTo>
                    <a:cubicBezTo>
                      <a:pt x="241564" y="235992"/>
                      <a:pt x="372934" y="253144"/>
                      <a:pt x="426407" y="398825"/>
                    </a:cubicBezTo>
                    <a:lnTo>
                      <a:pt x="1094" y="398825"/>
                    </a:lnTo>
                    <a:lnTo>
                      <a:pt x="43631" y="227352"/>
                    </a:lnTo>
                    <a:lnTo>
                      <a:pt x="71208" y="199944"/>
                    </a:lnTo>
                    <a:lnTo>
                      <a:pt x="243176" y="79711"/>
                    </a:lnTo>
                    <a:close/>
                  </a:path>
                </a:pathLst>
              </a:custGeom>
              <a:solidFill>
                <a:srgbClr val="19141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3" name="Freihandform: Form 82">
                <a:extLst>
                  <a:ext uri="{FF2B5EF4-FFF2-40B4-BE49-F238E27FC236}">
                    <a16:creationId xmlns:a16="http://schemas.microsoft.com/office/drawing/2014/main" id="{7729151D-8DA2-5EC0-5C15-57484551D0C8}"/>
                  </a:ext>
                </a:extLst>
              </p:cNvPr>
              <p:cNvSpPr/>
              <p:nvPr/>
            </p:nvSpPr>
            <p:spPr>
              <a:xfrm rot="10800000" flipV="1">
                <a:off x="18872368" y="7181606"/>
                <a:ext cx="920949" cy="210182"/>
              </a:xfrm>
              <a:custGeom>
                <a:avLst/>
                <a:gdLst>
                  <a:gd name="connsiteX0" fmla="*/ 742749 w 920949"/>
                  <a:gd name="connsiteY0" fmla="*/ 12788 h 210182"/>
                  <a:gd name="connsiteX1" fmla="*/ 922116 w 920949"/>
                  <a:gd name="connsiteY1" fmla="*/ 66703 h 210182"/>
                  <a:gd name="connsiteX2" fmla="*/ 920493 w 920949"/>
                  <a:gd name="connsiteY2" fmla="*/ 205831 h 210182"/>
                  <a:gd name="connsiteX3" fmla="*/ 728294 w 920949"/>
                  <a:gd name="connsiteY3" fmla="*/ 197191 h 210182"/>
                  <a:gd name="connsiteX4" fmla="*/ 742749 w 920949"/>
                  <a:gd name="connsiteY4" fmla="*/ 12788 h 210182"/>
                  <a:gd name="connsiteX5" fmla="*/ 38573 w 920949"/>
                  <a:gd name="connsiteY5" fmla="*/ 1071 h 210182"/>
                  <a:gd name="connsiteX6" fmla="*/ 217932 w 920949"/>
                  <a:gd name="connsiteY6" fmla="*/ 54979 h 210182"/>
                  <a:gd name="connsiteX7" fmla="*/ 199104 w 920949"/>
                  <a:gd name="connsiteY7" fmla="*/ 211254 h 210182"/>
                  <a:gd name="connsiteX8" fmla="*/ 1166 w 920949"/>
                  <a:gd name="connsiteY8" fmla="*/ 202614 h 210182"/>
                  <a:gd name="connsiteX9" fmla="*/ 38573 w 920949"/>
                  <a:gd name="connsiteY9" fmla="*/ 1071 h 21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0949" h="210182">
                    <a:moveTo>
                      <a:pt x="742749" y="12788"/>
                    </a:moveTo>
                    <a:lnTo>
                      <a:pt x="922116" y="66703"/>
                    </a:lnTo>
                    <a:lnTo>
                      <a:pt x="920493" y="205831"/>
                    </a:lnTo>
                    <a:lnTo>
                      <a:pt x="728294" y="197191"/>
                    </a:lnTo>
                    <a:lnTo>
                      <a:pt x="742749" y="12788"/>
                    </a:lnTo>
                    <a:close/>
                    <a:moveTo>
                      <a:pt x="38573" y="1071"/>
                    </a:moveTo>
                    <a:lnTo>
                      <a:pt x="217932" y="54979"/>
                    </a:lnTo>
                    <a:lnTo>
                      <a:pt x="199104" y="211254"/>
                    </a:lnTo>
                    <a:lnTo>
                      <a:pt x="1166" y="202614"/>
                    </a:lnTo>
                    <a:lnTo>
                      <a:pt x="38573" y="1071"/>
                    </a:lnTo>
                    <a:close/>
                  </a:path>
                </a:pathLst>
              </a:custGeom>
              <a:solidFill>
                <a:srgbClr val="C8B09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4" name="Freihandform: Form 83">
                <a:extLst>
                  <a:ext uri="{FF2B5EF4-FFF2-40B4-BE49-F238E27FC236}">
                    <a16:creationId xmlns:a16="http://schemas.microsoft.com/office/drawing/2014/main" id="{2429DD14-40F5-F9B1-05FF-6FA027D129EA}"/>
                  </a:ext>
                </a:extLst>
              </p:cNvPr>
              <p:cNvSpPr/>
              <p:nvPr/>
            </p:nvSpPr>
            <p:spPr>
              <a:xfrm rot="10800000" flipV="1">
                <a:off x="18703964" y="4538850"/>
                <a:ext cx="1163137" cy="2791816"/>
              </a:xfrm>
              <a:custGeom>
                <a:avLst/>
                <a:gdLst>
                  <a:gd name="connsiteX0" fmla="*/ 464435 w 1163137"/>
                  <a:gd name="connsiteY0" fmla="*/ 2631680 h 2791816"/>
                  <a:gd name="connsiteX1" fmla="*/ 492589 w 1163137"/>
                  <a:gd name="connsiteY1" fmla="*/ 2631680 h 2791816"/>
                  <a:gd name="connsiteX2" fmla="*/ 475374 w 1163137"/>
                  <a:gd name="connsiteY2" fmla="*/ 2792433 h 2791816"/>
                  <a:gd name="connsiteX3" fmla="*/ 1137 w 1163137"/>
                  <a:gd name="connsiteY3" fmla="*/ 2792433 h 2791816"/>
                  <a:gd name="connsiteX4" fmla="*/ 18351 w 1163137"/>
                  <a:gd name="connsiteY4" fmla="*/ 2631680 h 2791816"/>
                  <a:gd name="connsiteX5" fmla="*/ 49729 w 1163137"/>
                  <a:gd name="connsiteY5" fmla="*/ 2631680 h 2791816"/>
                  <a:gd name="connsiteX6" fmla="*/ 402835 w 1163137"/>
                  <a:gd name="connsiteY6" fmla="*/ 619 h 2791816"/>
                  <a:gd name="connsiteX7" fmla="*/ 624686 w 1163137"/>
                  <a:gd name="connsiteY7" fmla="*/ 618 h 2791816"/>
                  <a:gd name="connsiteX8" fmla="*/ 1164275 w 1163137"/>
                  <a:gd name="connsiteY8" fmla="*/ 616 h 2791816"/>
                  <a:gd name="connsiteX9" fmla="*/ 1119462 w 1163137"/>
                  <a:gd name="connsiteY9" fmla="*/ 2634536 h 2791816"/>
                  <a:gd name="connsiteX10" fmla="*/ 1143654 w 1163137"/>
                  <a:gd name="connsiteY10" fmla="*/ 2634536 h 2791816"/>
                  <a:gd name="connsiteX11" fmla="*/ 1143654 w 1163137"/>
                  <a:gd name="connsiteY11" fmla="*/ 2789577 h 2791816"/>
                  <a:gd name="connsiteX12" fmla="*/ 669422 w 1163137"/>
                  <a:gd name="connsiteY12" fmla="*/ 2789577 h 2791816"/>
                  <a:gd name="connsiteX13" fmla="*/ 669422 w 1163137"/>
                  <a:gd name="connsiteY13" fmla="*/ 2634536 h 2791816"/>
                  <a:gd name="connsiteX14" fmla="*/ 696255 w 1163137"/>
                  <a:gd name="connsiteY14" fmla="*/ 2634536 h 2791816"/>
                  <a:gd name="connsiteX15" fmla="*/ 669411 w 1163137"/>
                  <a:gd name="connsiteY15" fmla="*/ 1646746 h 2791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63137" h="2791816">
                    <a:moveTo>
                      <a:pt x="464435" y="2631680"/>
                    </a:moveTo>
                    <a:lnTo>
                      <a:pt x="492589" y="2631680"/>
                    </a:lnTo>
                    <a:lnTo>
                      <a:pt x="475374" y="2792433"/>
                    </a:lnTo>
                    <a:lnTo>
                      <a:pt x="1137" y="2792433"/>
                    </a:lnTo>
                    <a:lnTo>
                      <a:pt x="18351" y="2631680"/>
                    </a:lnTo>
                    <a:lnTo>
                      <a:pt x="49729" y="2631680"/>
                    </a:lnTo>
                    <a:lnTo>
                      <a:pt x="402835" y="619"/>
                    </a:lnTo>
                    <a:lnTo>
                      <a:pt x="624686" y="618"/>
                    </a:lnTo>
                    <a:lnTo>
                      <a:pt x="1164275" y="616"/>
                    </a:lnTo>
                    <a:lnTo>
                      <a:pt x="1119462" y="2634536"/>
                    </a:lnTo>
                    <a:lnTo>
                      <a:pt x="1143654" y="2634536"/>
                    </a:lnTo>
                    <a:lnTo>
                      <a:pt x="1143654" y="2789577"/>
                    </a:lnTo>
                    <a:lnTo>
                      <a:pt x="669422" y="2789577"/>
                    </a:lnTo>
                    <a:lnTo>
                      <a:pt x="669422" y="2634536"/>
                    </a:lnTo>
                    <a:lnTo>
                      <a:pt x="696255" y="2634536"/>
                    </a:lnTo>
                    <a:lnTo>
                      <a:pt x="669411" y="1646746"/>
                    </a:lnTo>
                    <a:close/>
                  </a:path>
                </a:pathLst>
              </a:custGeom>
              <a:solidFill>
                <a:srgbClr val="1E465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5" name="Freihandform: Form 84">
                <a:extLst>
                  <a:ext uri="{FF2B5EF4-FFF2-40B4-BE49-F238E27FC236}">
                    <a16:creationId xmlns:a16="http://schemas.microsoft.com/office/drawing/2014/main" id="{AA7A4069-12D2-0444-03BB-0B208DF512F6}"/>
                  </a:ext>
                </a:extLst>
              </p:cNvPr>
              <p:cNvSpPr/>
              <p:nvPr/>
            </p:nvSpPr>
            <p:spPr>
              <a:xfrm rot="10800000" flipV="1">
                <a:off x="19009162" y="5002489"/>
                <a:ext cx="197602" cy="1641731"/>
              </a:xfrm>
              <a:custGeom>
                <a:avLst/>
                <a:gdLst>
                  <a:gd name="connsiteX0" fmla="*/ 1076 w 197602"/>
                  <a:gd name="connsiteY0" fmla="*/ 1274424 h 1641731"/>
                  <a:gd name="connsiteX1" fmla="*/ 198678 w 197602"/>
                  <a:gd name="connsiteY1" fmla="*/ 616 h 1641731"/>
                  <a:gd name="connsiteX2" fmla="*/ 18991 w 197602"/>
                  <a:gd name="connsiteY2" fmla="*/ 1642348 h 1641731"/>
                </a:gdLst>
                <a:ahLst/>
                <a:cxnLst>
                  <a:cxn ang="0">
                    <a:pos x="connsiteX0" y="connsiteY0"/>
                  </a:cxn>
                  <a:cxn ang="0">
                    <a:pos x="connsiteX1" y="connsiteY1"/>
                  </a:cxn>
                  <a:cxn ang="0">
                    <a:pos x="connsiteX2" y="connsiteY2"/>
                  </a:cxn>
                </a:cxnLst>
                <a:rect l="l" t="t" r="r" b="b"/>
                <a:pathLst>
                  <a:path w="197602" h="1641731">
                    <a:moveTo>
                      <a:pt x="1076" y="1274424"/>
                    </a:moveTo>
                    <a:lnTo>
                      <a:pt x="198678" y="616"/>
                    </a:lnTo>
                    <a:lnTo>
                      <a:pt x="18991" y="1642348"/>
                    </a:lnTo>
                    <a:close/>
                  </a:path>
                </a:pathLst>
              </a:custGeom>
              <a:solidFill>
                <a:srgbClr val="000000">
                  <a:alpha val="2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64" name="Grafik 10">
              <a:extLst>
                <a:ext uri="{FF2B5EF4-FFF2-40B4-BE49-F238E27FC236}">
                  <a16:creationId xmlns:a16="http://schemas.microsoft.com/office/drawing/2014/main" id="{A05A2C3B-CC28-DC03-1951-9AFA11EACF2F}"/>
                </a:ext>
              </a:extLst>
            </p:cNvPr>
            <p:cNvGrpSpPr/>
            <p:nvPr/>
          </p:nvGrpSpPr>
          <p:grpSpPr>
            <a:xfrm>
              <a:off x="18364133" y="3462058"/>
              <a:ext cx="1462640" cy="1714288"/>
              <a:chOff x="18364133" y="3462058"/>
              <a:chExt cx="1462640" cy="1714288"/>
            </a:xfrm>
          </p:grpSpPr>
          <p:grpSp>
            <p:nvGrpSpPr>
              <p:cNvPr id="65" name="Grafik 10">
                <a:extLst>
                  <a:ext uri="{FF2B5EF4-FFF2-40B4-BE49-F238E27FC236}">
                    <a16:creationId xmlns:a16="http://schemas.microsoft.com/office/drawing/2014/main" id="{679C948D-1018-7274-ABDF-2C84C3E117D1}"/>
                  </a:ext>
                </a:extLst>
              </p:cNvPr>
              <p:cNvGrpSpPr/>
              <p:nvPr/>
            </p:nvGrpSpPr>
            <p:grpSpPr>
              <a:xfrm>
                <a:off x="18364133" y="3462058"/>
                <a:ext cx="1462640" cy="1714288"/>
                <a:chOff x="18364133" y="3462058"/>
                <a:chExt cx="1462640" cy="1714288"/>
              </a:xfrm>
            </p:grpSpPr>
            <p:sp>
              <p:nvSpPr>
                <p:cNvPr id="68" name="Freihandform: Form 67">
                  <a:extLst>
                    <a:ext uri="{FF2B5EF4-FFF2-40B4-BE49-F238E27FC236}">
                      <a16:creationId xmlns:a16="http://schemas.microsoft.com/office/drawing/2014/main" id="{9E8BAD88-7496-33B9-BF3A-5525B1C91A06}"/>
                    </a:ext>
                  </a:extLst>
                </p:cNvPr>
                <p:cNvSpPr/>
                <p:nvPr/>
              </p:nvSpPr>
              <p:spPr>
                <a:xfrm rot="10800000" flipV="1">
                  <a:off x="18364133" y="4654192"/>
                  <a:ext cx="1462479" cy="522154"/>
                </a:xfrm>
                <a:custGeom>
                  <a:avLst/>
                  <a:gdLst>
                    <a:gd name="connsiteX0" fmla="*/ 1207696 w 1462479"/>
                    <a:gd name="connsiteY0" fmla="*/ 43304 h 522154"/>
                    <a:gd name="connsiteX1" fmla="*/ 1299328 w 1462479"/>
                    <a:gd name="connsiteY1" fmla="*/ 636 h 522154"/>
                    <a:gd name="connsiteX2" fmla="*/ 1433167 w 1462479"/>
                    <a:gd name="connsiteY2" fmla="*/ 158225 h 522154"/>
                    <a:gd name="connsiteX3" fmla="*/ 1463524 w 1462479"/>
                    <a:gd name="connsiteY3" fmla="*/ 302876 h 522154"/>
                    <a:gd name="connsiteX4" fmla="*/ 1399202 w 1462479"/>
                    <a:gd name="connsiteY4" fmla="*/ 415052 h 522154"/>
                    <a:gd name="connsiteX5" fmla="*/ 1385568 w 1462479"/>
                    <a:gd name="connsiteY5" fmla="*/ 358350 h 522154"/>
                    <a:gd name="connsiteX6" fmla="*/ 1335718 w 1462479"/>
                    <a:gd name="connsiteY6" fmla="*/ 386656 h 522154"/>
                    <a:gd name="connsiteX7" fmla="*/ 1208516 w 1462479"/>
                    <a:gd name="connsiteY7" fmla="*/ 306188 h 522154"/>
                    <a:gd name="connsiteX8" fmla="*/ 1252631 w 1462479"/>
                    <a:gd name="connsiteY8" fmla="*/ 308910 h 522154"/>
                    <a:gd name="connsiteX9" fmla="*/ 1207696 w 1462479"/>
                    <a:gd name="connsiteY9" fmla="*/ 43304 h 522154"/>
                    <a:gd name="connsiteX10" fmla="*/ 207205 w 1462479"/>
                    <a:gd name="connsiteY10" fmla="*/ 70780 h 522154"/>
                    <a:gd name="connsiteX11" fmla="*/ 232197 w 1462479"/>
                    <a:gd name="connsiteY11" fmla="*/ 118220 h 522154"/>
                    <a:gd name="connsiteX12" fmla="*/ 258297 w 1462479"/>
                    <a:gd name="connsiteY12" fmla="*/ 178206 h 522154"/>
                    <a:gd name="connsiteX13" fmla="*/ 294971 w 1462479"/>
                    <a:gd name="connsiteY13" fmla="*/ 299580 h 522154"/>
                    <a:gd name="connsiteX14" fmla="*/ 248102 w 1462479"/>
                    <a:gd name="connsiteY14" fmla="*/ 309858 h 522154"/>
                    <a:gd name="connsiteX15" fmla="*/ 212286 w 1462479"/>
                    <a:gd name="connsiteY15" fmla="*/ 241344 h 522154"/>
                    <a:gd name="connsiteX16" fmla="*/ 179785 w 1462479"/>
                    <a:gd name="connsiteY16" fmla="*/ 367088 h 522154"/>
                    <a:gd name="connsiteX17" fmla="*/ 186128 w 1462479"/>
                    <a:gd name="connsiteY17" fmla="*/ 441760 h 522154"/>
                    <a:gd name="connsiteX18" fmla="*/ 169029 w 1462479"/>
                    <a:gd name="connsiteY18" fmla="*/ 499968 h 522154"/>
                    <a:gd name="connsiteX19" fmla="*/ 157925 w 1462479"/>
                    <a:gd name="connsiteY19" fmla="*/ 495990 h 522154"/>
                    <a:gd name="connsiteX20" fmla="*/ 139911 w 1462479"/>
                    <a:gd name="connsiteY20" fmla="*/ 522745 h 522154"/>
                    <a:gd name="connsiteX21" fmla="*/ 116553 w 1462479"/>
                    <a:gd name="connsiteY21" fmla="*/ 476310 h 522154"/>
                    <a:gd name="connsiteX22" fmla="*/ 99328 w 1462479"/>
                    <a:gd name="connsiteY22" fmla="*/ 503496 h 522154"/>
                    <a:gd name="connsiteX23" fmla="*/ 45532 w 1462479"/>
                    <a:gd name="connsiteY23" fmla="*/ 364662 h 522154"/>
                    <a:gd name="connsiteX24" fmla="*/ 48516 w 1462479"/>
                    <a:gd name="connsiteY24" fmla="*/ 396189 h 522154"/>
                    <a:gd name="connsiteX25" fmla="*/ 55094 w 1462479"/>
                    <a:gd name="connsiteY25" fmla="*/ 428483 h 522154"/>
                    <a:gd name="connsiteX26" fmla="*/ 40606 w 1462479"/>
                    <a:gd name="connsiteY26" fmla="*/ 448948 h 522154"/>
                    <a:gd name="connsiteX27" fmla="*/ 14448 w 1462479"/>
                    <a:gd name="connsiteY27" fmla="*/ 387059 h 522154"/>
                    <a:gd name="connsiteX28" fmla="*/ 3813 w 1462479"/>
                    <a:gd name="connsiteY28" fmla="*/ 254435 h 522154"/>
                    <a:gd name="connsiteX29" fmla="*/ 28210 w 1462479"/>
                    <a:gd name="connsiteY29" fmla="*/ 131629 h 522154"/>
                    <a:gd name="connsiteX30" fmla="*/ 66364 w 1462479"/>
                    <a:gd name="connsiteY30" fmla="*/ 55104 h 522154"/>
                    <a:gd name="connsiteX31" fmla="*/ 207205 w 1462479"/>
                    <a:gd name="connsiteY31" fmla="*/ 70780 h 52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2479" h="522154">
                      <a:moveTo>
                        <a:pt x="1207696" y="43304"/>
                      </a:moveTo>
                      <a:cubicBezTo>
                        <a:pt x="1222349" y="9999"/>
                        <a:pt x="1299328" y="636"/>
                        <a:pt x="1299328" y="636"/>
                      </a:cubicBezTo>
                      <a:cubicBezTo>
                        <a:pt x="1299328" y="636"/>
                        <a:pt x="1422173" y="137351"/>
                        <a:pt x="1433167" y="158225"/>
                      </a:cubicBezTo>
                      <a:cubicBezTo>
                        <a:pt x="1444160" y="179098"/>
                        <a:pt x="1464490" y="282457"/>
                        <a:pt x="1463524" y="302876"/>
                      </a:cubicBezTo>
                      <a:cubicBezTo>
                        <a:pt x="1462553" y="323295"/>
                        <a:pt x="1399202" y="415052"/>
                        <a:pt x="1399202" y="415052"/>
                      </a:cubicBezTo>
                      <a:cubicBezTo>
                        <a:pt x="1359892" y="405746"/>
                        <a:pt x="1385568" y="358350"/>
                        <a:pt x="1385568" y="358350"/>
                      </a:cubicBezTo>
                      <a:cubicBezTo>
                        <a:pt x="1385568" y="358350"/>
                        <a:pt x="1350359" y="387139"/>
                        <a:pt x="1335718" y="386656"/>
                      </a:cubicBezTo>
                      <a:cubicBezTo>
                        <a:pt x="1197866" y="382111"/>
                        <a:pt x="1205253" y="314637"/>
                        <a:pt x="1208516" y="306188"/>
                      </a:cubicBezTo>
                      <a:cubicBezTo>
                        <a:pt x="1215834" y="287212"/>
                        <a:pt x="1252631" y="308910"/>
                        <a:pt x="1252631" y="308910"/>
                      </a:cubicBezTo>
                      <a:cubicBezTo>
                        <a:pt x="1252631" y="308910"/>
                        <a:pt x="1165792" y="138584"/>
                        <a:pt x="1207696" y="43304"/>
                      </a:cubicBezTo>
                      <a:close/>
                      <a:moveTo>
                        <a:pt x="207205" y="70780"/>
                      </a:moveTo>
                      <a:lnTo>
                        <a:pt x="232197" y="118220"/>
                      </a:lnTo>
                      <a:cubicBezTo>
                        <a:pt x="232197" y="118220"/>
                        <a:pt x="244947" y="140072"/>
                        <a:pt x="258297" y="178206"/>
                      </a:cubicBezTo>
                      <a:cubicBezTo>
                        <a:pt x="271642" y="216346"/>
                        <a:pt x="266093" y="239680"/>
                        <a:pt x="294971" y="299580"/>
                      </a:cubicBezTo>
                      <a:cubicBezTo>
                        <a:pt x="327747" y="367577"/>
                        <a:pt x="269116" y="339538"/>
                        <a:pt x="248102" y="309858"/>
                      </a:cubicBezTo>
                      <a:cubicBezTo>
                        <a:pt x="231694" y="286694"/>
                        <a:pt x="233557" y="255378"/>
                        <a:pt x="212286" y="241344"/>
                      </a:cubicBezTo>
                      <a:cubicBezTo>
                        <a:pt x="205159" y="252713"/>
                        <a:pt x="188871" y="268979"/>
                        <a:pt x="179785" y="367088"/>
                      </a:cubicBezTo>
                      <a:cubicBezTo>
                        <a:pt x="178155" y="384684"/>
                        <a:pt x="186128" y="441760"/>
                        <a:pt x="186128" y="441760"/>
                      </a:cubicBezTo>
                      <a:cubicBezTo>
                        <a:pt x="186305" y="458862"/>
                        <a:pt x="188494" y="494524"/>
                        <a:pt x="169029" y="499968"/>
                      </a:cubicBezTo>
                      <a:cubicBezTo>
                        <a:pt x="164205" y="501320"/>
                        <a:pt x="157925" y="495990"/>
                        <a:pt x="157925" y="495990"/>
                      </a:cubicBezTo>
                      <a:cubicBezTo>
                        <a:pt x="157925" y="495990"/>
                        <a:pt x="159810" y="518302"/>
                        <a:pt x="139911" y="522745"/>
                      </a:cubicBezTo>
                      <a:cubicBezTo>
                        <a:pt x="132087" y="524489"/>
                        <a:pt x="116553" y="476310"/>
                        <a:pt x="116553" y="476310"/>
                      </a:cubicBezTo>
                      <a:cubicBezTo>
                        <a:pt x="116553" y="476310"/>
                        <a:pt x="114187" y="500775"/>
                        <a:pt x="99328" y="503496"/>
                      </a:cubicBezTo>
                      <a:cubicBezTo>
                        <a:pt x="95128" y="504269"/>
                        <a:pt x="45532" y="364662"/>
                        <a:pt x="45532" y="364662"/>
                      </a:cubicBezTo>
                      <a:lnTo>
                        <a:pt x="48516" y="396189"/>
                      </a:lnTo>
                      <a:lnTo>
                        <a:pt x="55094" y="428483"/>
                      </a:lnTo>
                      <a:cubicBezTo>
                        <a:pt x="55094" y="428483"/>
                        <a:pt x="54568" y="445868"/>
                        <a:pt x="40606" y="448948"/>
                      </a:cubicBezTo>
                      <a:cubicBezTo>
                        <a:pt x="35062" y="450163"/>
                        <a:pt x="24421" y="421171"/>
                        <a:pt x="14448" y="387059"/>
                      </a:cubicBezTo>
                      <a:cubicBezTo>
                        <a:pt x="-1062" y="333982"/>
                        <a:pt x="-748" y="294103"/>
                        <a:pt x="3813" y="254435"/>
                      </a:cubicBezTo>
                      <a:cubicBezTo>
                        <a:pt x="9328" y="206506"/>
                        <a:pt x="6870" y="190404"/>
                        <a:pt x="28210" y="131629"/>
                      </a:cubicBezTo>
                      <a:cubicBezTo>
                        <a:pt x="37011" y="107380"/>
                        <a:pt x="56202" y="70729"/>
                        <a:pt x="66364" y="55104"/>
                      </a:cubicBezTo>
                      <a:lnTo>
                        <a:pt x="207205" y="70780"/>
                      </a:lnTo>
                      <a:close/>
                    </a:path>
                  </a:pathLst>
                </a:custGeom>
                <a:solidFill>
                  <a:srgbClr val="C8B09A"/>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69" name="Freihandform: Form 68">
                  <a:extLst>
                    <a:ext uri="{FF2B5EF4-FFF2-40B4-BE49-F238E27FC236}">
                      <a16:creationId xmlns:a16="http://schemas.microsoft.com/office/drawing/2014/main" id="{A7BDA17F-9F53-7DD1-969C-8223A27CBDF6}"/>
                    </a:ext>
                  </a:extLst>
                </p:cNvPr>
                <p:cNvSpPr/>
                <p:nvPr/>
              </p:nvSpPr>
              <p:spPr>
                <a:xfrm rot="10800000" flipV="1">
                  <a:off x="18386863" y="4777287"/>
                  <a:ext cx="160043" cy="181239"/>
                </a:xfrm>
                <a:custGeom>
                  <a:avLst/>
                  <a:gdLst>
                    <a:gd name="connsiteX0" fmla="*/ 862 w 160043"/>
                    <a:gd name="connsiteY0" fmla="*/ 431 h 181239"/>
                    <a:gd name="connsiteX1" fmla="*/ 86590 w 160043"/>
                    <a:gd name="connsiteY1" fmla="*/ 93081 h 181239"/>
                    <a:gd name="connsiteX2" fmla="*/ 160905 w 160043"/>
                    <a:gd name="connsiteY2" fmla="*/ 180769 h 181239"/>
                  </a:gdLst>
                  <a:ahLst/>
                  <a:cxnLst>
                    <a:cxn ang="0">
                      <a:pos x="connsiteX0" y="connsiteY0"/>
                    </a:cxn>
                    <a:cxn ang="0">
                      <a:pos x="connsiteX1" y="connsiteY1"/>
                    </a:cxn>
                    <a:cxn ang="0">
                      <a:pos x="connsiteX2" y="connsiteY2"/>
                    </a:cxn>
                  </a:cxnLst>
                  <a:rect l="l" t="t" r="r" b="b"/>
                  <a:pathLst>
                    <a:path w="160043" h="181239">
                      <a:moveTo>
                        <a:pt x="862" y="431"/>
                      </a:moveTo>
                      <a:cubicBezTo>
                        <a:pt x="862" y="431"/>
                        <a:pt x="20203" y="71065"/>
                        <a:pt x="86590" y="93081"/>
                      </a:cubicBezTo>
                      <a:cubicBezTo>
                        <a:pt x="109805" y="100783"/>
                        <a:pt x="104006" y="191635"/>
                        <a:pt x="160905" y="180769"/>
                      </a:cubicBezTo>
                    </a:path>
                  </a:pathLst>
                </a:custGeom>
                <a:noFill/>
                <a:ln w="17450" cap="flat">
                  <a:solidFill>
                    <a:srgbClr val="000000">
                      <a:alpha val="15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nvGrpSpPr>
                <p:cNvPr id="70" name="Grafik 10">
                  <a:extLst>
                    <a:ext uri="{FF2B5EF4-FFF2-40B4-BE49-F238E27FC236}">
                      <a16:creationId xmlns:a16="http://schemas.microsoft.com/office/drawing/2014/main" id="{8AF1ED95-3B4B-C440-F377-C9F72F24E63C}"/>
                    </a:ext>
                  </a:extLst>
                </p:cNvPr>
                <p:cNvGrpSpPr/>
                <p:nvPr/>
              </p:nvGrpSpPr>
              <p:grpSpPr>
                <a:xfrm>
                  <a:off x="18403773" y="3462058"/>
                  <a:ext cx="1423000" cy="1476208"/>
                  <a:chOff x="18403773" y="3462058"/>
                  <a:chExt cx="1423000" cy="1476208"/>
                </a:xfrm>
              </p:grpSpPr>
              <p:sp>
                <p:nvSpPr>
                  <p:cNvPr id="79" name="Freihandform: Form 78">
                    <a:extLst>
                      <a:ext uri="{FF2B5EF4-FFF2-40B4-BE49-F238E27FC236}">
                        <a16:creationId xmlns:a16="http://schemas.microsoft.com/office/drawing/2014/main" id="{D8FC4A41-246C-A17E-4D1F-AC2949E36311}"/>
                      </a:ext>
                    </a:extLst>
                  </p:cNvPr>
                  <p:cNvSpPr/>
                  <p:nvPr/>
                </p:nvSpPr>
                <p:spPr>
                  <a:xfrm rot="10800000" flipV="1">
                    <a:off x="18403773" y="3462058"/>
                    <a:ext cx="1422864" cy="1377788"/>
                  </a:xfrm>
                  <a:custGeom>
                    <a:avLst/>
                    <a:gdLst>
                      <a:gd name="connsiteX0" fmla="*/ 578465 w 1422864"/>
                      <a:gd name="connsiteY0" fmla="*/ 431 h 1377788"/>
                      <a:gd name="connsiteX1" fmla="*/ 741913 w 1422864"/>
                      <a:gd name="connsiteY1" fmla="*/ 10544 h 1377788"/>
                      <a:gd name="connsiteX2" fmla="*/ 798551 w 1422864"/>
                      <a:gd name="connsiteY2" fmla="*/ 102982 h 1377788"/>
                      <a:gd name="connsiteX3" fmla="*/ 855189 w 1422864"/>
                      <a:gd name="connsiteY3" fmla="*/ 17533 h 1377788"/>
                      <a:gd name="connsiteX4" fmla="*/ 895936 w 1422864"/>
                      <a:gd name="connsiteY4" fmla="*/ 20032 h 1377788"/>
                      <a:gd name="connsiteX5" fmla="*/ 909640 w 1422864"/>
                      <a:gd name="connsiteY5" fmla="*/ 127135 h 1377788"/>
                      <a:gd name="connsiteX6" fmla="*/ 930686 w 1422864"/>
                      <a:gd name="connsiteY6" fmla="*/ 136128 h 1377788"/>
                      <a:gd name="connsiteX7" fmla="*/ 956803 w 1422864"/>
                      <a:gd name="connsiteY7" fmla="*/ 148513 h 1377788"/>
                      <a:gd name="connsiteX8" fmla="*/ 957262 w 1422864"/>
                      <a:gd name="connsiteY8" fmla="*/ 148740 h 1377788"/>
                      <a:gd name="connsiteX9" fmla="*/ 1125915 w 1422864"/>
                      <a:gd name="connsiteY9" fmla="*/ 341628 h 1377788"/>
                      <a:gd name="connsiteX10" fmla="*/ 1221066 w 1422864"/>
                      <a:gd name="connsiteY10" fmla="*/ 732119 h 1377788"/>
                      <a:gd name="connsiteX11" fmla="*/ 1423950 w 1422864"/>
                      <a:gd name="connsiteY11" fmla="*/ 1240618 h 1377788"/>
                      <a:gd name="connsiteX12" fmla="*/ 1175235 w 1422864"/>
                      <a:gd name="connsiteY12" fmla="*/ 1378220 h 1377788"/>
                      <a:gd name="connsiteX13" fmla="*/ 1136257 w 1422864"/>
                      <a:gd name="connsiteY13" fmla="*/ 1300955 h 1377788"/>
                      <a:gd name="connsiteX14" fmla="*/ 1122151 w 1422864"/>
                      <a:gd name="connsiteY14" fmla="*/ 1257754 h 1377788"/>
                      <a:gd name="connsiteX15" fmla="*/ 1115625 w 1422864"/>
                      <a:gd name="connsiteY15" fmla="*/ 1103353 h 1377788"/>
                      <a:gd name="connsiteX16" fmla="*/ 752663 w 1422864"/>
                      <a:gd name="connsiteY16" fmla="*/ 1103353 h 1377788"/>
                      <a:gd name="connsiteX17" fmla="*/ 712428 w 1422864"/>
                      <a:gd name="connsiteY17" fmla="*/ 1103295 h 1377788"/>
                      <a:gd name="connsiteX18" fmla="*/ 355583 w 1422864"/>
                      <a:gd name="connsiteY18" fmla="*/ 1103295 h 1377788"/>
                      <a:gd name="connsiteX19" fmla="*/ 350267 w 1422864"/>
                      <a:gd name="connsiteY19" fmla="*/ 909782 h 1377788"/>
                      <a:gd name="connsiteX20" fmla="*/ 285516 w 1422864"/>
                      <a:gd name="connsiteY20" fmla="*/ 1297942 h 1377788"/>
                      <a:gd name="connsiteX21" fmla="*/ 1250 w 1422864"/>
                      <a:gd name="connsiteY21" fmla="*/ 1311286 h 1377788"/>
                      <a:gd name="connsiteX22" fmla="*/ 49771 w 1422864"/>
                      <a:gd name="connsiteY22" fmla="*/ 673195 h 1377788"/>
                      <a:gd name="connsiteX23" fmla="*/ 412047 w 1422864"/>
                      <a:gd name="connsiteY23" fmla="*/ 152258 h 1377788"/>
                      <a:gd name="connsiteX24" fmla="*/ 509145 w 1422864"/>
                      <a:gd name="connsiteY24" fmla="*/ 118969 h 1377788"/>
                      <a:gd name="connsiteX25" fmla="*/ 545738 w 1422864"/>
                      <a:gd name="connsiteY25" fmla="*/ 112897 h 1377788"/>
                      <a:gd name="connsiteX26" fmla="*/ 578465 w 1422864"/>
                      <a:gd name="connsiteY26" fmla="*/ 431 h 1377788"/>
                      <a:gd name="connsiteX27" fmla="*/ 759433 w 1422864"/>
                      <a:gd name="connsiteY27" fmla="*/ 1143541 h 1377788"/>
                      <a:gd name="connsiteX28" fmla="*/ 735992 w 1422864"/>
                      <a:gd name="connsiteY28" fmla="*/ 1166849 h 1377788"/>
                      <a:gd name="connsiteX29" fmla="*/ 712544 w 1422864"/>
                      <a:gd name="connsiteY29" fmla="*/ 1143541 h 1377788"/>
                      <a:gd name="connsiteX30" fmla="*/ 735992 w 1422864"/>
                      <a:gd name="connsiteY30" fmla="*/ 1120233 h 1377788"/>
                      <a:gd name="connsiteX31" fmla="*/ 759433 w 1422864"/>
                      <a:gd name="connsiteY31" fmla="*/ 1143541 h 1377788"/>
                      <a:gd name="connsiteX32" fmla="*/ 1017338 w 1422864"/>
                      <a:gd name="connsiteY32" fmla="*/ 1144838 h 1377788"/>
                      <a:gd name="connsiteX33" fmla="*/ 993891 w 1422864"/>
                      <a:gd name="connsiteY33" fmla="*/ 1168146 h 1377788"/>
                      <a:gd name="connsiteX34" fmla="*/ 970449 w 1422864"/>
                      <a:gd name="connsiteY34" fmla="*/ 1144838 h 1377788"/>
                      <a:gd name="connsiteX35" fmla="*/ 993891 w 1422864"/>
                      <a:gd name="connsiteY35" fmla="*/ 1121530 h 1377788"/>
                      <a:gd name="connsiteX36" fmla="*/ 1017338 w 1422864"/>
                      <a:gd name="connsiteY36" fmla="*/ 1144838 h 137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22864" h="1377788">
                        <a:moveTo>
                          <a:pt x="578465" y="431"/>
                        </a:moveTo>
                        <a:lnTo>
                          <a:pt x="741913" y="10544"/>
                        </a:lnTo>
                        <a:lnTo>
                          <a:pt x="798551" y="102982"/>
                        </a:lnTo>
                        <a:lnTo>
                          <a:pt x="855189" y="17533"/>
                        </a:lnTo>
                        <a:lnTo>
                          <a:pt x="895936" y="20032"/>
                        </a:lnTo>
                        <a:lnTo>
                          <a:pt x="909640" y="127135"/>
                        </a:lnTo>
                        <a:cubicBezTo>
                          <a:pt x="916975" y="130132"/>
                          <a:pt x="923973" y="133130"/>
                          <a:pt x="930686" y="136128"/>
                        </a:cubicBezTo>
                        <a:cubicBezTo>
                          <a:pt x="939946" y="140275"/>
                          <a:pt x="948630" y="144366"/>
                          <a:pt x="956803" y="148513"/>
                        </a:cubicBezTo>
                        <a:lnTo>
                          <a:pt x="957262" y="148740"/>
                        </a:lnTo>
                        <a:cubicBezTo>
                          <a:pt x="1072935" y="207084"/>
                          <a:pt x="1089449" y="266689"/>
                          <a:pt x="1125915" y="341628"/>
                        </a:cubicBezTo>
                        <a:cubicBezTo>
                          <a:pt x="1172664" y="437527"/>
                          <a:pt x="1221066" y="732119"/>
                          <a:pt x="1221066" y="732119"/>
                        </a:cubicBezTo>
                        <a:lnTo>
                          <a:pt x="1423950" y="1240618"/>
                        </a:lnTo>
                        <a:lnTo>
                          <a:pt x="1175235" y="1378220"/>
                        </a:lnTo>
                        <a:lnTo>
                          <a:pt x="1136257" y="1300955"/>
                        </a:lnTo>
                        <a:lnTo>
                          <a:pt x="1122151" y="1257754"/>
                        </a:lnTo>
                        <a:lnTo>
                          <a:pt x="1115625" y="1103353"/>
                        </a:lnTo>
                        <a:lnTo>
                          <a:pt x="752663" y="1103353"/>
                        </a:lnTo>
                        <a:lnTo>
                          <a:pt x="712428" y="1103295"/>
                        </a:lnTo>
                        <a:lnTo>
                          <a:pt x="355583" y="1103295"/>
                        </a:lnTo>
                        <a:lnTo>
                          <a:pt x="350267" y="909782"/>
                        </a:lnTo>
                        <a:lnTo>
                          <a:pt x="285516" y="1297942"/>
                        </a:lnTo>
                        <a:lnTo>
                          <a:pt x="1250" y="1311286"/>
                        </a:lnTo>
                        <a:cubicBezTo>
                          <a:pt x="1250" y="1311286"/>
                          <a:pt x="-4351" y="907054"/>
                          <a:pt x="49771" y="673195"/>
                        </a:cubicBezTo>
                        <a:cubicBezTo>
                          <a:pt x="84232" y="524232"/>
                          <a:pt x="252597" y="247423"/>
                          <a:pt x="412047" y="152258"/>
                        </a:cubicBezTo>
                        <a:cubicBezTo>
                          <a:pt x="437536" y="137037"/>
                          <a:pt x="471369" y="126350"/>
                          <a:pt x="509145" y="118969"/>
                        </a:cubicBezTo>
                        <a:cubicBezTo>
                          <a:pt x="521010" y="116620"/>
                          <a:pt x="533257" y="114608"/>
                          <a:pt x="545738" y="112897"/>
                        </a:cubicBezTo>
                        <a:lnTo>
                          <a:pt x="578465" y="431"/>
                        </a:lnTo>
                        <a:close/>
                        <a:moveTo>
                          <a:pt x="759433" y="1143541"/>
                        </a:moveTo>
                        <a:cubicBezTo>
                          <a:pt x="759433" y="1156414"/>
                          <a:pt x="748940" y="1166849"/>
                          <a:pt x="735992" y="1166849"/>
                        </a:cubicBezTo>
                        <a:cubicBezTo>
                          <a:pt x="723038" y="1166849"/>
                          <a:pt x="712544" y="1156414"/>
                          <a:pt x="712544" y="1143541"/>
                        </a:cubicBezTo>
                        <a:cubicBezTo>
                          <a:pt x="712544" y="1130669"/>
                          <a:pt x="723038" y="1120233"/>
                          <a:pt x="735992" y="1120233"/>
                        </a:cubicBezTo>
                        <a:cubicBezTo>
                          <a:pt x="748940" y="1120233"/>
                          <a:pt x="759433" y="1130669"/>
                          <a:pt x="759433" y="1143541"/>
                        </a:cubicBezTo>
                        <a:close/>
                        <a:moveTo>
                          <a:pt x="1017338" y="1144838"/>
                        </a:moveTo>
                        <a:cubicBezTo>
                          <a:pt x="1017338" y="1157717"/>
                          <a:pt x="1006845" y="1168146"/>
                          <a:pt x="993891" y="1168146"/>
                        </a:cubicBezTo>
                        <a:cubicBezTo>
                          <a:pt x="980948" y="1168146"/>
                          <a:pt x="970449" y="1157717"/>
                          <a:pt x="970449" y="1144838"/>
                        </a:cubicBezTo>
                        <a:cubicBezTo>
                          <a:pt x="970449" y="1131960"/>
                          <a:pt x="980948" y="1121530"/>
                          <a:pt x="993891" y="1121530"/>
                        </a:cubicBezTo>
                        <a:cubicBezTo>
                          <a:pt x="1006845" y="1121530"/>
                          <a:pt x="1017338" y="1131960"/>
                          <a:pt x="1017338" y="1144838"/>
                        </a:cubicBezTo>
                        <a:close/>
                      </a:path>
                    </a:pathLst>
                  </a:custGeom>
                  <a:solidFill>
                    <a:srgbClr val="EFEF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0" name="Freihandform: Form 79">
                    <a:extLst>
                      <a:ext uri="{FF2B5EF4-FFF2-40B4-BE49-F238E27FC236}">
                        <a16:creationId xmlns:a16="http://schemas.microsoft.com/office/drawing/2014/main" id="{0ED6FF46-0A5E-A756-A37B-606D8661958D}"/>
                      </a:ext>
                    </a:extLst>
                  </p:cNvPr>
                  <p:cNvSpPr/>
                  <p:nvPr/>
                </p:nvSpPr>
                <p:spPr>
                  <a:xfrm rot="10800000" flipV="1">
                    <a:off x="18953692" y="3522693"/>
                    <a:ext cx="137801" cy="715958"/>
                  </a:xfrm>
                  <a:custGeom>
                    <a:avLst/>
                    <a:gdLst>
                      <a:gd name="connsiteX0" fmla="*/ 10391 w 137801"/>
                      <a:gd name="connsiteY0" fmla="*/ 4443 h 715958"/>
                      <a:gd name="connsiteX1" fmla="*/ 93839 w 137801"/>
                      <a:gd name="connsiteY1" fmla="*/ 431 h 715958"/>
                      <a:gd name="connsiteX2" fmla="*/ 112150 w 137801"/>
                      <a:gd name="connsiteY2" fmla="*/ 3325 h 715958"/>
                      <a:gd name="connsiteX3" fmla="*/ 112150 w 137801"/>
                      <a:gd name="connsiteY3" fmla="*/ 15038 h 715958"/>
                      <a:gd name="connsiteX4" fmla="*/ 107863 w 137801"/>
                      <a:gd name="connsiteY4" fmla="*/ 22195 h 715958"/>
                      <a:gd name="connsiteX5" fmla="*/ 83712 w 137801"/>
                      <a:gd name="connsiteY5" fmla="*/ 51379 h 715958"/>
                      <a:gd name="connsiteX6" fmla="*/ 82118 w 137801"/>
                      <a:gd name="connsiteY6" fmla="*/ 56173 h 715958"/>
                      <a:gd name="connsiteX7" fmla="*/ 85404 w 137801"/>
                      <a:gd name="connsiteY7" fmla="*/ 60572 h 715958"/>
                      <a:gd name="connsiteX8" fmla="*/ 98818 w 137801"/>
                      <a:gd name="connsiteY8" fmla="*/ 71239 h 715958"/>
                      <a:gd name="connsiteX9" fmla="*/ 103419 w 137801"/>
                      <a:gd name="connsiteY9" fmla="*/ 77352 h 715958"/>
                      <a:gd name="connsiteX10" fmla="*/ 106543 w 137801"/>
                      <a:gd name="connsiteY10" fmla="*/ 86549 h 715958"/>
                      <a:gd name="connsiteX11" fmla="*/ 138855 w 137801"/>
                      <a:gd name="connsiteY11" fmla="*/ 716390 h 715958"/>
                      <a:gd name="connsiteX12" fmla="*/ 57490 w 137801"/>
                      <a:gd name="connsiteY12" fmla="*/ 704943 h 715958"/>
                      <a:gd name="connsiteX13" fmla="*/ 38096 w 137801"/>
                      <a:gd name="connsiteY13" fmla="*/ 100995 h 715958"/>
                      <a:gd name="connsiteX14" fmla="*/ 39475 w 137801"/>
                      <a:gd name="connsiteY14" fmla="*/ 89978 h 715958"/>
                      <a:gd name="connsiteX15" fmla="*/ 42564 w 137801"/>
                      <a:gd name="connsiteY15" fmla="*/ 79741 h 715958"/>
                      <a:gd name="connsiteX16" fmla="*/ 50323 w 137801"/>
                      <a:gd name="connsiteY16" fmla="*/ 67221 h 715958"/>
                      <a:gd name="connsiteX17" fmla="*/ 52022 w 137801"/>
                      <a:gd name="connsiteY17" fmla="*/ 62405 h 715958"/>
                      <a:gd name="connsiteX18" fmla="*/ 48846 w 137801"/>
                      <a:gd name="connsiteY18" fmla="*/ 58303 h 715958"/>
                      <a:gd name="connsiteX19" fmla="*/ 6278 w 137801"/>
                      <a:gd name="connsiteY19" fmla="*/ 19376 h 715958"/>
                      <a:gd name="connsiteX20" fmla="*/ 1294 w 137801"/>
                      <a:gd name="connsiteY20" fmla="*/ 10363 h 715958"/>
                      <a:gd name="connsiteX21" fmla="*/ 10391 w 137801"/>
                      <a:gd name="connsiteY21" fmla="*/ 4443 h 715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7801" h="715958">
                        <a:moveTo>
                          <a:pt x="10391" y="4443"/>
                        </a:moveTo>
                        <a:lnTo>
                          <a:pt x="93839" y="431"/>
                        </a:lnTo>
                        <a:cubicBezTo>
                          <a:pt x="103471" y="462"/>
                          <a:pt x="109573" y="1426"/>
                          <a:pt x="112150" y="3325"/>
                        </a:cubicBezTo>
                        <a:cubicBezTo>
                          <a:pt x="114721" y="5224"/>
                          <a:pt x="114721" y="9128"/>
                          <a:pt x="112150" y="15038"/>
                        </a:cubicBezTo>
                        <a:lnTo>
                          <a:pt x="107863" y="22195"/>
                        </a:lnTo>
                        <a:lnTo>
                          <a:pt x="83712" y="51379"/>
                        </a:lnTo>
                        <a:cubicBezTo>
                          <a:pt x="82321" y="52795"/>
                          <a:pt x="81786" y="54394"/>
                          <a:pt x="82118" y="56173"/>
                        </a:cubicBezTo>
                        <a:cubicBezTo>
                          <a:pt x="82444" y="57952"/>
                          <a:pt x="83537" y="59419"/>
                          <a:pt x="85404" y="60572"/>
                        </a:cubicBezTo>
                        <a:lnTo>
                          <a:pt x="98818" y="71239"/>
                        </a:lnTo>
                        <a:cubicBezTo>
                          <a:pt x="101110" y="73777"/>
                          <a:pt x="102645" y="75815"/>
                          <a:pt x="103419" y="77352"/>
                        </a:cubicBezTo>
                        <a:cubicBezTo>
                          <a:pt x="104198" y="78889"/>
                          <a:pt x="105240" y="81955"/>
                          <a:pt x="106543" y="86549"/>
                        </a:cubicBezTo>
                        <a:lnTo>
                          <a:pt x="138855" y="716390"/>
                        </a:lnTo>
                        <a:lnTo>
                          <a:pt x="57490" y="704943"/>
                        </a:lnTo>
                        <a:lnTo>
                          <a:pt x="38096" y="100995"/>
                        </a:lnTo>
                        <a:cubicBezTo>
                          <a:pt x="38114" y="97942"/>
                          <a:pt x="38573" y="94269"/>
                          <a:pt x="39475" y="89978"/>
                        </a:cubicBezTo>
                        <a:cubicBezTo>
                          <a:pt x="40377" y="85687"/>
                          <a:pt x="41406" y="82275"/>
                          <a:pt x="42564" y="79741"/>
                        </a:cubicBezTo>
                        <a:lnTo>
                          <a:pt x="50323" y="67221"/>
                        </a:lnTo>
                        <a:cubicBezTo>
                          <a:pt x="51743" y="65743"/>
                          <a:pt x="52307" y="64138"/>
                          <a:pt x="52022" y="62405"/>
                        </a:cubicBezTo>
                        <a:cubicBezTo>
                          <a:pt x="51731" y="60673"/>
                          <a:pt x="50672" y="59305"/>
                          <a:pt x="48846" y="58303"/>
                        </a:cubicBezTo>
                        <a:lnTo>
                          <a:pt x="6278" y="19376"/>
                        </a:lnTo>
                        <a:cubicBezTo>
                          <a:pt x="2050" y="16622"/>
                          <a:pt x="386" y="13617"/>
                          <a:pt x="1294" y="10363"/>
                        </a:cubicBezTo>
                        <a:cubicBezTo>
                          <a:pt x="2195" y="7109"/>
                          <a:pt x="5231" y="5136"/>
                          <a:pt x="10391" y="4443"/>
                        </a:cubicBezTo>
                        <a:close/>
                      </a:path>
                    </a:pathLst>
                  </a:custGeom>
                  <a:solidFill>
                    <a:srgbClr val="19141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81" name="Freihandform: Form 80">
                    <a:extLst>
                      <a:ext uri="{FF2B5EF4-FFF2-40B4-BE49-F238E27FC236}">
                        <a16:creationId xmlns:a16="http://schemas.microsoft.com/office/drawing/2014/main" id="{F7C65554-2EEC-79B8-3252-D026FB4274DB}"/>
                      </a:ext>
                    </a:extLst>
                  </p:cNvPr>
                  <p:cNvSpPr/>
                  <p:nvPr/>
                </p:nvSpPr>
                <p:spPr>
                  <a:xfrm rot="10800000" flipV="1">
                    <a:off x="18432667" y="3462058"/>
                    <a:ext cx="1394106" cy="1476208"/>
                  </a:xfrm>
                  <a:custGeom>
                    <a:avLst/>
                    <a:gdLst>
                      <a:gd name="connsiteX0" fmla="*/ 578599 w 1394106"/>
                      <a:gd name="connsiteY0" fmla="*/ 431 h 1476208"/>
                      <a:gd name="connsiteX1" fmla="*/ 595388 w 1394106"/>
                      <a:gd name="connsiteY1" fmla="*/ 2607 h 1476208"/>
                      <a:gd name="connsiteX2" fmla="*/ 832358 w 1394106"/>
                      <a:gd name="connsiteY2" fmla="*/ 743072 h 1476208"/>
                      <a:gd name="connsiteX3" fmla="*/ 848476 w 1394106"/>
                      <a:gd name="connsiteY3" fmla="*/ 750588 h 1476208"/>
                      <a:gd name="connsiteX4" fmla="*/ 860680 w 1394106"/>
                      <a:gd name="connsiteY4" fmla="*/ 738471 h 1476208"/>
                      <a:gd name="connsiteX5" fmla="*/ 906400 w 1394106"/>
                      <a:gd name="connsiteY5" fmla="*/ 212520 h 1476208"/>
                      <a:gd name="connsiteX6" fmla="*/ 894225 w 1394106"/>
                      <a:gd name="connsiteY6" fmla="*/ 20032 h 1476208"/>
                      <a:gd name="connsiteX7" fmla="*/ 909047 w 1394106"/>
                      <a:gd name="connsiteY7" fmla="*/ 20032 h 1476208"/>
                      <a:gd name="connsiteX8" fmla="*/ 966924 w 1394106"/>
                      <a:gd name="connsiteY8" fmla="*/ 127135 h 1476208"/>
                      <a:gd name="connsiteX9" fmla="*/ 987969 w 1394106"/>
                      <a:gd name="connsiteY9" fmla="*/ 136128 h 1476208"/>
                      <a:gd name="connsiteX10" fmla="*/ 1014086 w 1394106"/>
                      <a:gd name="connsiteY10" fmla="*/ 148513 h 1476208"/>
                      <a:gd name="connsiteX11" fmla="*/ 1014546 w 1394106"/>
                      <a:gd name="connsiteY11" fmla="*/ 148740 h 1476208"/>
                      <a:gd name="connsiteX12" fmla="*/ 1126048 w 1394106"/>
                      <a:gd name="connsiteY12" fmla="*/ 341628 h 1476208"/>
                      <a:gd name="connsiteX13" fmla="*/ 1221199 w 1394106"/>
                      <a:gd name="connsiteY13" fmla="*/ 732119 h 1476208"/>
                      <a:gd name="connsiteX14" fmla="*/ 1395197 w 1394106"/>
                      <a:gd name="connsiteY14" fmla="*/ 1168065 h 1476208"/>
                      <a:gd name="connsiteX15" fmla="*/ 1135081 w 1394106"/>
                      <a:gd name="connsiteY15" fmla="*/ 1301508 h 1476208"/>
                      <a:gd name="connsiteX16" fmla="*/ 1120464 w 1394106"/>
                      <a:gd name="connsiteY16" fmla="*/ 1252996 h 1476208"/>
                      <a:gd name="connsiteX17" fmla="*/ 1120464 w 1394106"/>
                      <a:gd name="connsiteY17" fmla="*/ 1233701 h 1476208"/>
                      <a:gd name="connsiteX18" fmla="*/ 1126874 w 1394106"/>
                      <a:gd name="connsiteY18" fmla="*/ 1476640 h 1476208"/>
                      <a:gd name="connsiteX19" fmla="*/ 752796 w 1394106"/>
                      <a:gd name="connsiteY19" fmla="*/ 1472650 h 1476208"/>
                      <a:gd name="connsiteX20" fmla="*/ 712561 w 1394106"/>
                      <a:gd name="connsiteY20" fmla="*/ 1472591 h 1476208"/>
                      <a:gd name="connsiteX21" fmla="*/ 304887 w 1394106"/>
                      <a:gd name="connsiteY21" fmla="*/ 1472650 h 1476208"/>
                      <a:gd name="connsiteX22" fmla="*/ 327140 w 1394106"/>
                      <a:gd name="connsiteY22" fmla="*/ 1166448 h 1476208"/>
                      <a:gd name="connsiteX23" fmla="*/ 339336 w 1394106"/>
                      <a:gd name="connsiteY23" fmla="*/ 942152 h 1476208"/>
                      <a:gd name="connsiteX24" fmla="*/ 297124 w 1394106"/>
                      <a:gd name="connsiteY24" fmla="*/ 1218019 h 1476208"/>
                      <a:gd name="connsiteX25" fmla="*/ 1244 w 1394106"/>
                      <a:gd name="connsiteY25" fmla="*/ 1229740 h 1476208"/>
                      <a:gd name="connsiteX26" fmla="*/ 49904 w 1394106"/>
                      <a:gd name="connsiteY26" fmla="*/ 673195 h 1476208"/>
                      <a:gd name="connsiteX27" fmla="*/ 412180 w 1394106"/>
                      <a:gd name="connsiteY27" fmla="*/ 152258 h 1476208"/>
                      <a:gd name="connsiteX28" fmla="*/ 509279 w 1394106"/>
                      <a:gd name="connsiteY28" fmla="*/ 118969 h 1476208"/>
                      <a:gd name="connsiteX29" fmla="*/ 545872 w 1394106"/>
                      <a:gd name="connsiteY29" fmla="*/ 112897 h 1476208"/>
                      <a:gd name="connsiteX30" fmla="*/ 578599 w 1394106"/>
                      <a:gd name="connsiteY30" fmla="*/ 431 h 147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94106" h="1476208">
                        <a:moveTo>
                          <a:pt x="578599" y="431"/>
                        </a:moveTo>
                        <a:lnTo>
                          <a:pt x="595388" y="2607"/>
                        </a:lnTo>
                        <a:lnTo>
                          <a:pt x="832358" y="743072"/>
                        </a:lnTo>
                        <a:cubicBezTo>
                          <a:pt x="834999" y="749651"/>
                          <a:pt x="840373" y="752158"/>
                          <a:pt x="848476" y="750588"/>
                        </a:cubicBezTo>
                        <a:cubicBezTo>
                          <a:pt x="856579" y="749023"/>
                          <a:pt x="860645" y="744980"/>
                          <a:pt x="860680" y="738471"/>
                        </a:cubicBezTo>
                        <a:cubicBezTo>
                          <a:pt x="891160" y="469550"/>
                          <a:pt x="906400" y="294233"/>
                          <a:pt x="906400" y="212520"/>
                        </a:cubicBezTo>
                        <a:cubicBezTo>
                          <a:pt x="906400" y="130806"/>
                          <a:pt x="902340" y="66644"/>
                          <a:pt x="894225" y="20032"/>
                        </a:cubicBezTo>
                        <a:lnTo>
                          <a:pt x="909047" y="20032"/>
                        </a:lnTo>
                        <a:lnTo>
                          <a:pt x="966924" y="127135"/>
                        </a:lnTo>
                        <a:cubicBezTo>
                          <a:pt x="974264" y="130132"/>
                          <a:pt x="981256" y="133130"/>
                          <a:pt x="987969" y="136128"/>
                        </a:cubicBezTo>
                        <a:cubicBezTo>
                          <a:pt x="997229" y="140275"/>
                          <a:pt x="1005914" y="144366"/>
                          <a:pt x="1014086" y="148513"/>
                        </a:cubicBezTo>
                        <a:lnTo>
                          <a:pt x="1014546" y="148740"/>
                        </a:lnTo>
                        <a:cubicBezTo>
                          <a:pt x="1130218" y="207084"/>
                          <a:pt x="1089582" y="266689"/>
                          <a:pt x="1126048" y="341628"/>
                        </a:cubicBezTo>
                        <a:cubicBezTo>
                          <a:pt x="1172797" y="437527"/>
                          <a:pt x="1221199" y="732119"/>
                          <a:pt x="1221199" y="732119"/>
                        </a:cubicBezTo>
                        <a:lnTo>
                          <a:pt x="1395197" y="1168065"/>
                        </a:lnTo>
                        <a:lnTo>
                          <a:pt x="1135081" y="1301508"/>
                        </a:lnTo>
                        <a:lnTo>
                          <a:pt x="1120464" y="1252996"/>
                        </a:lnTo>
                        <a:lnTo>
                          <a:pt x="1120464" y="1233701"/>
                        </a:lnTo>
                        <a:lnTo>
                          <a:pt x="1126874" y="1476640"/>
                        </a:lnTo>
                        <a:lnTo>
                          <a:pt x="752796" y="1472650"/>
                        </a:lnTo>
                        <a:lnTo>
                          <a:pt x="712561" y="1472591"/>
                        </a:lnTo>
                        <a:lnTo>
                          <a:pt x="304887" y="1472650"/>
                        </a:lnTo>
                        <a:cubicBezTo>
                          <a:pt x="316949" y="1332255"/>
                          <a:pt x="324366" y="1230188"/>
                          <a:pt x="327140" y="1166448"/>
                        </a:cubicBezTo>
                        <a:cubicBezTo>
                          <a:pt x="329915" y="1102713"/>
                          <a:pt x="333980" y="1027944"/>
                          <a:pt x="339336" y="942152"/>
                        </a:cubicBezTo>
                        <a:lnTo>
                          <a:pt x="297124" y="1218019"/>
                        </a:lnTo>
                        <a:lnTo>
                          <a:pt x="1244" y="1229740"/>
                        </a:lnTo>
                        <a:cubicBezTo>
                          <a:pt x="1244" y="1229740"/>
                          <a:pt x="-4218" y="907054"/>
                          <a:pt x="49904" y="673195"/>
                        </a:cubicBezTo>
                        <a:cubicBezTo>
                          <a:pt x="84365" y="524232"/>
                          <a:pt x="252731" y="247423"/>
                          <a:pt x="412180" y="152258"/>
                        </a:cubicBezTo>
                        <a:cubicBezTo>
                          <a:pt x="437669" y="137037"/>
                          <a:pt x="471503" y="126350"/>
                          <a:pt x="509279" y="118969"/>
                        </a:cubicBezTo>
                        <a:cubicBezTo>
                          <a:pt x="521144" y="116620"/>
                          <a:pt x="533390" y="114608"/>
                          <a:pt x="545872" y="112897"/>
                        </a:cubicBezTo>
                        <a:lnTo>
                          <a:pt x="578599" y="431"/>
                        </a:lnTo>
                        <a:close/>
                      </a:path>
                    </a:pathLst>
                  </a:custGeom>
                  <a:solidFill>
                    <a:srgbClr val="1E465E"/>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71" name="Freihandform: Form 70">
                  <a:extLst>
                    <a:ext uri="{FF2B5EF4-FFF2-40B4-BE49-F238E27FC236}">
                      <a16:creationId xmlns:a16="http://schemas.microsoft.com/office/drawing/2014/main" id="{BEE9949C-CE75-6918-CA66-02D7D2B0BF8A}"/>
                    </a:ext>
                  </a:extLst>
                </p:cNvPr>
                <p:cNvSpPr/>
                <p:nvPr/>
              </p:nvSpPr>
              <p:spPr>
                <a:xfrm rot="10800000" flipV="1">
                  <a:off x="19294512" y="3925628"/>
                  <a:ext cx="194006" cy="478150"/>
                </a:xfrm>
                <a:custGeom>
                  <a:avLst/>
                  <a:gdLst>
                    <a:gd name="connsiteX0" fmla="*/ 1180 w 194006"/>
                    <a:gd name="connsiteY0" fmla="*/ 478582 h 478150"/>
                    <a:gd name="connsiteX1" fmla="*/ 65793 w 194006"/>
                    <a:gd name="connsiteY1" fmla="*/ 218368 h 478150"/>
                    <a:gd name="connsiteX2" fmla="*/ 195187 w 194006"/>
                    <a:gd name="connsiteY2" fmla="*/ 431 h 478150"/>
                  </a:gdLst>
                  <a:ahLst/>
                  <a:cxnLst>
                    <a:cxn ang="0">
                      <a:pos x="connsiteX0" y="connsiteY0"/>
                    </a:cxn>
                    <a:cxn ang="0">
                      <a:pos x="connsiteX1" y="connsiteY1"/>
                    </a:cxn>
                    <a:cxn ang="0">
                      <a:pos x="connsiteX2" y="connsiteY2"/>
                    </a:cxn>
                  </a:cxnLst>
                  <a:rect l="l" t="t" r="r" b="b"/>
                  <a:pathLst>
                    <a:path w="194006" h="478150">
                      <a:moveTo>
                        <a:pt x="1180" y="478582"/>
                      </a:moveTo>
                      <a:lnTo>
                        <a:pt x="65793" y="218368"/>
                      </a:lnTo>
                      <a:lnTo>
                        <a:pt x="195187" y="431"/>
                      </a:lnTo>
                    </a:path>
                  </a:pathLst>
                </a:custGeom>
                <a:noFill/>
                <a:ln w="29083"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2" name="Freihandform: Form 71">
                  <a:extLst>
                    <a:ext uri="{FF2B5EF4-FFF2-40B4-BE49-F238E27FC236}">
                      <a16:creationId xmlns:a16="http://schemas.microsoft.com/office/drawing/2014/main" id="{9A64F409-6B1F-D33A-5B76-8528C2006F4B}"/>
                    </a:ext>
                  </a:extLst>
                </p:cNvPr>
                <p:cNvSpPr/>
                <p:nvPr/>
              </p:nvSpPr>
              <p:spPr>
                <a:xfrm rot="10800000" flipV="1">
                  <a:off x="18705519" y="4204443"/>
                  <a:ext cx="68086" cy="485609"/>
                </a:xfrm>
                <a:custGeom>
                  <a:avLst/>
                  <a:gdLst>
                    <a:gd name="connsiteX0" fmla="*/ 69043 w 68086"/>
                    <a:gd name="connsiteY0" fmla="*/ 486040 h 485609"/>
                    <a:gd name="connsiteX1" fmla="*/ 981 w 68086"/>
                    <a:gd name="connsiteY1" fmla="*/ 213960 h 485609"/>
                    <a:gd name="connsiteX2" fmla="*/ 981 w 68086"/>
                    <a:gd name="connsiteY2" fmla="*/ 431 h 485609"/>
                  </a:gdLst>
                  <a:ahLst/>
                  <a:cxnLst>
                    <a:cxn ang="0">
                      <a:pos x="connsiteX0" y="connsiteY0"/>
                    </a:cxn>
                    <a:cxn ang="0">
                      <a:pos x="connsiteX1" y="connsiteY1"/>
                    </a:cxn>
                    <a:cxn ang="0">
                      <a:pos x="connsiteX2" y="connsiteY2"/>
                    </a:cxn>
                  </a:cxnLst>
                  <a:rect l="l" t="t" r="r" b="b"/>
                  <a:pathLst>
                    <a:path w="68086" h="485609">
                      <a:moveTo>
                        <a:pt x="69043" y="486040"/>
                      </a:moveTo>
                      <a:cubicBezTo>
                        <a:pt x="22788" y="357344"/>
                        <a:pt x="102" y="266648"/>
                        <a:pt x="981" y="213960"/>
                      </a:cubicBezTo>
                      <a:cubicBezTo>
                        <a:pt x="1859" y="161266"/>
                        <a:pt x="1859" y="90091"/>
                        <a:pt x="981" y="431"/>
                      </a:cubicBezTo>
                    </a:path>
                  </a:pathLst>
                </a:custGeom>
                <a:noFill/>
                <a:ln w="29083"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3" name="Freihandform: Form 72">
                  <a:extLst>
                    <a:ext uri="{FF2B5EF4-FFF2-40B4-BE49-F238E27FC236}">
                      <a16:creationId xmlns:a16="http://schemas.microsoft.com/office/drawing/2014/main" id="{81062354-FF9F-3A31-5151-98EA1119A417}"/>
                    </a:ext>
                  </a:extLst>
                </p:cNvPr>
                <p:cNvSpPr/>
                <p:nvPr/>
              </p:nvSpPr>
              <p:spPr>
                <a:xfrm rot="10800000" flipV="1">
                  <a:off x="18982259" y="4225727"/>
                  <a:ext cx="65799" cy="581202"/>
                </a:xfrm>
                <a:custGeom>
                  <a:avLst/>
                  <a:gdLst>
                    <a:gd name="connsiteX0" fmla="*/ 1051 w 65799"/>
                    <a:gd name="connsiteY0" fmla="*/ 581634 h 581202"/>
                    <a:gd name="connsiteX1" fmla="*/ 14522 w 65799"/>
                    <a:gd name="connsiteY1" fmla="*/ 345198 h 581202"/>
                    <a:gd name="connsiteX2" fmla="*/ 26517 w 65799"/>
                    <a:gd name="connsiteY2" fmla="*/ 178483 h 581202"/>
                    <a:gd name="connsiteX3" fmla="*/ 66850 w 65799"/>
                    <a:gd name="connsiteY3" fmla="*/ 431 h 581202"/>
                  </a:gdLst>
                  <a:ahLst/>
                  <a:cxnLst>
                    <a:cxn ang="0">
                      <a:pos x="connsiteX0" y="connsiteY0"/>
                    </a:cxn>
                    <a:cxn ang="0">
                      <a:pos x="connsiteX1" y="connsiteY1"/>
                    </a:cxn>
                    <a:cxn ang="0">
                      <a:pos x="connsiteX2" y="connsiteY2"/>
                    </a:cxn>
                    <a:cxn ang="0">
                      <a:pos x="connsiteX3" y="connsiteY3"/>
                    </a:cxn>
                  </a:cxnLst>
                  <a:rect l="l" t="t" r="r" b="b"/>
                  <a:pathLst>
                    <a:path w="65799" h="581202">
                      <a:moveTo>
                        <a:pt x="1051" y="581634"/>
                      </a:moveTo>
                      <a:cubicBezTo>
                        <a:pt x="1929" y="528945"/>
                        <a:pt x="6420" y="450133"/>
                        <a:pt x="14522" y="345198"/>
                      </a:cubicBezTo>
                      <a:cubicBezTo>
                        <a:pt x="16698" y="272395"/>
                        <a:pt x="20694" y="216822"/>
                        <a:pt x="26517" y="178483"/>
                      </a:cubicBezTo>
                      <a:cubicBezTo>
                        <a:pt x="32333" y="140145"/>
                        <a:pt x="45776" y="80790"/>
                        <a:pt x="66850" y="431"/>
                      </a:cubicBezTo>
                    </a:path>
                  </a:pathLst>
                </a:custGeom>
                <a:noFill/>
                <a:ln w="29083"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4" name="Freihandform: Form 73">
                  <a:extLst>
                    <a:ext uri="{FF2B5EF4-FFF2-40B4-BE49-F238E27FC236}">
                      <a16:creationId xmlns:a16="http://schemas.microsoft.com/office/drawing/2014/main" id="{CA4E2E97-D757-8D16-B9CD-33D27E748733}"/>
                    </a:ext>
                  </a:extLst>
                </p:cNvPr>
                <p:cNvSpPr/>
                <p:nvPr/>
              </p:nvSpPr>
              <p:spPr>
                <a:xfrm rot="10800000" flipV="1">
                  <a:off x="19532784" y="4683491"/>
                  <a:ext cx="293826" cy="12244"/>
                </a:xfrm>
                <a:custGeom>
                  <a:avLst/>
                  <a:gdLst>
                    <a:gd name="connsiteX0" fmla="*/ 1279 w 293826"/>
                    <a:gd name="connsiteY0" fmla="*/ 12676 h 12244"/>
                    <a:gd name="connsiteX1" fmla="*/ 295106 w 293826"/>
                    <a:gd name="connsiteY1" fmla="*/ 431 h 12244"/>
                  </a:gdLst>
                  <a:ahLst/>
                  <a:cxnLst>
                    <a:cxn ang="0">
                      <a:pos x="connsiteX0" y="connsiteY0"/>
                    </a:cxn>
                    <a:cxn ang="0">
                      <a:pos x="connsiteX1" y="connsiteY1"/>
                    </a:cxn>
                  </a:cxnLst>
                  <a:rect l="l" t="t" r="r" b="b"/>
                  <a:pathLst>
                    <a:path w="293826" h="12244">
                      <a:moveTo>
                        <a:pt x="1279" y="12676"/>
                      </a:moveTo>
                      <a:lnTo>
                        <a:pt x="295106" y="431"/>
                      </a:lnTo>
                    </a:path>
                  </a:pathLst>
                </a:custGeom>
                <a:ln w="23266"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5" name="Freihandform: Form 74">
                  <a:extLst>
                    <a:ext uri="{FF2B5EF4-FFF2-40B4-BE49-F238E27FC236}">
                      <a16:creationId xmlns:a16="http://schemas.microsoft.com/office/drawing/2014/main" id="{C3E22619-0302-0AE7-25EE-94B7885BE9DA}"/>
                    </a:ext>
                  </a:extLst>
                </p:cNvPr>
                <p:cNvSpPr/>
                <p:nvPr/>
              </p:nvSpPr>
              <p:spPr>
                <a:xfrm rot="10800000" flipV="1">
                  <a:off x="18434677" y="4628074"/>
                  <a:ext cx="256788" cy="134507"/>
                </a:xfrm>
                <a:custGeom>
                  <a:avLst/>
                  <a:gdLst>
                    <a:gd name="connsiteX0" fmla="*/ 895 w 256788"/>
                    <a:gd name="connsiteY0" fmla="*/ 134939 h 134507"/>
                    <a:gd name="connsiteX1" fmla="*/ 257683 w 256788"/>
                    <a:gd name="connsiteY1" fmla="*/ 431 h 134507"/>
                  </a:gdLst>
                  <a:ahLst/>
                  <a:cxnLst>
                    <a:cxn ang="0">
                      <a:pos x="connsiteX0" y="connsiteY0"/>
                    </a:cxn>
                    <a:cxn ang="0">
                      <a:pos x="connsiteX1" y="connsiteY1"/>
                    </a:cxn>
                  </a:cxnLst>
                  <a:rect l="l" t="t" r="r" b="b"/>
                  <a:pathLst>
                    <a:path w="256788" h="134507">
                      <a:moveTo>
                        <a:pt x="895" y="134939"/>
                      </a:moveTo>
                      <a:lnTo>
                        <a:pt x="257683" y="431"/>
                      </a:lnTo>
                    </a:path>
                  </a:pathLst>
                </a:custGeom>
                <a:ln w="23266" cap="flat">
                  <a:solidFill>
                    <a:srgbClr val="000000">
                      <a:alpha val="2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6" name="Freihandform: Form 75">
                  <a:extLst>
                    <a:ext uri="{FF2B5EF4-FFF2-40B4-BE49-F238E27FC236}">
                      <a16:creationId xmlns:a16="http://schemas.microsoft.com/office/drawing/2014/main" id="{0A027C77-0083-5658-3009-B27B8A1CE435}"/>
                    </a:ext>
                  </a:extLst>
                </p:cNvPr>
                <p:cNvSpPr/>
                <p:nvPr/>
              </p:nvSpPr>
              <p:spPr>
                <a:xfrm rot="10800000" flipV="1">
                  <a:off x="18921457" y="3495021"/>
                  <a:ext cx="244867" cy="142639"/>
                </a:xfrm>
                <a:custGeom>
                  <a:avLst/>
                  <a:gdLst>
                    <a:gd name="connsiteX0" fmla="*/ 1174 w 244867"/>
                    <a:gd name="connsiteY0" fmla="*/ 141344 h 142639"/>
                    <a:gd name="connsiteX1" fmla="*/ 45425 w 244867"/>
                    <a:gd name="connsiteY1" fmla="*/ 437 h 142639"/>
                    <a:gd name="connsiteX2" fmla="*/ 119955 w 244867"/>
                    <a:gd name="connsiteY2" fmla="*/ 88796 h 142639"/>
                    <a:gd name="connsiteX3" fmla="*/ 1174 w 244867"/>
                    <a:gd name="connsiteY3" fmla="*/ 141344 h 142639"/>
                    <a:gd name="connsiteX4" fmla="*/ 150669 w 244867"/>
                    <a:gd name="connsiteY4" fmla="*/ 87420 h 142639"/>
                    <a:gd name="connsiteX5" fmla="*/ 221941 w 244867"/>
                    <a:gd name="connsiteY5" fmla="*/ 11742 h 142639"/>
                    <a:gd name="connsiteX6" fmla="*/ 246042 w 244867"/>
                    <a:gd name="connsiteY6" fmla="*/ 143076 h 142639"/>
                    <a:gd name="connsiteX7" fmla="*/ 150669 w 244867"/>
                    <a:gd name="connsiteY7" fmla="*/ 87420 h 142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867" h="142639">
                      <a:moveTo>
                        <a:pt x="1174" y="141344"/>
                      </a:moveTo>
                      <a:lnTo>
                        <a:pt x="45425" y="437"/>
                      </a:lnTo>
                      <a:lnTo>
                        <a:pt x="119955" y="88796"/>
                      </a:lnTo>
                      <a:lnTo>
                        <a:pt x="1174" y="141344"/>
                      </a:lnTo>
                      <a:close/>
                      <a:moveTo>
                        <a:pt x="150669" y="87420"/>
                      </a:moveTo>
                      <a:lnTo>
                        <a:pt x="221941" y="11742"/>
                      </a:lnTo>
                      <a:lnTo>
                        <a:pt x="246042" y="143076"/>
                      </a:lnTo>
                      <a:lnTo>
                        <a:pt x="150669" y="87420"/>
                      </a:lnTo>
                      <a:close/>
                    </a:path>
                  </a:pathLst>
                </a:custGeom>
                <a:solidFill>
                  <a:srgbClr val="000000">
                    <a:alpha val="9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7" name="Freihandform: Form 76">
                  <a:extLst>
                    <a:ext uri="{FF2B5EF4-FFF2-40B4-BE49-F238E27FC236}">
                      <a16:creationId xmlns:a16="http://schemas.microsoft.com/office/drawing/2014/main" id="{45FB6A97-275E-C609-8986-0934FBB8B080}"/>
                    </a:ext>
                  </a:extLst>
                </p:cNvPr>
                <p:cNvSpPr/>
                <p:nvPr/>
              </p:nvSpPr>
              <p:spPr>
                <a:xfrm rot="10800000" flipV="1">
                  <a:off x="19571212" y="4702733"/>
                  <a:ext cx="45720" cy="45452"/>
                </a:xfrm>
                <a:custGeom>
                  <a:avLst/>
                  <a:gdLst>
                    <a:gd name="connsiteX0" fmla="*/ 46970 w 45720"/>
                    <a:gd name="connsiteY0" fmla="*/ 23157 h 45452"/>
                    <a:gd name="connsiteX1" fmla="*/ 24110 w 45720"/>
                    <a:gd name="connsiteY1" fmla="*/ 45884 h 45452"/>
                    <a:gd name="connsiteX2" fmla="*/ 1250 w 45720"/>
                    <a:gd name="connsiteY2" fmla="*/ 23157 h 45452"/>
                    <a:gd name="connsiteX3" fmla="*/ 24110 w 45720"/>
                    <a:gd name="connsiteY3" fmla="*/ 431 h 45452"/>
                    <a:gd name="connsiteX4" fmla="*/ 46970 w 45720"/>
                    <a:gd name="connsiteY4" fmla="*/ 23157 h 45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 h="45452">
                      <a:moveTo>
                        <a:pt x="46970" y="23157"/>
                      </a:moveTo>
                      <a:cubicBezTo>
                        <a:pt x="46970" y="35704"/>
                        <a:pt x="36734" y="45884"/>
                        <a:pt x="24110" y="45884"/>
                      </a:cubicBezTo>
                      <a:cubicBezTo>
                        <a:pt x="11485" y="45884"/>
                        <a:pt x="1250" y="35704"/>
                        <a:pt x="1250" y="23157"/>
                      </a:cubicBezTo>
                      <a:cubicBezTo>
                        <a:pt x="1250" y="10605"/>
                        <a:pt x="11485" y="431"/>
                        <a:pt x="24110" y="431"/>
                      </a:cubicBezTo>
                      <a:cubicBezTo>
                        <a:pt x="36734" y="431"/>
                        <a:pt x="46970" y="10605"/>
                        <a:pt x="46970" y="23157"/>
                      </a:cubicBezTo>
                    </a:path>
                  </a:pathLst>
                </a:custGeom>
                <a:solidFill>
                  <a:srgbClr val="000000">
                    <a:alpha val="2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78" name="Freihandform: Form 77">
                  <a:extLst>
                    <a:ext uri="{FF2B5EF4-FFF2-40B4-BE49-F238E27FC236}">
                      <a16:creationId xmlns:a16="http://schemas.microsoft.com/office/drawing/2014/main" id="{262E8DD2-8216-7161-9AB8-4DD8782C2E0E}"/>
                    </a:ext>
                  </a:extLst>
                </p:cNvPr>
                <p:cNvSpPr/>
                <p:nvPr/>
              </p:nvSpPr>
              <p:spPr>
                <a:xfrm rot="10800000" flipV="1">
                  <a:off x="18432595" y="4667326"/>
                  <a:ext cx="45720" cy="45452"/>
                </a:xfrm>
                <a:custGeom>
                  <a:avLst/>
                  <a:gdLst>
                    <a:gd name="connsiteX0" fmla="*/ 46578 w 45720"/>
                    <a:gd name="connsiteY0" fmla="*/ 23157 h 45452"/>
                    <a:gd name="connsiteX1" fmla="*/ 23718 w 45720"/>
                    <a:gd name="connsiteY1" fmla="*/ 45884 h 45452"/>
                    <a:gd name="connsiteX2" fmla="*/ 858 w 45720"/>
                    <a:gd name="connsiteY2" fmla="*/ 23157 h 45452"/>
                    <a:gd name="connsiteX3" fmla="*/ 23718 w 45720"/>
                    <a:gd name="connsiteY3" fmla="*/ 431 h 45452"/>
                    <a:gd name="connsiteX4" fmla="*/ 46578 w 45720"/>
                    <a:gd name="connsiteY4" fmla="*/ 23157 h 45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 h="45452">
                      <a:moveTo>
                        <a:pt x="46578" y="23157"/>
                      </a:moveTo>
                      <a:cubicBezTo>
                        <a:pt x="46578" y="35716"/>
                        <a:pt x="36341" y="45884"/>
                        <a:pt x="23718" y="45884"/>
                      </a:cubicBezTo>
                      <a:cubicBezTo>
                        <a:pt x="11090" y="45884"/>
                        <a:pt x="858" y="35716"/>
                        <a:pt x="858" y="23157"/>
                      </a:cubicBezTo>
                      <a:cubicBezTo>
                        <a:pt x="858" y="10605"/>
                        <a:pt x="11090" y="431"/>
                        <a:pt x="23718" y="431"/>
                      </a:cubicBezTo>
                      <a:cubicBezTo>
                        <a:pt x="36341" y="431"/>
                        <a:pt x="46578" y="10605"/>
                        <a:pt x="46578" y="23157"/>
                      </a:cubicBezTo>
                    </a:path>
                  </a:pathLst>
                </a:custGeom>
                <a:solidFill>
                  <a:srgbClr val="000000">
                    <a:alpha val="20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
            <p:nvSpPr>
              <p:cNvPr id="66" name="Freihandform: Form 65">
                <a:extLst>
                  <a:ext uri="{FF2B5EF4-FFF2-40B4-BE49-F238E27FC236}">
                    <a16:creationId xmlns:a16="http://schemas.microsoft.com/office/drawing/2014/main" id="{EED939B5-BC83-1D18-B13A-8741B337D295}"/>
                  </a:ext>
                </a:extLst>
              </p:cNvPr>
              <p:cNvSpPr/>
              <p:nvPr/>
            </p:nvSpPr>
            <p:spPr>
              <a:xfrm rot="10800000" flipV="1">
                <a:off x="18988279" y="4576176"/>
                <a:ext cx="46889" cy="46615"/>
              </a:xfrm>
              <a:custGeom>
                <a:avLst/>
                <a:gdLst>
                  <a:gd name="connsiteX0" fmla="*/ 47919 w 46889"/>
                  <a:gd name="connsiteY0" fmla="*/ 23709 h 46615"/>
                  <a:gd name="connsiteX1" fmla="*/ 24477 w 46889"/>
                  <a:gd name="connsiteY1" fmla="*/ 47017 h 46615"/>
                  <a:gd name="connsiteX2" fmla="*/ 1030 w 46889"/>
                  <a:gd name="connsiteY2" fmla="*/ 23709 h 46615"/>
                  <a:gd name="connsiteX3" fmla="*/ 24477 w 46889"/>
                  <a:gd name="connsiteY3" fmla="*/ 401 h 46615"/>
                  <a:gd name="connsiteX4" fmla="*/ 47919 w 46889"/>
                  <a:gd name="connsiteY4" fmla="*/ 23709 h 4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89" h="46615">
                    <a:moveTo>
                      <a:pt x="47919" y="23709"/>
                    </a:moveTo>
                    <a:cubicBezTo>
                      <a:pt x="47919" y="36587"/>
                      <a:pt x="37426" y="47017"/>
                      <a:pt x="24477" y="47017"/>
                    </a:cubicBezTo>
                    <a:cubicBezTo>
                      <a:pt x="11529" y="47017"/>
                      <a:pt x="1030" y="36587"/>
                      <a:pt x="1030" y="23709"/>
                    </a:cubicBezTo>
                    <a:cubicBezTo>
                      <a:pt x="1030" y="10836"/>
                      <a:pt x="11529" y="401"/>
                      <a:pt x="24477" y="401"/>
                    </a:cubicBezTo>
                    <a:cubicBezTo>
                      <a:pt x="37426" y="401"/>
                      <a:pt x="47919" y="10836"/>
                      <a:pt x="47919" y="23709"/>
                    </a:cubicBezTo>
                    <a:close/>
                  </a:path>
                </a:pathLst>
              </a:custGeom>
              <a:solidFill>
                <a:srgbClr val="000000">
                  <a:alpha val="65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67" name="Freihandform: Form 66">
                <a:extLst>
                  <a:ext uri="{FF2B5EF4-FFF2-40B4-BE49-F238E27FC236}">
                    <a16:creationId xmlns:a16="http://schemas.microsoft.com/office/drawing/2014/main" id="{0775B70E-EEFC-1E23-CC09-F24F018D8A9A}"/>
                  </a:ext>
                </a:extLst>
              </p:cNvPr>
              <p:cNvSpPr/>
              <p:nvPr/>
            </p:nvSpPr>
            <p:spPr>
              <a:xfrm rot="10800000" flipV="1">
                <a:off x="18987547" y="4441116"/>
                <a:ext cx="46894" cy="46615"/>
              </a:xfrm>
              <a:custGeom>
                <a:avLst/>
                <a:gdLst>
                  <a:gd name="connsiteX0" fmla="*/ 47925 w 46894"/>
                  <a:gd name="connsiteY0" fmla="*/ 23715 h 46615"/>
                  <a:gd name="connsiteX1" fmla="*/ 24471 w 46894"/>
                  <a:gd name="connsiteY1" fmla="*/ 47017 h 46615"/>
                  <a:gd name="connsiteX2" fmla="*/ 1030 w 46894"/>
                  <a:gd name="connsiteY2" fmla="*/ 23715 h 46615"/>
                  <a:gd name="connsiteX3" fmla="*/ 24471 w 46894"/>
                  <a:gd name="connsiteY3" fmla="*/ 401 h 46615"/>
                  <a:gd name="connsiteX4" fmla="*/ 47925 w 46894"/>
                  <a:gd name="connsiteY4" fmla="*/ 23715 h 4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94" h="46615">
                    <a:moveTo>
                      <a:pt x="47925" y="23715"/>
                    </a:moveTo>
                    <a:cubicBezTo>
                      <a:pt x="47925" y="36587"/>
                      <a:pt x="37431" y="47017"/>
                      <a:pt x="24471" y="47017"/>
                    </a:cubicBezTo>
                    <a:cubicBezTo>
                      <a:pt x="11529" y="47017"/>
                      <a:pt x="1030" y="36587"/>
                      <a:pt x="1030" y="23715"/>
                    </a:cubicBezTo>
                    <a:cubicBezTo>
                      <a:pt x="1030" y="10830"/>
                      <a:pt x="11529" y="401"/>
                      <a:pt x="24471" y="401"/>
                    </a:cubicBezTo>
                    <a:cubicBezTo>
                      <a:pt x="37431" y="401"/>
                      <a:pt x="47925" y="10830"/>
                      <a:pt x="47925" y="23715"/>
                    </a:cubicBezTo>
                    <a:close/>
                  </a:path>
                </a:pathLst>
              </a:custGeom>
              <a:solidFill>
                <a:srgbClr val="000000">
                  <a:alpha val="65000"/>
                </a:srgbClr>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grpSp>
        <p:nvGrpSpPr>
          <p:cNvPr id="100" name="Grafik 10">
            <a:extLst>
              <a:ext uri="{FF2B5EF4-FFF2-40B4-BE49-F238E27FC236}">
                <a16:creationId xmlns:a16="http://schemas.microsoft.com/office/drawing/2014/main" id="{0F569551-A18D-BDD8-2F01-F00BD150668E}"/>
              </a:ext>
            </a:extLst>
          </p:cNvPr>
          <p:cNvGrpSpPr/>
          <p:nvPr/>
        </p:nvGrpSpPr>
        <p:grpSpPr>
          <a:xfrm>
            <a:off x="1419433" y="4672642"/>
            <a:ext cx="2291242" cy="1972664"/>
            <a:chOff x="16589236" y="4341848"/>
            <a:chExt cx="3797784" cy="3269734"/>
          </a:xfrm>
        </p:grpSpPr>
        <p:sp>
          <p:nvSpPr>
            <p:cNvPr id="101" name="Freihandform: Form 100">
              <a:extLst>
                <a:ext uri="{FF2B5EF4-FFF2-40B4-BE49-F238E27FC236}">
                  <a16:creationId xmlns:a16="http://schemas.microsoft.com/office/drawing/2014/main" id="{0A8F34EC-514B-B7F8-918F-FFF3F1115E91}"/>
                </a:ext>
              </a:extLst>
            </p:cNvPr>
            <p:cNvSpPr/>
            <p:nvPr/>
          </p:nvSpPr>
          <p:spPr>
            <a:xfrm rot="10800000" flipV="1">
              <a:off x="19972986" y="4705981"/>
              <a:ext cx="287960" cy="610348"/>
            </a:xfrm>
            <a:custGeom>
              <a:avLst/>
              <a:gdLst>
                <a:gd name="connsiteX0" fmla="*/ 289086 w 287960"/>
                <a:gd name="connsiteY0" fmla="*/ 610930 h 610348"/>
                <a:gd name="connsiteX1" fmla="*/ 1126 w 287960"/>
                <a:gd name="connsiteY1" fmla="*/ 582 h 610348"/>
              </a:gdLst>
              <a:ahLst/>
              <a:cxnLst>
                <a:cxn ang="0">
                  <a:pos x="connsiteX0" y="connsiteY0"/>
                </a:cxn>
                <a:cxn ang="0">
                  <a:pos x="connsiteX1" y="connsiteY1"/>
                </a:cxn>
              </a:cxnLst>
              <a:rect l="l" t="t" r="r" b="b"/>
              <a:pathLst>
                <a:path w="287960" h="610348">
                  <a:moveTo>
                    <a:pt x="289086" y="610930"/>
                  </a:moveTo>
                  <a:lnTo>
                    <a:pt x="1126" y="582"/>
                  </a:lnTo>
                </a:path>
              </a:pathLst>
            </a:custGeom>
            <a:ln w="69799"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2" name="Freihandform: Form 101">
              <a:extLst>
                <a:ext uri="{FF2B5EF4-FFF2-40B4-BE49-F238E27FC236}">
                  <a16:creationId xmlns:a16="http://schemas.microsoft.com/office/drawing/2014/main" id="{91A49AB6-3596-D806-CAC0-930BE0201754}"/>
                </a:ext>
              </a:extLst>
            </p:cNvPr>
            <p:cNvSpPr/>
            <p:nvPr/>
          </p:nvSpPr>
          <p:spPr>
            <a:xfrm rot="10800000" flipV="1">
              <a:off x="19653353" y="4358503"/>
              <a:ext cx="607586" cy="347471"/>
            </a:xfrm>
            <a:custGeom>
              <a:avLst/>
              <a:gdLst>
                <a:gd name="connsiteX0" fmla="*/ 608658 w 607587"/>
                <a:gd name="connsiteY0" fmla="*/ 582 h 347472"/>
                <a:gd name="connsiteX1" fmla="*/ 1071 w 607587"/>
                <a:gd name="connsiteY1" fmla="*/ 348055 h 347472"/>
              </a:gdLst>
              <a:ahLst/>
              <a:cxnLst>
                <a:cxn ang="0">
                  <a:pos x="connsiteX0" y="connsiteY0"/>
                </a:cxn>
                <a:cxn ang="0">
                  <a:pos x="connsiteX1" y="connsiteY1"/>
                </a:cxn>
              </a:cxnLst>
              <a:rect l="l" t="t" r="r" b="b"/>
              <a:pathLst>
                <a:path w="607587" h="347472">
                  <a:moveTo>
                    <a:pt x="608658" y="582"/>
                  </a:moveTo>
                  <a:lnTo>
                    <a:pt x="1071" y="348055"/>
                  </a:lnTo>
                </a:path>
              </a:pathLst>
            </a:custGeom>
            <a:ln w="69799"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3" name="Freihandform: Form 102">
              <a:extLst>
                <a:ext uri="{FF2B5EF4-FFF2-40B4-BE49-F238E27FC236}">
                  <a16:creationId xmlns:a16="http://schemas.microsoft.com/office/drawing/2014/main" id="{654F6006-17ED-619B-11FB-47592E051598}"/>
                </a:ext>
              </a:extLst>
            </p:cNvPr>
            <p:cNvSpPr/>
            <p:nvPr/>
          </p:nvSpPr>
          <p:spPr>
            <a:xfrm rot="10800000" flipV="1">
              <a:off x="19412586" y="4366005"/>
              <a:ext cx="247841" cy="5816"/>
            </a:xfrm>
            <a:custGeom>
              <a:avLst/>
              <a:gdLst>
                <a:gd name="connsiteX0" fmla="*/ 926 w 247841"/>
                <a:gd name="connsiteY0" fmla="*/ 582 h 5816"/>
                <a:gd name="connsiteX1" fmla="*/ 248768 w 247841"/>
                <a:gd name="connsiteY1" fmla="*/ 582 h 5816"/>
              </a:gdLst>
              <a:ahLst/>
              <a:cxnLst>
                <a:cxn ang="0">
                  <a:pos x="connsiteX0" y="connsiteY0"/>
                </a:cxn>
                <a:cxn ang="0">
                  <a:pos x="connsiteX1" y="connsiteY1"/>
                </a:cxn>
              </a:cxnLst>
              <a:rect l="l" t="t" r="r" b="b"/>
              <a:pathLst>
                <a:path w="247841" h="5816">
                  <a:moveTo>
                    <a:pt x="926" y="582"/>
                  </a:moveTo>
                  <a:lnTo>
                    <a:pt x="248768" y="582"/>
                  </a:lnTo>
                </a:path>
              </a:pathLst>
            </a:custGeom>
            <a:ln w="69799"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4" name="Freihandform: Form 103">
              <a:extLst>
                <a:ext uri="{FF2B5EF4-FFF2-40B4-BE49-F238E27FC236}">
                  <a16:creationId xmlns:a16="http://schemas.microsoft.com/office/drawing/2014/main" id="{1FCE2BA6-D3D2-971D-27EF-5D0BAC56E303}"/>
                </a:ext>
              </a:extLst>
            </p:cNvPr>
            <p:cNvSpPr/>
            <p:nvPr/>
          </p:nvSpPr>
          <p:spPr>
            <a:xfrm rot="10800000" flipV="1">
              <a:off x="19617900" y="5282841"/>
              <a:ext cx="540374" cy="88991"/>
            </a:xfrm>
            <a:custGeom>
              <a:avLst/>
              <a:gdLst>
                <a:gd name="connsiteX0" fmla="*/ 1047 w 540374"/>
                <a:gd name="connsiteY0" fmla="*/ 89573 h 88991"/>
                <a:gd name="connsiteX1" fmla="*/ 541421 w 540374"/>
                <a:gd name="connsiteY1" fmla="*/ 89573 h 88991"/>
                <a:gd name="connsiteX2" fmla="*/ 452424 w 540374"/>
                <a:gd name="connsiteY2" fmla="*/ 582 h 88991"/>
                <a:gd name="connsiteX3" fmla="*/ 90044 w 540374"/>
                <a:gd name="connsiteY3" fmla="*/ 582 h 88991"/>
                <a:gd name="connsiteX4" fmla="*/ 1047 w 540374"/>
                <a:gd name="connsiteY4" fmla="*/ 89573 h 8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374" h="88991">
                  <a:moveTo>
                    <a:pt x="1047" y="89573"/>
                  </a:moveTo>
                  <a:lnTo>
                    <a:pt x="541421" y="89573"/>
                  </a:lnTo>
                  <a:cubicBezTo>
                    <a:pt x="541421" y="40427"/>
                    <a:pt x="501576" y="582"/>
                    <a:pt x="452424" y="582"/>
                  </a:cubicBezTo>
                  <a:lnTo>
                    <a:pt x="90044" y="582"/>
                  </a:lnTo>
                  <a:cubicBezTo>
                    <a:pt x="40892" y="582"/>
                    <a:pt x="1047" y="40427"/>
                    <a:pt x="1047" y="89573"/>
                  </a:cubicBezTo>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5" name="Freihandform: Form 104">
              <a:extLst>
                <a:ext uri="{FF2B5EF4-FFF2-40B4-BE49-F238E27FC236}">
                  <a16:creationId xmlns:a16="http://schemas.microsoft.com/office/drawing/2014/main" id="{F88CAA87-25BC-B42C-ED02-1FE0140B6266}"/>
                </a:ext>
              </a:extLst>
            </p:cNvPr>
            <p:cNvSpPr/>
            <p:nvPr/>
          </p:nvSpPr>
          <p:spPr>
            <a:xfrm rot="10800000" flipV="1">
              <a:off x="19184904" y="4341848"/>
              <a:ext cx="455361" cy="227676"/>
            </a:xfrm>
            <a:custGeom>
              <a:avLst/>
              <a:gdLst>
                <a:gd name="connsiteX0" fmla="*/ 456245 w 455361"/>
                <a:gd name="connsiteY0" fmla="*/ 228258 h 227676"/>
                <a:gd name="connsiteX1" fmla="*/ 228570 w 455361"/>
                <a:gd name="connsiteY1" fmla="*/ 582 h 227676"/>
                <a:gd name="connsiteX2" fmla="*/ 883 w 455361"/>
                <a:gd name="connsiteY2" fmla="*/ 228258 h 227676"/>
              </a:gdLst>
              <a:ahLst/>
              <a:cxnLst>
                <a:cxn ang="0">
                  <a:pos x="connsiteX0" y="connsiteY0"/>
                </a:cxn>
                <a:cxn ang="0">
                  <a:pos x="connsiteX1" y="connsiteY1"/>
                </a:cxn>
                <a:cxn ang="0">
                  <a:pos x="connsiteX2" y="connsiteY2"/>
                </a:cxn>
              </a:cxnLst>
              <a:rect l="l" t="t" r="r" b="b"/>
              <a:pathLst>
                <a:path w="455361" h="227676">
                  <a:moveTo>
                    <a:pt x="456245" y="228258"/>
                  </a:moveTo>
                  <a:cubicBezTo>
                    <a:pt x="456245" y="102516"/>
                    <a:pt x="354312" y="582"/>
                    <a:pt x="228570" y="582"/>
                  </a:cubicBezTo>
                  <a:cubicBezTo>
                    <a:pt x="102817" y="582"/>
                    <a:pt x="883" y="102516"/>
                    <a:pt x="883" y="228258"/>
                  </a:cubicBezTo>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6" name="Freihandform: Form 105">
              <a:extLst>
                <a:ext uri="{FF2B5EF4-FFF2-40B4-BE49-F238E27FC236}">
                  <a16:creationId xmlns:a16="http://schemas.microsoft.com/office/drawing/2014/main" id="{75F049FF-CC1C-1F99-54BD-5CD813A315CF}"/>
                </a:ext>
              </a:extLst>
            </p:cNvPr>
            <p:cNvSpPr/>
            <p:nvPr/>
          </p:nvSpPr>
          <p:spPr>
            <a:xfrm rot="10800000" flipV="1">
              <a:off x="19816153" y="5522400"/>
              <a:ext cx="364620" cy="2089182"/>
            </a:xfrm>
            <a:custGeom>
              <a:avLst/>
              <a:gdLst>
                <a:gd name="connsiteX0" fmla="*/ 1293 w 364620"/>
                <a:gd name="connsiteY0" fmla="*/ 2089765 h 2089182"/>
                <a:gd name="connsiteX1" fmla="*/ 52326 w 364620"/>
                <a:gd name="connsiteY1" fmla="*/ 2089765 h 2089182"/>
                <a:gd name="connsiteX2" fmla="*/ 365913 w 364620"/>
                <a:gd name="connsiteY2" fmla="*/ 582 h 2089182"/>
                <a:gd name="connsiteX3" fmla="*/ 189445 w 364620"/>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20" h="2089182">
                  <a:moveTo>
                    <a:pt x="1293" y="2089765"/>
                  </a:moveTo>
                  <a:lnTo>
                    <a:pt x="52326" y="2089765"/>
                  </a:lnTo>
                  <a:lnTo>
                    <a:pt x="365913" y="582"/>
                  </a:lnTo>
                  <a:lnTo>
                    <a:pt x="189445" y="582"/>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7" name="Freihandform: Form 106">
              <a:extLst>
                <a:ext uri="{FF2B5EF4-FFF2-40B4-BE49-F238E27FC236}">
                  <a16:creationId xmlns:a16="http://schemas.microsoft.com/office/drawing/2014/main" id="{F9251FB4-8141-A70E-172A-CF23A7D7BE82}"/>
                </a:ext>
              </a:extLst>
            </p:cNvPr>
            <p:cNvSpPr/>
            <p:nvPr/>
          </p:nvSpPr>
          <p:spPr>
            <a:xfrm rot="10800000" flipV="1">
              <a:off x="18922765" y="5522400"/>
              <a:ext cx="364619" cy="2089182"/>
            </a:xfrm>
            <a:custGeom>
              <a:avLst/>
              <a:gdLst>
                <a:gd name="connsiteX0" fmla="*/ 985 w 364619"/>
                <a:gd name="connsiteY0" fmla="*/ 2089765 h 2089182"/>
                <a:gd name="connsiteX1" fmla="*/ 52022 w 364619"/>
                <a:gd name="connsiteY1" fmla="*/ 2089765 h 2089182"/>
                <a:gd name="connsiteX2" fmla="*/ 365605 w 364619"/>
                <a:gd name="connsiteY2" fmla="*/ 582 h 2089182"/>
                <a:gd name="connsiteX3" fmla="*/ 189135 w 364619"/>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19" h="2089182">
                  <a:moveTo>
                    <a:pt x="985" y="2089765"/>
                  </a:moveTo>
                  <a:lnTo>
                    <a:pt x="52022" y="2089765"/>
                  </a:lnTo>
                  <a:lnTo>
                    <a:pt x="365605" y="582"/>
                  </a:lnTo>
                  <a:lnTo>
                    <a:pt x="189135" y="582"/>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8" name="Freihandform: Form 107">
              <a:extLst>
                <a:ext uri="{FF2B5EF4-FFF2-40B4-BE49-F238E27FC236}">
                  <a16:creationId xmlns:a16="http://schemas.microsoft.com/office/drawing/2014/main" id="{7F69D6F1-AAC8-DF7F-7961-DEEB7AA8AB95}"/>
                </a:ext>
              </a:extLst>
            </p:cNvPr>
            <p:cNvSpPr/>
            <p:nvPr/>
          </p:nvSpPr>
          <p:spPr>
            <a:xfrm rot="10800000" flipV="1">
              <a:off x="17505154" y="5370919"/>
              <a:ext cx="2881866" cy="151480"/>
            </a:xfrm>
            <a:custGeom>
              <a:avLst/>
              <a:gdLst>
                <a:gd name="connsiteX0" fmla="*/ 931 w 2881866"/>
                <a:gd name="connsiteY0" fmla="*/ 152063 h 151480"/>
                <a:gd name="connsiteX1" fmla="*/ 2882797 w 2881866"/>
                <a:gd name="connsiteY1" fmla="*/ 152063 h 151480"/>
                <a:gd name="connsiteX2" fmla="*/ 2882797 w 2881866"/>
                <a:gd name="connsiteY2" fmla="*/ 582 h 151480"/>
                <a:gd name="connsiteX3" fmla="*/ 931 w 2881866"/>
                <a:gd name="connsiteY3" fmla="*/ 582 h 151480"/>
              </a:gdLst>
              <a:ahLst/>
              <a:cxnLst>
                <a:cxn ang="0">
                  <a:pos x="connsiteX0" y="connsiteY0"/>
                </a:cxn>
                <a:cxn ang="0">
                  <a:pos x="connsiteX1" y="connsiteY1"/>
                </a:cxn>
                <a:cxn ang="0">
                  <a:pos x="connsiteX2" y="connsiteY2"/>
                </a:cxn>
                <a:cxn ang="0">
                  <a:pos x="connsiteX3" y="connsiteY3"/>
                </a:cxn>
              </a:cxnLst>
              <a:rect l="l" t="t" r="r" b="b"/>
              <a:pathLst>
                <a:path w="2881866" h="151480">
                  <a:moveTo>
                    <a:pt x="931" y="152063"/>
                  </a:moveTo>
                  <a:lnTo>
                    <a:pt x="2882797" y="152063"/>
                  </a:lnTo>
                  <a:lnTo>
                    <a:pt x="2882797" y="582"/>
                  </a:lnTo>
                  <a:lnTo>
                    <a:pt x="931" y="582"/>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09" name="Freihandform: Form 108">
              <a:extLst>
                <a:ext uri="{FF2B5EF4-FFF2-40B4-BE49-F238E27FC236}">
                  <a16:creationId xmlns:a16="http://schemas.microsoft.com/office/drawing/2014/main" id="{7A8F6460-95BF-4EF2-D6A0-6D0010D762E5}"/>
                </a:ext>
              </a:extLst>
            </p:cNvPr>
            <p:cNvSpPr/>
            <p:nvPr/>
          </p:nvSpPr>
          <p:spPr>
            <a:xfrm rot="10800000" flipV="1">
              <a:off x="16589236" y="5370919"/>
              <a:ext cx="1124339" cy="151480"/>
            </a:xfrm>
            <a:custGeom>
              <a:avLst/>
              <a:gdLst>
                <a:gd name="connsiteX0" fmla="*/ 314 w 1124339"/>
                <a:gd name="connsiteY0" fmla="*/ 152063 h 151480"/>
                <a:gd name="connsiteX1" fmla="*/ 1124654 w 1124339"/>
                <a:gd name="connsiteY1" fmla="*/ 152063 h 151480"/>
                <a:gd name="connsiteX2" fmla="*/ 1124654 w 1124339"/>
                <a:gd name="connsiteY2" fmla="*/ 582 h 151480"/>
                <a:gd name="connsiteX3" fmla="*/ 314 w 1124339"/>
                <a:gd name="connsiteY3" fmla="*/ 582 h 151480"/>
              </a:gdLst>
              <a:ahLst/>
              <a:cxnLst>
                <a:cxn ang="0">
                  <a:pos x="connsiteX0" y="connsiteY0"/>
                </a:cxn>
                <a:cxn ang="0">
                  <a:pos x="connsiteX1" y="connsiteY1"/>
                </a:cxn>
                <a:cxn ang="0">
                  <a:pos x="connsiteX2" y="connsiteY2"/>
                </a:cxn>
                <a:cxn ang="0">
                  <a:pos x="connsiteX3" y="connsiteY3"/>
                </a:cxn>
              </a:cxnLst>
              <a:rect l="l" t="t" r="r" b="b"/>
              <a:pathLst>
                <a:path w="1124339" h="151480">
                  <a:moveTo>
                    <a:pt x="314" y="152063"/>
                  </a:moveTo>
                  <a:lnTo>
                    <a:pt x="1124654" y="152063"/>
                  </a:lnTo>
                  <a:lnTo>
                    <a:pt x="1124654" y="582"/>
                  </a:lnTo>
                  <a:lnTo>
                    <a:pt x="314" y="582"/>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0" name="Freihandform: Form 109">
              <a:extLst>
                <a:ext uri="{FF2B5EF4-FFF2-40B4-BE49-F238E27FC236}">
                  <a16:creationId xmlns:a16="http://schemas.microsoft.com/office/drawing/2014/main" id="{FF8469CE-74B4-4B51-084E-FD3B521FB8AC}"/>
                </a:ext>
              </a:extLst>
            </p:cNvPr>
            <p:cNvSpPr/>
            <p:nvPr/>
          </p:nvSpPr>
          <p:spPr>
            <a:xfrm rot="10800000" flipV="1">
              <a:off x="16680891" y="5522400"/>
              <a:ext cx="364620" cy="2089182"/>
            </a:xfrm>
            <a:custGeom>
              <a:avLst/>
              <a:gdLst>
                <a:gd name="connsiteX0" fmla="*/ 313804 w 364620"/>
                <a:gd name="connsiteY0" fmla="*/ 2089765 h 2089182"/>
                <a:gd name="connsiteX1" fmla="*/ 364835 w 364620"/>
                <a:gd name="connsiteY1" fmla="*/ 2089765 h 2089182"/>
                <a:gd name="connsiteX2" fmla="*/ 176685 w 364620"/>
                <a:gd name="connsiteY2" fmla="*/ 582 h 2089182"/>
                <a:gd name="connsiteX3" fmla="*/ 215 w 364620"/>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20" h="2089182">
                  <a:moveTo>
                    <a:pt x="313804" y="2089765"/>
                  </a:moveTo>
                  <a:lnTo>
                    <a:pt x="364835" y="2089765"/>
                  </a:lnTo>
                  <a:lnTo>
                    <a:pt x="176685" y="582"/>
                  </a:lnTo>
                  <a:lnTo>
                    <a:pt x="215" y="582"/>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1" name="Freihandform: Form 110">
              <a:extLst>
                <a:ext uri="{FF2B5EF4-FFF2-40B4-BE49-F238E27FC236}">
                  <a16:creationId xmlns:a16="http://schemas.microsoft.com/office/drawing/2014/main" id="{624257CF-9A54-84C5-EB5F-3642B0529C49}"/>
                </a:ext>
              </a:extLst>
            </p:cNvPr>
            <p:cNvSpPr/>
            <p:nvPr/>
          </p:nvSpPr>
          <p:spPr>
            <a:xfrm rot="10800000" flipV="1">
              <a:off x="17577724" y="5522400"/>
              <a:ext cx="364620" cy="2089182"/>
            </a:xfrm>
            <a:custGeom>
              <a:avLst/>
              <a:gdLst>
                <a:gd name="connsiteX0" fmla="*/ 314112 w 364620"/>
                <a:gd name="connsiteY0" fmla="*/ 2089765 h 2089182"/>
                <a:gd name="connsiteX1" fmla="*/ 365143 w 364620"/>
                <a:gd name="connsiteY1" fmla="*/ 2089765 h 2089182"/>
                <a:gd name="connsiteX2" fmla="*/ 176993 w 364620"/>
                <a:gd name="connsiteY2" fmla="*/ 582 h 2089182"/>
                <a:gd name="connsiteX3" fmla="*/ 523 w 364620"/>
                <a:gd name="connsiteY3" fmla="*/ 582 h 2089182"/>
              </a:gdLst>
              <a:ahLst/>
              <a:cxnLst>
                <a:cxn ang="0">
                  <a:pos x="connsiteX0" y="connsiteY0"/>
                </a:cxn>
                <a:cxn ang="0">
                  <a:pos x="connsiteX1" y="connsiteY1"/>
                </a:cxn>
                <a:cxn ang="0">
                  <a:pos x="connsiteX2" y="connsiteY2"/>
                </a:cxn>
                <a:cxn ang="0">
                  <a:pos x="connsiteX3" y="connsiteY3"/>
                </a:cxn>
              </a:cxnLst>
              <a:rect l="l" t="t" r="r" b="b"/>
              <a:pathLst>
                <a:path w="364620" h="2089182">
                  <a:moveTo>
                    <a:pt x="314112" y="2089765"/>
                  </a:moveTo>
                  <a:lnTo>
                    <a:pt x="365143" y="2089765"/>
                  </a:lnTo>
                  <a:lnTo>
                    <a:pt x="176993" y="582"/>
                  </a:lnTo>
                  <a:lnTo>
                    <a:pt x="523" y="582"/>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112" name="Grafik 10">
            <a:extLst>
              <a:ext uri="{FF2B5EF4-FFF2-40B4-BE49-F238E27FC236}">
                <a16:creationId xmlns:a16="http://schemas.microsoft.com/office/drawing/2014/main" id="{45E0A38B-5E6B-4273-AE35-D96A749D5139}"/>
              </a:ext>
            </a:extLst>
          </p:cNvPr>
          <p:cNvGrpSpPr/>
          <p:nvPr/>
        </p:nvGrpSpPr>
        <p:grpSpPr>
          <a:xfrm>
            <a:off x="1834155" y="4922768"/>
            <a:ext cx="900333" cy="374887"/>
            <a:chOff x="17276647" y="4740646"/>
            <a:chExt cx="1492321" cy="621384"/>
          </a:xfrm>
        </p:grpSpPr>
        <p:sp>
          <p:nvSpPr>
            <p:cNvPr id="113" name="Freihandform: Form 112">
              <a:extLst>
                <a:ext uri="{FF2B5EF4-FFF2-40B4-BE49-F238E27FC236}">
                  <a16:creationId xmlns:a16="http://schemas.microsoft.com/office/drawing/2014/main" id="{3F8C1C6E-1754-6ACD-B538-46774964A320}"/>
                </a:ext>
              </a:extLst>
            </p:cNvPr>
            <p:cNvSpPr/>
            <p:nvPr/>
          </p:nvSpPr>
          <p:spPr>
            <a:xfrm rot="10800000" flipV="1">
              <a:off x="17276647" y="4740646"/>
              <a:ext cx="937241" cy="574167"/>
            </a:xfrm>
            <a:custGeom>
              <a:avLst/>
              <a:gdLst>
                <a:gd name="connsiteX0" fmla="*/ 178911 w 937241"/>
                <a:gd name="connsiteY0" fmla="*/ 651 h 574167"/>
                <a:gd name="connsiteX1" fmla="*/ 938038 w 937241"/>
                <a:gd name="connsiteY1" fmla="*/ 651 h 574167"/>
                <a:gd name="connsiteX2" fmla="*/ 759916 w 937241"/>
                <a:gd name="connsiteY2" fmla="*/ 574818 h 574167"/>
                <a:gd name="connsiteX3" fmla="*/ 796 w 937241"/>
                <a:gd name="connsiteY3" fmla="*/ 574818 h 574167"/>
              </a:gdLst>
              <a:ahLst/>
              <a:cxnLst>
                <a:cxn ang="0">
                  <a:pos x="connsiteX0" y="connsiteY0"/>
                </a:cxn>
                <a:cxn ang="0">
                  <a:pos x="connsiteX1" y="connsiteY1"/>
                </a:cxn>
                <a:cxn ang="0">
                  <a:pos x="connsiteX2" y="connsiteY2"/>
                </a:cxn>
                <a:cxn ang="0">
                  <a:pos x="connsiteX3" y="connsiteY3"/>
                </a:cxn>
              </a:cxnLst>
              <a:rect l="l" t="t" r="r" b="b"/>
              <a:pathLst>
                <a:path w="937241" h="574167">
                  <a:moveTo>
                    <a:pt x="178911" y="651"/>
                  </a:moveTo>
                  <a:lnTo>
                    <a:pt x="938038" y="651"/>
                  </a:lnTo>
                  <a:lnTo>
                    <a:pt x="759916" y="574818"/>
                  </a:lnTo>
                  <a:lnTo>
                    <a:pt x="796" y="574818"/>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4" name="Freihandform: Form 113">
              <a:extLst>
                <a:ext uri="{FF2B5EF4-FFF2-40B4-BE49-F238E27FC236}">
                  <a16:creationId xmlns:a16="http://schemas.microsoft.com/office/drawing/2014/main" id="{9A520E57-2E8C-EBFA-EBC8-3D068E99B5D8}"/>
                </a:ext>
              </a:extLst>
            </p:cNvPr>
            <p:cNvSpPr/>
            <p:nvPr/>
          </p:nvSpPr>
          <p:spPr>
            <a:xfrm rot="10800000" flipV="1">
              <a:off x="17330086" y="4777580"/>
              <a:ext cx="831388" cy="490247"/>
            </a:xfrm>
            <a:custGeom>
              <a:avLst/>
              <a:gdLst>
                <a:gd name="connsiteX0" fmla="*/ 832185 w 831388"/>
                <a:gd name="connsiteY0" fmla="*/ 651 h 490247"/>
                <a:gd name="connsiteX1" fmla="*/ 680122 w 831388"/>
                <a:gd name="connsiteY1" fmla="*/ 490898 h 490247"/>
                <a:gd name="connsiteX2" fmla="*/ 796 w 831388"/>
                <a:gd name="connsiteY2" fmla="*/ 490898 h 490247"/>
                <a:gd name="connsiteX3" fmla="*/ 152859 w 831388"/>
                <a:gd name="connsiteY3" fmla="*/ 651 h 490247"/>
              </a:gdLst>
              <a:ahLst/>
              <a:cxnLst>
                <a:cxn ang="0">
                  <a:pos x="connsiteX0" y="connsiteY0"/>
                </a:cxn>
                <a:cxn ang="0">
                  <a:pos x="connsiteX1" y="connsiteY1"/>
                </a:cxn>
                <a:cxn ang="0">
                  <a:pos x="connsiteX2" y="connsiteY2"/>
                </a:cxn>
                <a:cxn ang="0">
                  <a:pos x="connsiteX3" y="connsiteY3"/>
                </a:cxn>
              </a:cxnLst>
              <a:rect l="l" t="t" r="r" b="b"/>
              <a:pathLst>
                <a:path w="831388" h="490247">
                  <a:moveTo>
                    <a:pt x="832185" y="651"/>
                  </a:moveTo>
                  <a:lnTo>
                    <a:pt x="680122" y="490898"/>
                  </a:lnTo>
                  <a:lnTo>
                    <a:pt x="796" y="490898"/>
                  </a:lnTo>
                  <a:lnTo>
                    <a:pt x="152859" y="651"/>
                  </a:lnTo>
                  <a:close/>
                </a:path>
              </a:pathLst>
            </a:custGeom>
            <a:solidFill>
              <a:srgbClr val="FFFFF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5" name="Freihandform: Form 114">
              <a:extLst>
                <a:ext uri="{FF2B5EF4-FFF2-40B4-BE49-F238E27FC236}">
                  <a16:creationId xmlns:a16="http://schemas.microsoft.com/office/drawing/2014/main" id="{FF51F97B-0881-7C95-3EDC-46714D402FC6}"/>
                </a:ext>
              </a:extLst>
            </p:cNvPr>
            <p:cNvSpPr/>
            <p:nvPr/>
          </p:nvSpPr>
          <p:spPr>
            <a:xfrm rot="10800000" flipV="1">
              <a:off x="17417780" y="4929806"/>
              <a:ext cx="564863" cy="23437"/>
            </a:xfrm>
            <a:custGeom>
              <a:avLst/>
              <a:gdLst>
                <a:gd name="connsiteX0" fmla="*/ 565644 w 564863"/>
                <a:gd name="connsiteY0" fmla="*/ 651 h 23437"/>
                <a:gd name="connsiteX1" fmla="*/ 558402 w 564863"/>
                <a:gd name="connsiteY1" fmla="*/ 24089 h 23437"/>
                <a:gd name="connsiteX2" fmla="*/ 781 w 564863"/>
                <a:gd name="connsiteY2" fmla="*/ 24089 h 23437"/>
                <a:gd name="connsiteX3" fmla="*/ 8022 w 564863"/>
                <a:gd name="connsiteY3" fmla="*/ 651 h 23437"/>
              </a:gdLst>
              <a:ahLst/>
              <a:cxnLst>
                <a:cxn ang="0">
                  <a:pos x="connsiteX0" y="connsiteY0"/>
                </a:cxn>
                <a:cxn ang="0">
                  <a:pos x="connsiteX1" y="connsiteY1"/>
                </a:cxn>
                <a:cxn ang="0">
                  <a:pos x="connsiteX2" y="connsiteY2"/>
                </a:cxn>
                <a:cxn ang="0">
                  <a:pos x="connsiteX3" y="connsiteY3"/>
                </a:cxn>
              </a:cxnLst>
              <a:rect l="l" t="t" r="r" b="b"/>
              <a:pathLst>
                <a:path w="564863" h="23437">
                  <a:moveTo>
                    <a:pt x="565644" y="651"/>
                  </a:moveTo>
                  <a:lnTo>
                    <a:pt x="558402" y="24089"/>
                  </a:lnTo>
                  <a:lnTo>
                    <a:pt x="781" y="24089"/>
                  </a:lnTo>
                  <a:lnTo>
                    <a:pt x="8022"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6" name="Freihandform: Form 115">
              <a:extLst>
                <a:ext uri="{FF2B5EF4-FFF2-40B4-BE49-F238E27FC236}">
                  <a16:creationId xmlns:a16="http://schemas.microsoft.com/office/drawing/2014/main" id="{A09BD7D4-3CB2-3346-528E-656CC6B35FB3}"/>
                </a:ext>
              </a:extLst>
            </p:cNvPr>
            <p:cNvSpPr/>
            <p:nvPr/>
          </p:nvSpPr>
          <p:spPr>
            <a:xfrm rot="10800000" flipV="1">
              <a:off x="17429792" y="4978622"/>
              <a:ext cx="546609" cy="23437"/>
            </a:xfrm>
            <a:custGeom>
              <a:avLst/>
              <a:gdLst>
                <a:gd name="connsiteX0" fmla="*/ 547391 w 546609"/>
                <a:gd name="connsiteY0" fmla="*/ 651 h 23437"/>
                <a:gd name="connsiteX1" fmla="*/ 540144 w 546609"/>
                <a:gd name="connsiteY1" fmla="*/ 24088 h 23437"/>
                <a:gd name="connsiteX2" fmla="*/ 782 w 546609"/>
                <a:gd name="connsiteY2" fmla="*/ 24088 h 23437"/>
                <a:gd name="connsiteX3" fmla="*/ 8023 w 546609"/>
                <a:gd name="connsiteY3" fmla="*/ 651 h 23437"/>
              </a:gdLst>
              <a:ahLst/>
              <a:cxnLst>
                <a:cxn ang="0">
                  <a:pos x="connsiteX0" y="connsiteY0"/>
                </a:cxn>
                <a:cxn ang="0">
                  <a:pos x="connsiteX1" y="connsiteY1"/>
                </a:cxn>
                <a:cxn ang="0">
                  <a:pos x="connsiteX2" y="connsiteY2"/>
                </a:cxn>
                <a:cxn ang="0">
                  <a:pos x="connsiteX3" y="connsiteY3"/>
                </a:cxn>
              </a:cxnLst>
              <a:rect l="l" t="t" r="r" b="b"/>
              <a:pathLst>
                <a:path w="546609" h="23437">
                  <a:moveTo>
                    <a:pt x="547391" y="651"/>
                  </a:moveTo>
                  <a:lnTo>
                    <a:pt x="540144" y="24088"/>
                  </a:lnTo>
                  <a:lnTo>
                    <a:pt x="782" y="24088"/>
                  </a:lnTo>
                  <a:lnTo>
                    <a:pt x="8023"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7" name="Freihandform: Form 116">
              <a:extLst>
                <a:ext uri="{FF2B5EF4-FFF2-40B4-BE49-F238E27FC236}">
                  <a16:creationId xmlns:a16="http://schemas.microsoft.com/office/drawing/2014/main" id="{1879EDAF-4BBB-E97F-DA4F-84242A40E44D}"/>
                </a:ext>
              </a:extLst>
            </p:cNvPr>
            <p:cNvSpPr/>
            <p:nvPr/>
          </p:nvSpPr>
          <p:spPr>
            <a:xfrm rot="10800000" flipV="1">
              <a:off x="17444619" y="5021335"/>
              <a:ext cx="394489" cy="23443"/>
            </a:xfrm>
            <a:custGeom>
              <a:avLst/>
              <a:gdLst>
                <a:gd name="connsiteX0" fmla="*/ 395250 w 394489"/>
                <a:gd name="connsiteY0" fmla="*/ 651 h 23443"/>
                <a:gd name="connsiteX1" fmla="*/ 388008 w 394489"/>
                <a:gd name="connsiteY1" fmla="*/ 24094 h 23443"/>
                <a:gd name="connsiteX2" fmla="*/ 760 w 394489"/>
                <a:gd name="connsiteY2" fmla="*/ 24094 h 23443"/>
                <a:gd name="connsiteX3" fmla="*/ 8002 w 394489"/>
                <a:gd name="connsiteY3" fmla="*/ 651 h 23443"/>
              </a:gdLst>
              <a:ahLst/>
              <a:cxnLst>
                <a:cxn ang="0">
                  <a:pos x="connsiteX0" y="connsiteY0"/>
                </a:cxn>
                <a:cxn ang="0">
                  <a:pos x="connsiteX1" y="connsiteY1"/>
                </a:cxn>
                <a:cxn ang="0">
                  <a:pos x="connsiteX2" y="connsiteY2"/>
                </a:cxn>
                <a:cxn ang="0">
                  <a:pos x="connsiteX3" y="connsiteY3"/>
                </a:cxn>
              </a:cxnLst>
              <a:rect l="l" t="t" r="r" b="b"/>
              <a:pathLst>
                <a:path w="394489" h="23443">
                  <a:moveTo>
                    <a:pt x="395250" y="651"/>
                  </a:moveTo>
                  <a:lnTo>
                    <a:pt x="388008" y="24094"/>
                  </a:lnTo>
                  <a:lnTo>
                    <a:pt x="760" y="24094"/>
                  </a:lnTo>
                  <a:lnTo>
                    <a:pt x="8002"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8" name="Freihandform: Form 117">
              <a:extLst>
                <a:ext uri="{FF2B5EF4-FFF2-40B4-BE49-F238E27FC236}">
                  <a16:creationId xmlns:a16="http://schemas.microsoft.com/office/drawing/2014/main" id="{D5B4BB0D-FE55-BD89-62A7-BEDC8210CBCD}"/>
                </a:ext>
              </a:extLst>
            </p:cNvPr>
            <p:cNvSpPr/>
            <p:nvPr/>
          </p:nvSpPr>
          <p:spPr>
            <a:xfrm rot="10800000" flipV="1">
              <a:off x="18009854" y="5314812"/>
              <a:ext cx="759114" cy="47218"/>
            </a:xfrm>
            <a:custGeom>
              <a:avLst/>
              <a:gdLst>
                <a:gd name="connsiteX0" fmla="*/ 1017 w 759114"/>
                <a:gd name="connsiteY0" fmla="*/ 47870 h 47218"/>
                <a:gd name="connsiteX1" fmla="*/ 760132 w 759114"/>
                <a:gd name="connsiteY1" fmla="*/ 47870 h 47218"/>
                <a:gd name="connsiteX2" fmla="*/ 760132 w 759114"/>
                <a:gd name="connsiteY2" fmla="*/ 651 h 47218"/>
                <a:gd name="connsiteX3" fmla="*/ 1017 w 759114"/>
                <a:gd name="connsiteY3" fmla="*/ 651 h 47218"/>
              </a:gdLst>
              <a:ahLst/>
              <a:cxnLst>
                <a:cxn ang="0">
                  <a:pos x="connsiteX0" y="connsiteY0"/>
                </a:cxn>
                <a:cxn ang="0">
                  <a:pos x="connsiteX1" y="connsiteY1"/>
                </a:cxn>
                <a:cxn ang="0">
                  <a:pos x="connsiteX2" y="connsiteY2"/>
                </a:cxn>
                <a:cxn ang="0">
                  <a:pos x="connsiteX3" y="connsiteY3"/>
                </a:cxn>
              </a:cxnLst>
              <a:rect l="l" t="t" r="r" b="b"/>
              <a:pathLst>
                <a:path w="759114" h="47218">
                  <a:moveTo>
                    <a:pt x="1017" y="47870"/>
                  </a:moveTo>
                  <a:lnTo>
                    <a:pt x="760132" y="47870"/>
                  </a:lnTo>
                  <a:lnTo>
                    <a:pt x="760132" y="651"/>
                  </a:lnTo>
                  <a:lnTo>
                    <a:pt x="1017" y="651"/>
                  </a:lnTo>
                  <a:close/>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19" name="Freihandform: Form 118">
              <a:extLst>
                <a:ext uri="{FF2B5EF4-FFF2-40B4-BE49-F238E27FC236}">
                  <a16:creationId xmlns:a16="http://schemas.microsoft.com/office/drawing/2014/main" id="{E9E6EE47-D3D5-D4F8-9DAB-6854209BC89B}"/>
                </a:ext>
              </a:extLst>
            </p:cNvPr>
            <p:cNvSpPr/>
            <p:nvPr/>
          </p:nvSpPr>
          <p:spPr>
            <a:xfrm rot="10800000" flipV="1">
              <a:off x="17455042" y="5314812"/>
              <a:ext cx="554811" cy="47218"/>
            </a:xfrm>
            <a:custGeom>
              <a:avLst/>
              <a:gdLst>
                <a:gd name="connsiteX0" fmla="*/ 792 w 554811"/>
                <a:gd name="connsiteY0" fmla="*/ 47870 h 47218"/>
                <a:gd name="connsiteX1" fmla="*/ 555603 w 554811"/>
                <a:gd name="connsiteY1" fmla="*/ 47870 h 47218"/>
                <a:gd name="connsiteX2" fmla="*/ 555603 w 554811"/>
                <a:gd name="connsiteY2" fmla="*/ 651 h 47218"/>
                <a:gd name="connsiteX3" fmla="*/ 792 w 554811"/>
                <a:gd name="connsiteY3" fmla="*/ 651 h 47218"/>
              </a:gdLst>
              <a:ahLst/>
              <a:cxnLst>
                <a:cxn ang="0">
                  <a:pos x="connsiteX0" y="connsiteY0"/>
                </a:cxn>
                <a:cxn ang="0">
                  <a:pos x="connsiteX1" y="connsiteY1"/>
                </a:cxn>
                <a:cxn ang="0">
                  <a:pos x="connsiteX2" y="connsiteY2"/>
                </a:cxn>
                <a:cxn ang="0">
                  <a:pos x="connsiteX3" y="connsiteY3"/>
                </a:cxn>
              </a:cxnLst>
              <a:rect l="l" t="t" r="r" b="b"/>
              <a:pathLst>
                <a:path w="554811" h="47218">
                  <a:moveTo>
                    <a:pt x="792" y="47870"/>
                  </a:moveTo>
                  <a:lnTo>
                    <a:pt x="555603" y="47870"/>
                  </a:lnTo>
                  <a:lnTo>
                    <a:pt x="555603" y="651"/>
                  </a:lnTo>
                  <a:lnTo>
                    <a:pt x="792" y="651"/>
                  </a:lnTo>
                  <a:close/>
                </a:path>
              </a:pathLst>
            </a:custGeom>
            <a:solidFill>
              <a:srgbClr val="ECF5FD"/>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0" name="Freihandform: Form 119">
              <a:extLst>
                <a:ext uri="{FF2B5EF4-FFF2-40B4-BE49-F238E27FC236}">
                  <a16:creationId xmlns:a16="http://schemas.microsoft.com/office/drawing/2014/main" id="{EAC5CC8E-266C-8327-8768-DD594A5830D7}"/>
                </a:ext>
              </a:extLst>
            </p:cNvPr>
            <p:cNvSpPr/>
            <p:nvPr/>
          </p:nvSpPr>
          <p:spPr>
            <a:xfrm rot="10800000" flipV="1">
              <a:off x="17386573" y="4838277"/>
              <a:ext cx="564863" cy="23443"/>
            </a:xfrm>
            <a:custGeom>
              <a:avLst/>
              <a:gdLst>
                <a:gd name="connsiteX0" fmla="*/ 565633 w 564863"/>
                <a:gd name="connsiteY0" fmla="*/ 651 h 23443"/>
                <a:gd name="connsiteX1" fmla="*/ 558391 w 564863"/>
                <a:gd name="connsiteY1" fmla="*/ 24094 h 23443"/>
                <a:gd name="connsiteX2" fmla="*/ 770 w 564863"/>
                <a:gd name="connsiteY2" fmla="*/ 24094 h 23443"/>
                <a:gd name="connsiteX3" fmla="*/ 8006 w 564863"/>
                <a:gd name="connsiteY3" fmla="*/ 651 h 23443"/>
              </a:gdLst>
              <a:ahLst/>
              <a:cxnLst>
                <a:cxn ang="0">
                  <a:pos x="connsiteX0" y="connsiteY0"/>
                </a:cxn>
                <a:cxn ang="0">
                  <a:pos x="connsiteX1" y="connsiteY1"/>
                </a:cxn>
                <a:cxn ang="0">
                  <a:pos x="connsiteX2" y="connsiteY2"/>
                </a:cxn>
                <a:cxn ang="0">
                  <a:pos x="connsiteX3" y="connsiteY3"/>
                </a:cxn>
              </a:cxnLst>
              <a:rect l="l" t="t" r="r" b="b"/>
              <a:pathLst>
                <a:path w="564863" h="23443">
                  <a:moveTo>
                    <a:pt x="565633" y="651"/>
                  </a:moveTo>
                  <a:lnTo>
                    <a:pt x="558391" y="24094"/>
                  </a:lnTo>
                  <a:lnTo>
                    <a:pt x="770" y="24094"/>
                  </a:lnTo>
                  <a:lnTo>
                    <a:pt x="8006"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1" name="Freihandform: Form 120">
              <a:extLst>
                <a:ext uri="{FF2B5EF4-FFF2-40B4-BE49-F238E27FC236}">
                  <a16:creationId xmlns:a16="http://schemas.microsoft.com/office/drawing/2014/main" id="{05B4E434-3EDE-92D4-1DC4-34FED8F96BAC}"/>
                </a:ext>
              </a:extLst>
            </p:cNvPr>
            <p:cNvSpPr/>
            <p:nvPr/>
          </p:nvSpPr>
          <p:spPr>
            <a:xfrm rot="10800000" flipV="1">
              <a:off x="17403738" y="4880991"/>
              <a:ext cx="504013" cy="23443"/>
            </a:xfrm>
            <a:custGeom>
              <a:avLst/>
              <a:gdLst>
                <a:gd name="connsiteX0" fmla="*/ 504779 w 504013"/>
                <a:gd name="connsiteY0" fmla="*/ 651 h 23443"/>
                <a:gd name="connsiteX1" fmla="*/ 497543 w 504013"/>
                <a:gd name="connsiteY1" fmla="*/ 24094 h 23443"/>
                <a:gd name="connsiteX2" fmla="*/ 765 w 504013"/>
                <a:gd name="connsiteY2" fmla="*/ 24094 h 23443"/>
                <a:gd name="connsiteX3" fmla="*/ 8007 w 504013"/>
                <a:gd name="connsiteY3" fmla="*/ 651 h 23443"/>
              </a:gdLst>
              <a:ahLst/>
              <a:cxnLst>
                <a:cxn ang="0">
                  <a:pos x="connsiteX0" y="connsiteY0"/>
                </a:cxn>
                <a:cxn ang="0">
                  <a:pos x="connsiteX1" y="connsiteY1"/>
                </a:cxn>
                <a:cxn ang="0">
                  <a:pos x="connsiteX2" y="connsiteY2"/>
                </a:cxn>
                <a:cxn ang="0">
                  <a:pos x="connsiteX3" y="connsiteY3"/>
                </a:cxn>
              </a:cxnLst>
              <a:rect l="l" t="t" r="r" b="b"/>
              <a:pathLst>
                <a:path w="504013" h="23443">
                  <a:moveTo>
                    <a:pt x="504779" y="651"/>
                  </a:moveTo>
                  <a:lnTo>
                    <a:pt x="497543" y="24094"/>
                  </a:lnTo>
                  <a:lnTo>
                    <a:pt x="765" y="24094"/>
                  </a:lnTo>
                  <a:lnTo>
                    <a:pt x="8007" y="65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2" name="Freihandform: Form 121">
              <a:extLst>
                <a:ext uri="{FF2B5EF4-FFF2-40B4-BE49-F238E27FC236}">
                  <a16:creationId xmlns:a16="http://schemas.microsoft.com/office/drawing/2014/main" id="{43076C26-C1AD-5EEC-A9DE-72D3E168DAF4}"/>
                </a:ext>
              </a:extLst>
            </p:cNvPr>
            <p:cNvSpPr/>
            <p:nvPr/>
          </p:nvSpPr>
          <p:spPr>
            <a:xfrm rot="10800000" flipV="1">
              <a:off x="17616482" y="4740646"/>
              <a:ext cx="104696" cy="42011"/>
            </a:xfrm>
            <a:custGeom>
              <a:avLst/>
              <a:gdLst>
                <a:gd name="connsiteX0" fmla="*/ 105466 w 104696"/>
                <a:gd name="connsiteY0" fmla="*/ 31429 h 42011"/>
                <a:gd name="connsiteX1" fmla="*/ 10588 w 104696"/>
                <a:gd name="connsiteY1" fmla="*/ 42663 h 42011"/>
                <a:gd name="connsiteX2" fmla="*/ 2986 w 104696"/>
                <a:gd name="connsiteY2" fmla="*/ 30996 h 42011"/>
                <a:gd name="connsiteX3" fmla="*/ 7994 w 104696"/>
                <a:gd name="connsiteY3" fmla="*/ 20354 h 42011"/>
                <a:gd name="connsiteX4" fmla="*/ 770 w 104696"/>
                <a:gd name="connsiteY4" fmla="*/ 11885 h 42011"/>
                <a:gd name="connsiteX5" fmla="*/ 89406 w 104696"/>
                <a:gd name="connsiteY5" fmla="*/ 651 h 42011"/>
                <a:gd name="connsiteX6" fmla="*/ 102796 w 104696"/>
                <a:gd name="connsiteY6" fmla="*/ 8468 h 42011"/>
                <a:gd name="connsiteX7" fmla="*/ 91587 w 104696"/>
                <a:gd name="connsiteY7" fmla="*/ 19421 h 4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696" h="42011">
                  <a:moveTo>
                    <a:pt x="105466" y="31429"/>
                  </a:moveTo>
                  <a:lnTo>
                    <a:pt x="10588" y="42663"/>
                  </a:lnTo>
                  <a:lnTo>
                    <a:pt x="2986" y="30996"/>
                  </a:lnTo>
                  <a:lnTo>
                    <a:pt x="7994" y="20354"/>
                  </a:lnTo>
                  <a:lnTo>
                    <a:pt x="770" y="11885"/>
                  </a:lnTo>
                  <a:lnTo>
                    <a:pt x="89406" y="651"/>
                  </a:lnTo>
                  <a:lnTo>
                    <a:pt x="102796" y="8468"/>
                  </a:lnTo>
                  <a:lnTo>
                    <a:pt x="91587" y="19421"/>
                  </a:lnTo>
                  <a:close/>
                </a:path>
              </a:pathLst>
            </a:custGeom>
            <a:solidFill>
              <a:srgbClr val="B7D1EF"/>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grpSp>
        <p:nvGrpSpPr>
          <p:cNvPr id="123" name="Grafik 10">
            <a:extLst>
              <a:ext uri="{FF2B5EF4-FFF2-40B4-BE49-F238E27FC236}">
                <a16:creationId xmlns:a16="http://schemas.microsoft.com/office/drawing/2014/main" id="{6AF3C9E4-7E28-B464-7C23-8772C0B2E390}"/>
              </a:ext>
            </a:extLst>
          </p:cNvPr>
          <p:cNvGrpSpPr/>
          <p:nvPr/>
        </p:nvGrpSpPr>
        <p:grpSpPr>
          <a:xfrm>
            <a:off x="3097977" y="2295514"/>
            <a:ext cx="476639" cy="434222"/>
            <a:chOff x="19078413" y="1121437"/>
            <a:chExt cx="790040" cy="719733"/>
          </a:xfrm>
        </p:grpSpPr>
        <p:sp>
          <p:nvSpPr>
            <p:cNvPr id="124" name="Freihandform: Form 123">
              <a:extLst>
                <a:ext uri="{FF2B5EF4-FFF2-40B4-BE49-F238E27FC236}">
                  <a16:creationId xmlns:a16="http://schemas.microsoft.com/office/drawing/2014/main" id="{F4513127-22CD-8627-0142-2D5A5DEFE7F4}"/>
                </a:ext>
              </a:extLst>
            </p:cNvPr>
            <p:cNvSpPr/>
            <p:nvPr/>
          </p:nvSpPr>
          <p:spPr>
            <a:xfrm>
              <a:off x="19148952" y="1121437"/>
              <a:ext cx="719501" cy="719733"/>
            </a:xfrm>
            <a:custGeom>
              <a:avLst/>
              <a:gdLst>
                <a:gd name="connsiteX0" fmla="*/ 720703 w 719501"/>
                <a:gd name="connsiteY0" fmla="*/ 359896 h 719733"/>
                <a:gd name="connsiteX1" fmla="*/ 360947 w 719501"/>
                <a:gd name="connsiteY1" fmla="*/ 719761 h 719733"/>
                <a:gd name="connsiteX2" fmla="*/ 1201 w 719501"/>
                <a:gd name="connsiteY2" fmla="*/ 359896 h 719733"/>
                <a:gd name="connsiteX3" fmla="*/ 360947 w 719501"/>
                <a:gd name="connsiteY3" fmla="*/ 28 h 719733"/>
                <a:gd name="connsiteX4" fmla="*/ 720703 w 719501"/>
                <a:gd name="connsiteY4" fmla="*/ 359896 h 719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01" h="719733">
                  <a:moveTo>
                    <a:pt x="720703" y="359896"/>
                  </a:moveTo>
                  <a:cubicBezTo>
                    <a:pt x="720703" y="558644"/>
                    <a:pt x="559636" y="719761"/>
                    <a:pt x="360947" y="719761"/>
                  </a:cubicBezTo>
                  <a:cubicBezTo>
                    <a:pt x="162264" y="719761"/>
                    <a:pt x="1201" y="558644"/>
                    <a:pt x="1201" y="359896"/>
                  </a:cubicBezTo>
                  <a:cubicBezTo>
                    <a:pt x="1201" y="161143"/>
                    <a:pt x="162264" y="28"/>
                    <a:pt x="360947" y="28"/>
                  </a:cubicBezTo>
                  <a:cubicBezTo>
                    <a:pt x="559636" y="28"/>
                    <a:pt x="720703" y="161143"/>
                    <a:pt x="720703" y="359896"/>
                  </a:cubicBezTo>
                </a:path>
              </a:pathLst>
            </a:custGeom>
            <a:solidFill>
              <a:srgbClr val="CDE1F6"/>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5" name="Freihandform: Form 124">
              <a:extLst>
                <a:ext uri="{FF2B5EF4-FFF2-40B4-BE49-F238E27FC236}">
                  <a16:creationId xmlns:a16="http://schemas.microsoft.com/office/drawing/2014/main" id="{28CC32AF-80EB-2A94-3284-144F376E7D4C}"/>
                </a:ext>
              </a:extLst>
            </p:cNvPr>
            <p:cNvSpPr/>
            <p:nvPr/>
          </p:nvSpPr>
          <p:spPr>
            <a:xfrm>
              <a:off x="19078413" y="1121437"/>
              <a:ext cx="719499" cy="719733"/>
            </a:xfrm>
            <a:custGeom>
              <a:avLst/>
              <a:gdLst>
                <a:gd name="connsiteX0" fmla="*/ 720701 w 719499"/>
                <a:gd name="connsiteY0" fmla="*/ 359896 h 719733"/>
                <a:gd name="connsiteX1" fmla="*/ 360946 w 719499"/>
                <a:gd name="connsiteY1" fmla="*/ 719761 h 719733"/>
                <a:gd name="connsiteX2" fmla="*/ 1201 w 719499"/>
                <a:gd name="connsiteY2" fmla="*/ 359896 h 719733"/>
                <a:gd name="connsiteX3" fmla="*/ 360946 w 719499"/>
                <a:gd name="connsiteY3" fmla="*/ 28 h 719733"/>
                <a:gd name="connsiteX4" fmla="*/ 720701 w 719499"/>
                <a:gd name="connsiteY4" fmla="*/ 359896 h 719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499" h="719733">
                  <a:moveTo>
                    <a:pt x="720701" y="359896"/>
                  </a:moveTo>
                  <a:cubicBezTo>
                    <a:pt x="720701" y="558644"/>
                    <a:pt x="559629" y="719761"/>
                    <a:pt x="360946" y="719761"/>
                  </a:cubicBezTo>
                  <a:cubicBezTo>
                    <a:pt x="162263" y="719761"/>
                    <a:pt x="1201" y="558644"/>
                    <a:pt x="1201" y="359896"/>
                  </a:cubicBezTo>
                  <a:cubicBezTo>
                    <a:pt x="1201" y="161143"/>
                    <a:pt x="162263" y="28"/>
                    <a:pt x="360946" y="28"/>
                  </a:cubicBezTo>
                  <a:cubicBezTo>
                    <a:pt x="559629" y="28"/>
                    <a:pt x="720701" y="161143"/>
                    <a:pt x="720701" y="359896"/>
                  </a:cubicBezTo>
                </a:path>
              </a:pathLst>
            </a:custGeom>
            <a:solidFill>
              <a:srgbClr val="DDEEFB"/>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6" name="Freihandform: Form 125">
              <a:extLst>
                <a:ext uri="{FF2B5EF4-FFF2-40B4-BE49-F238E27FC236}">
                  <a16:creationId xmlns:a16="http://schemas.microsoft.com/office/drawing/2014/main" id="{33213765-5444-3D01-7E7E-423A3C9B23CA}"/>
                </a:ext>
              </a:extLst>
            </p:cNvPr>
            <p:cNvSpPr/>
            <p:nvPr/>
          </p:nvSpPr>
          <p:spPr>
            <a:xfrm>
              <a:off x="19165543" y="1208597"/>
              <a:ext cx="545234" cy="545415"/>
            </a:xfrm>
            <a:custGeom>
              <a:avLst/>
              <a:gdLst>
                <a:gd name="connsiteX0" fmla="*/ 546436 w 545234"/>
                <a:gd name="connsiteY0" fmla="*/ 272709 h 545415"/>
                <a:gd name="connsiteX1" fmla="*/ 303926 w 545234"/>
                <a:gd name="connsiteY1" fmla="*/ 543803 h 545415"/>
                <a:gd name="connsiteX2" fmla="*/ 273849 w 545234"/>
                <a:gd name="connsiteY2" fmla="*/ 545443 h 545415"/>
                <a:gd name="connsiteX3" fmla="*/ 1201 w 545234"/>
                <a:gd name="connsiteY3" fmla="*/ 272709 h 545415"/>
                <a:gd name="connsiteX4" fmla="*/ 273849 w 545234"/>
                <a:gd name="connsiteY4" fmla="*/ 28 h 545415"/>
                <a:gd name="connsiteX5" fmla="*/ 303926 w 545234"/>
                <a:gd name="connsiteY5" fmla="*/ 1671 h 545415"/>
                <a:gd name="connsiteX6" fmla="*/ 546436 w 545234"/>
                <a:gd name="connsiteY6" fmla="*/ 272709 h 54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234" h="545415">
                  <a:moveTo>
                    <a:pt x="546436" y="272709"/>
                  </a:moveTo>
                  <a:cubicBezTo>
                    <a:pt x="546436" y="413183"/>
                    <a:pt x="440301" y="528819"/>
                    <a:pt x="303926" y="543803"/>
                  </a:cubicBezTo>
                  <a:cubicBezTo>
                    <a:pt x="294027" y="544896"/>
                    <a:pt x="284017" y="545443"/>
                    <a:pt x="273849" y="545443"/>
                  </a:cubicBezTo>
                  <a:cubicBezTo>
                    <a:pt x="123255" y="545443"/>
                    <a:pt x="1201" y="423353"/>
                    <a:pt x="1201" y="272709"/>
                  </a:cubicBezTo>
                  <a:cubicBezTo>
                    <a:pt x="1201" y="122122"/>
                    <a:pt x="123255" y="28"/>
                    <a:pt x="273849" y="28"/>
                  </a:cubicBezTo>
                  <a:cubicBezTo>
                    <a:pt x="284017" y="28"/>
                    <a:pt x="294027" y="577"/>
                    <a:pt x="303926" y="1671"/>
                  </a:cubicBezTo>
                  <a:cubicBezTo>
                    <a:pt x="440301" y="16658"/>
                    <a:pt x="546436" y="132293"/>
                    <a:pt x="546436" y="272709"/>
                  </a:cubicBezTo>
                </a:path>
              </a:pathLst>
            </a:custGeom>
            <a:solidFill>
              <a:srgbClr val="CDE1F6"/>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7" name="Freihandform: Form 126">
              <a:extLst>
                <a:ext uri="{FF2B5EF4-FFF2-40B4-BE49-F238E27FC236}">
                  <a16:creationId xmlns:a16="http://schemas.microsoft.com/office/drawing/2014/main" id="{CA831115-0FAF-914A-D08C-F643B0E49B6E}"/>
                </a:ext>
              </a:extLst>
            </p:cNvPr>
            <p:cNvSpPr/>
            <p:nvPr/>
          </p:nvSpPr>
          <p:spPr>
            <a:xfrm>
              <a:off x="19225695" y="1210239"/>
              <a:ext cx="485082" cy="542132"/>
            </a:xfrm>
            <a:custGeom>
              <a:avLst/>
              <a:gdLst>
                <a:gd name="connsiteX0" fmla="*/ 486283 w 485082"/>
                <a:gd name="connsiteY0" fmla="*/ 271067 h 542132"/>
                <a:gd name="connsiteX1" fmla="*/ 243773 w 485082"/>
                <a:gd name="connsiteY1" fmla="*/ 542160 h 542132"/>
                <a:gd name="connsiteX2" fmla="*/ 1201 w 485082"/>
                <a:gd name="connsiteY2" fmla="*/ 271067 h 542132"/>
                <a:gd name="connsiteX3" fmla="*/ 243773 w 485082"/>
                <a:gd name="connsiteY3" fmla="*/ 28 h 542132"/>
                <a:gd name="connsiteX4" fmla="*/ 486283 w 485082"/>
                <a:gd name="connsiteY4" fmla="*/ 271067 h 542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082" h="542132">
                  <a:moveTo>
                    <a:pt x="486283" y="271067"/>
                  </a:moveTo>
                  <a:cubicBezTo>
                    <a:pt x="486283" y="411540"/>
                    <a:pt x="380148" y="527176"/>
                    <a:pt x="243773" y="542160"/>
                  </a:cubicBezTo>
                  <a:cubicBezTo>
                    <a:pt x="107337" y="527176"/>
                    <a:pt x="1201" y="411540"/>
                    <a:pt x="1201" y="271067"/>
                  </a:cubicBezTo>
                  <a:cubicBezTo>
                    <a:pt x="1201" y="130650"/>
                    <a:pt x="107337" y="15015"/>
                    <a:pt x="243773" y="28"/>
                  </a:cubicBezTo>
                  <a:cubicBezTo>
                    <a:pt x="380148" y="15015"/>
                    <a:pt x="486283" y="130650"/>
                    <a:pt x="486283" y="271067"/>
                  </a:cubicBezTo>
                </a:path>
              </a:pathLst>
            </a:custGeom>
            <a:solidFill>
              <a:srgbClr val="ECF5FD"/>
            </a:solidFill>
            <a:ln w="58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8" name="Freihandform: Form 127">
              <a:extLst>
                <a:ext uri="{FF2B5EF4-FFF2-40B4-BE49-F238E27FC236}">
                  <a16:creationId xmlns:a16="http://schemas.microsoft.com/office/drawing/2014/main" id="{1EC2C343-8A7F-BC3D-5BCB-2EF7B7A621D2}"/>
                </a:ext>
              </a:extLst>
            </p:cNvPr>
            <p:cNvSpPr/>
            <p:nvPr/>
          </p:nvSpPr>
          <p:spPr>
            <a:xfrm>
              <a:off x="19449986" y="1329653"/>
              <a:ext cx="88332" cy="192716"/>
            </a:xfrm>
            <a:custGeom>
              <a:avLst/>
              <a:gdLst>
                <a:gd name="connsiteX0" fmla="*/ 1201 w 88332"/>
                <a:gd name="connsiteY0" fmla="*/ 28 h 192716"/>
                <a:gd name="connsiteX1" fmla="*/ 89533 w 88332"/>
                <a:gd name="connsiteY1" fmla="*/ 192745 h 192716"/>
              </a:gdLst>
              <a:ahLst/>
              <a:cxnLst>
                <a:cxn ang="0">
                  <a:pos x="connsiteX0" y="connsiteY0"/>
                </a:cxn>
                <a:cxn ang="0">
                  <a:pos x="connsiteX1" y="connsiteY1"/>
                </a:cxn>
              </a:cxnLst>
              <a:rect l="l" t="t" r="r" b="b"/>
              <a:pathLst>
                <a:path w="88332" h="192716">
                  <a:moveTo>
                    <a:pt x="1201" y="28"/>
                  </a:moveTo>
                  <a:lnTo>
                    <a:pt x="89533" y="192745"/>
                  </a:lnTo>
                </a:path>
              </a:pathLst>
            </a:custGeom>
            <a:ln w="46533"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sp>
          <p:nvSpPr>
            <p:cNvPr id="129" name="Freihandform: Form 128">
              <a:extLst>
                <a:ext uri="{FF2B5EF4-FFF2-40B4-BE49-F238E27FC236}">
                  <a16:creationId xmlns:a16="http://schemas.microsoft.com/office/drawing/2014/main" id="{7D9A8EEF-116B-D367-5A64-B68A7D732039}"/>
                </a:ext>
              </a:extLst>
            </p:cNvPr>
            <p:cNvSpPr/>
            <p:nvPr/>
          </p:nvSpPr>
          <p:spPr>
            <a:xfrm>
              <a:off x="19353241" y="1441577"/>
              <a:ext cx="193492" cy="210388"/>
            </a:xfrm>
            <a:custGeom>
              <a:avLst/>
              <a:gdLst>
                <a:gd name="connsiteX0" fmla="*/ 194694 w 193492"/>
                <a:gd name="connsiteY0" fmla="*/ 28 h 210388"/>
                <a:gd name="connsiteX1" fmla="*/ 1201 w 193492"/>
                <a:gd name="connsiteY1" fmla="*/ 210417 h 210388"/>
              </a:gdLst>
              <a:ahLst/>
              <a:cxnLst>
                <a:cxn ang="0">
                  <a:pos x="connsiteX0" y="connsiteY0"/>
                </a:cxn>
                <a:cxn ang="0">
                  <a:pos x="connsiteX1" y="connsiteY1"/>
                </a:cxn>
              </a:cxnLst>
              <a:rect l="l" t="t" r="r" b="b"/>
              <a:pathLst>
                <a:path w="193492" h="210388">
                  <a:moveTo>
                    <a:pt x="194694" y="28"/>
                  </a:moveTo>
                  <a:lnTo>
                    <a:pt x="1201" y="210417"/>
                  </a:lnTo>
                </a:path>
              </a:pathLst>
            </a:custGeom>
            <a:ln w="46533" cap="flat">
              <a:solidFill>
                <a:srgbClr val="CDE1F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1F455D"/>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08353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0227DF-4819-155C-83EE-601E947385C5}"/>
              </a:ext>
            </a:extLst>
          </p:cNvPr>
          <p:cNvSpPr>
            <a:spLocks noGrp="1"/>
          </p:cNvSpPr>
          <p:nvPr>
            <p:ph type="title"/>
          </p:nvPr>
        </p:nvSpPr>
        <p:spPr/>
        <p:txBody>
          <a:bodyPr>
            <a:normAutofit/>
          </a:bodyPr>
          <a:lstStyle/>
          <a:p>
            <a:r>
              <a:rPr lang="de-DE" dirty="0"/>
              <a:t>Datenschutz und Informationssicherheit</a:t>
            </a:r>
          </a:p>
        </p:txBody>
      </p:sp>
      <p:sp>
        <p:nvSpPr>
          <p:cNvPr id="3" name="Fußzeilenplatzhalter 2">
            <a:extLst>
              <a:ext uri="{FF2B5EF4-FFF2-40B4-BE49-F238E27FC236}">
                <a16:creationId xmlns:a16="http://schemas.microsoft.com/office/drawing/2014/main" id="{1CD1F417-A377-432B-B4B4-FE754DB0DB1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C0AADCB-4E0F-FC1D-3260-AC62106DC9EE}"/>
              </a:ext>
            </a:extLst>
          </p:cNvPr>
          <p:cNvSpPr>
            <a:spLocks noGrp="1"/>
          </p:cNvSpPr>
          <p:nvPr>
            <p:ph type="sldNum" sz="quarter" idx="12"/>
          </p:nvPr>
        </p:nvSpPr>
        <p:spPr/>
        <p:txBody>
          <a:bodyPr/>
          <a:lstStyle/>
          <a:p>
            <a:fld id="{D2497DF5-A2E6-4A0F-AF9A-3241C4C751F7}" type="slidenum">
              <a:rPr lang="de-DE" smtClean="0"/>
              <a:t>9</a:t>
            </a:fld>
            <a:endParaRPr lang="de-DE"/>
          </a:p>
        </p:txBody>
      </p:sp>
      <p:sp>
        <p:nvSpPr>
          <p:cNvPr id="5" name="Textplatzhalter 4">
            <a:extLst>
              <a:ext uri="{FF2B5EF4-FFF2-40B4-BE49-F238E27FC236}">
                <a16:creationId xmlns:a16="http://schemas.microsoft.com/office/drawing/2014/main" id="{7D747AAF-C5E5-702A-E058-8831EAC2638B}"/>
              </a:ext>
            </a:extLst>
          </p:cNvPr>
          <p:cNvSpPr>
            <a:spLocks noGrp="1"/>
          </p:cNvSpPr>
          <p:nvPr>
            <p:ph type="body" sz="quarter" idx="13"/>
          </p:nvPr>
        </p:nvSpPr>
        <p:spPr/>
        <p:txBody>
          <a:bodyPr/>
          <a:lstStyle/>
          <a:p>
            <a:r>
              <a:rPr lang="de-DE" dirty="0"/>
              <a:t>Möglichkeiten der Anonymisierung und Pseudonymisierung</a:t>
            </a:r>
          </a:p>
        </p:txBody>
      </p:sp>
      <p:sp>
        <p:nvSpPr>
          <p:cNvPr id="6" name="Rechteck 5">
            <a:extLst>
              <a:ext uri="{FF2B5EF4-FFF2-40B4-BE49-F238E27FC236}">
                <a16:creationId xmlns:a16="http://schemas.microsoft.com/office/drawing/2014/main" id="{8F67CC8F-4CEA-0A49-9FEF-BB4C46EF9F05}"/>
              </a:ext>
            </a:extLst>
          </p:cNvPr>
          <p:cNvSpPr/>
          <p:nvPr/>
        </p:nvSpPr>
        <p:spPr>
          <a:xfrm>
            <a:off x="4940437" y="4583441"/>
            <a:ext cx="2052000" cy="900000"/>
          </a:xfrm>
          <a:prstGeom prst="rect">
            <a:avLst/>
          </a:prstGeom>
          <a:solidFill>
            <a:schemeClr val="accent2"/>
          </a:solidFill>
          <a:ln>
            <a:no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prstClr val="white"/>
                </a:solidFill>
                <a:effectLst/>
                <a:uLnTx/>
                <a:uFillTx/>
                <a:ea typeface="DejaVu Sans"/>
                <a:cs typeface="DejaVu Sans"/>
              </a:rPr>
              <a:t>Pseudonymisierung</a:t>
            </a:r>
          </a:p>
        </p:txBody>
      </p:sp>
      <p:sp>
        <p:nvSpPr>
          <p:cNvPr id="7" name="Rechteck 6">
            <a:extLst>
              <a:ext uri="{FF2B5EF4-FFF2-40B4-BE49-F238E27FC236}">
                <a16:creationId xmlns:a16="http://schemas.microsoft.com/office/drawing/2014/main" id="{8632644E-15C2-9173-3498-CF436290DA40}"/>
              </a:ext>
            </a:extLst>
          </p:cNvPr>
          <p:cNvSpPr/>
          <p:nvPr/>
        </p:nvSpPr>
        <p:spPr>
          <a:xfrm>
            <a:off x="7286716" y="5718061"/>
            <a:ext cx="2052000" cy="900000"/>
          </a:xfrm>
          <a:prstGeom prst="rect">
            <a:avLst/>
          </a:prstGeom>
          <a:solidFill>
            <a:schemeClr val="accent2"/>
          </a:solidFill>
          <a:ln>
            <a:noFill/>
          </a:ln>
        </p:spPr>
        <p:txBody>
          <a:bodyPr rtlCol="0" anchor="ctr"/>
          <a:lstStyle/>
          <a:p>
            <a:pPr algn="ctr"/>
            <a:r>
              <a:rPr lang="de-DE" sz="1000" b="1" kern="0" dirty="0">
                <a:solidFill>
                  <a:prstClr val="white"/>
                </a:solidFill>
              </a:rPr>
              <a:t>Optional</a:t>
            </a:r>
            <a:r>
              <a:rPr lang="de-DE" sz="1300" b="1" kern="0" dirty="0">
                <a:solidFill>
                  <a:prstClr val="white"/>
                </a:solidFill>
                <a:latin typeface="Avenir Book" panose="02000503020000020003"/>
                <a:ea typeface="DejaVu Sans"/>
                <a:cs typeface="DejaVu Sans"/>
              </a:rPr>
              <a:t> </a:t>
            </a:r>
            <a:r>
              <a:rPr lang="de-DE" sz="1000" b="1" kern="0" dirty="0">
                <a:solidFill>
                  <a:prstClr val="white"/>
                </a:solidFill>
              </a:rPr>
              <a:t>Anonymisierung</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nach</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Erzeugung</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der</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Berichte</a:t>
            </a:r>
          </a:p>
        </p:txBody>
      </p:sp>
      <p:sp>
        <p:nvSpPr>
          <p:cNvPr id="8" name="Rechteck 7">
            <a:extLst>
              <a:ext uri="{FF2B5EF4-FFF2-40B4-BE49-F238E27FC236}">
                <a16:creationId xmlns:a16="http://schemas.microsoft.com/office/drawing/2014/main" id="{375F6355-2307-689B-0A8C-7DCAF514181A}"/>
              </a:ext>
            </a:extLst>
          </p:cNvPr>
          <p:cNvSpPr/>
          <p:nvPr/>
        </p:nvSpPr>
        <p:spPr>
          <a:xfrm>
            <a:off x="9632996" y="5718061"/>
            <a:ext cx="2052000" cy="900000"/>
          </a:xfrm>
          <a:prstGeom prst="rect">
            <a:avLst/>
          </a:prstGeom>
          <a:solidFill>
            <a:schemeClr val="accent2"/>
          </a:solidFill>
          <a:ln>
            <a:noFill/>
          </a:ln>
        </p:spPr>
        <p:txBody>
          <a:bodyPr rtlCol="0" anchor="ctr"/>
          <a:lstStyle/>
          <a:p>
            <a:pPr algn="ctr"/>
            <a:r>
              <a:rPr lang="de-DE" sz="1000" b="1" kern="0" dirty="0">
                <a:solidFill>
                  <a:prstClr val="white"/>
                </a:solidFill>
              </a:rPr>
              <a:t>Optional</a:t>
            </a:r>
            <a:r>
              <a:rPr lang="de-DE" sz="1300" b="1" kern="0" dirty="0">
                <a:solidFill>
                  <a:prstClr val="white"/>
                </a:solidFill>
                <a:latin typeface="Avenir Book" panose="02000503020000020003"/>
                <a:ea typeface="DejaVu Sans"/>
                <a:cs typeface="DejaVu Sans"/>
              </a:rPr>
              <a:t> </a:t>
            </a:r>
            <a:r>
              <a:rPr lang="de-DE" sz="1000" b="1" kern="0" dirty="0">
                <a:solidFill>
                  <a:prstClr val="white"/>
                </a:solidFill>
              </a:rPr>
              <a:t>Anonymisierung</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x</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Tage</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nach</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Ende</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der</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Befragung</a:t>
            </a:r>
          </a:p>
        </p:txBody>
      </p:sp>
      <p:sp>
        <p:nvSpPr>
          <p:cNvPr id="9" name="Rechteck 8">
            <a:extLst>
              <a:ext uri="{FF2B5EF4-FFF2-40B4-BE49-F238E27FC236}">
                <a16:creationId xmlns:a16="http://schemas.microsoft.com/office/drawing/2014/main" id="{492BA55F-35D3-7CF0-6D6F-0DFE91241A82}"/>
              </a:ext>
            </a:extLst>
          </p:cNvPr>
          <p:cNvSpPr/>
          <p:nvPr/>
        </p:nvSpPr>
        <p:spPr>
          <a:xfrm>
            <a:off x="247879" y="2902810"/>
            <a:ext cx="2052000" cy="1008000"/>
          </a:xfrm>
          <a:prstGeom prst="rect">
            <a:avLst/>
          </a:prstGeom>
          <a:solidFill>
            <a:srgbClr val="0056A3"/>
          </a:solidFill>
          <a:ln w="25400" cap="flat" cmpd="sng" algn="ctr">
            <a:noFill/>
            <a:prstDash val="solid"/>
            <a:miter lim="800000"/>
          </a:ln>
          <a:effectLst/>
        </p:spPr>
        <p:txBody>
          <a:bodyPr spcFirstLastPara="0" vert="horz" wrap="square" lIns="49530" tIns="49530" rIns="49530" bIns="49530" numCol="1" spcCol="1270" anchor="ctr" anchorCtr="0">
            <a:noAutofit/>
          </a:bodyPr>
          <a:lstStyle/>
          <a:p>
            <a:pPr algn="ctr"/>
            <a:r>
              <a:rPr lang="de-DE" sz="1100" dirty="0" err="1">
                <a:solidFill>
                  <a:sysClr val="window" lastClr="FFFFFF"/>
                </a:solidFill>
                <a:ea typeface="+mn-ea"/>
                <a:cs typeface="+mn-cs"/>
              </a:rPr>
              <a:t>Nutzer:innen</a:t>
            </a:r>
            <a:r>
              <a:rPr lang="de-DE" sz="1100" dirty="0">
                <a:solidFill>
                  <a:sysClr val="window" lastClr="FFFFFF"/>
                </a:solidFill>
                <a:ea typeface="+mn-ea"/>
                <a:cs typeface="+mn-cs"/>
              </a:rPr>
              <a:t>- und Strukturdaten werden vom Kunden</a:t>
            </a:r>
            <a:r>
              <a:rPr lang="de-DE" sz="1100" dirty="0">
                <a:solidFill>
                  <a:sysClr val="window" lastClr="FFFFFF"/>
                </a:solidFill>
              </a:rPr>
              <a:t> zur</a:t>
            </a:r>
            <a:r>
              <a:rPr lang="de-DE" sz="1100" dirty="0">
                <a:solidFill>
                  <a:sysClr val="window" lastClr="FFFFFF"/>
                </a:solidFill>
                <a:ea typeface="+mn-ea"/>
                <a:cs typeface="+mn-cs"/>
              </a:rPr>
              <a:t> Verfügung gestellt</a:t>
            </a:r>
          </a:p>
        </p:txBody>
      </p:sp>
      <p:sp>
        <p:nvSpPr>
          <p:cNvPr id="10" name="Rechteck 9">
            <a:extLst>
              <a:ext uri="{FF2B5EF4-FFF2-40B4-BE49-F238E27FC236}">
                <a16:creationId xmlns:a16="http://schemas.microsoft.com/office/drawing/2014/main" id="{ADDBA01E-23BA-0D0A-72D4-C1288A36847D}"/>
              </a:ext>
            </a:extLst>
          </p:cNvPr>
          <p:cNvSpPr/>
          <p:nvPr/>
        </p:nvSpPr>
        <p:spPr>
          <a:xfrm>
            <a:off x="2594158" y="2902810"/>
            <a:ext cx="2052000" cy="1008000"/>
          </a:xfrm>
          <a:prstGeom prst="rect">
            <a:avLst/>
          </a:prstGeom>
          <a:solidFill>
            <a:srgbClr val="0056A3"/>
          </a:solidFill>
          <a:ln w="25400" cap="flat" cmpd="sng" algn="ctr">
            <a:noFill/>
            <a:prstDash val="solid"/>
            <a:miter lim="800000"/>
          </a:ln>
          <a:effectLst/>
        </p:spPr>
        <p:txBody>
          <a:bodyPr spcFirstLastPara="0" vert="horz" wrap="square" lIns="49530" tIns="49530" rIns="49530" bIns="49530" numCol="1" spcCol="1270" anchor="ctr" anchorCtr="0">
            <a:noAutofit/>
          </a:bodyPr>
          <a:lstStyle/>
          <a:p>
            <a:pPr lvl="0" algn="ctr">
              <a:buNone/>
            </a:pPr>
            <a:r>
              <a:rPr lang="de-DE" sz="1100" dirty="0">
                <a:solidFill>
                  <a:sysClr val="window" lastClr="FFFFFF"/>
                </a:solidFill>
              </a:rPr>
              <a:t>Import der Daten und Generierung von IDs </a:t>
            </a:r>
            <a:br>
              <a:rPr lang="de-DE" sz="1100" dirty="0">
                <a:solidFill>
                  <a:sysClr val="window" lastClr="FFFFFF"/>
                </a:solidFill>
              </a:rPr>
            </a:br>
            <a:r>
              <a:rPr lang="de-DE" sz="1100" dirty="0">
                <a:solidFill>
                  <a:sysClr val="window" lastClr="FFFFFF"/>
                </a:solidFill>
              </a:rPr>
              <a:t>für </a:t>
            </a:r>
            <a:r>
              <a:rPr lang="de-DE" sz="1100" dirty="0" err="1">
                <a:solidFill>
                  <a:sysClr val="window" lastClr="FFFFFF"/>
                </a:solidFill>
              </a:rPr>
              <a:t>Nutzer:innen</a:t>
            </a:r>
            <a:r>
              <a:rPr lang="de-DE" sz="1100" dirty="0">
                <a:solidFill>
                  <a:sysClr val="window" lastClr="FFFFFF"/>
                </a:solidFill>
              </a:rPr>
              <a:t> und Organisationseinheiten</a:t>
            </a:r>
          </a:p>
        </p:txBody>
      </p:sp>
      <p:sp>
        <p:nvSpPr>
          <p:cNvPr id="11" name="Rechteck 10">
            <a:extLst>
              <a:ext uri="{FF2B5EF4-FFF2-40B4-BE49-F238E27FC236}">
                <a16:creationId xmlns:a16="http://schemas.microsoft.com/office/drawing/2014/main" id="{442268CB-1F22-D5B6-1D11-0D8E201B7EB2}"/>
              </a:ext>
            </a:extLst>
          </p:cNvPr>
          <p:cNvSpPr/>
          <p:nvPr/>
        </p:nvSpPr>
        <p:spPr>
          <a:xfrm>
            <a:off x="4940437" y="2902810"/>
            <a:ext cx="2052000" cy="1008000"/>
          </a:xfrm>
          <a:prstGeom prst="rect">
            <a:avLst/>
          </a:prstGeom>
          <a:solidFill>
            <a:srgbClr val="0056A3"/>
          </a:solidFill>
          <a:ln w="25400" cap="flat" cmpd="sng" algn="ctr">
            <a:noFill/>
            <a:prstDash val="solid"/>
            <a:miter lim="800000"/>
          </a:ln>
          <a:effectLst/>
        </p:spPr>
        <p:txBody>
          <a:bodyPr spcFirstLastPara="0" vert="horz" wrap="square" lIns="49530" tIns="49530" rIns="49530" bIns="49530" numCol="1" spcCol="1270" anchor="ctr" anchorCtr="0">
            <a:noAutofit/>
          </a:bodyPr>
          <a:lstStyle/>
          <a:p>
            <a:pPr lvl="0" algn="ctr">
              <a:buNone/>
            </a:pPr>
            <a:r>
              <a:rPr lang="de-DE" sz="1100" dirty="0">
                <a:solidFill>
                  <a:sysClr val="window" lastClr="FFFFFF"/>
                </a:solidFill>
              </a:rPr>
              <a:t>Beim Anlegen der Befragung wird für jeden eingeladenen </a:t>
            </a:r>
            <a:r>
              <a:rPr lang="de-DE" sz="1100" dirty="0" err="1">
                <a:solidFill>
                  <a:sysClr val="window" lastClr="FFFFFF"/>
                </a:solidFill>
              </a:rPr>
              <a:t>Nutzer:in</a:t>
            </a:r>
            <a:r>
              <a:rPr lang="de-DE" sz="1100" dirty="0">
                <a:solidFill>
                  <a:sysClr val="window" lastClr="FFFFFF"/>
                </a:solidFill>
              </a:rPr>
              <a:t> eine einmalige Teilnahme ID erstellt</a:t>
            </a:r>
          </a:p>
        </p:txBody>
      </p:sp>
      <p:sp>
        <p:nvSpPr>
          <p:cNvPr id="12" name="Rechteck 11">
            <a:extLst>
              <a:ext uri="{FF2B5EF4-FFF2-40B4-BE49-F238E27FC236}">
                <a16:creationId xmlns:a16="http://schemas.microsoft.com/office/drawing/2014/main" id="{FD596BB9-73A3-FB1A-F3EA-86845B161292}"/>
              </a:ext>
            </a:extLst>
          </p:cNvPr>
          <p:cNvSpPr/>
          <p:nvPr/>
        </p:nvSpPr>
        <p:spPr>
          <a:xfrm>
            <a:off x="7286716" y="2902810"/>
            <a:ext cx="2052000" cy="1008000"/>
          </a:xfrm>
          <a:prstGeom prst="rect">
            <a:avLst/>
          </a:prstGeom>
          <a:solidFill>
            <a:srgbClr val="0056A3"/>
          </a:solidFill>
          <a:ln w="25400" cap="flat" cmpd="sng" algn="ctr">
            <a:noFill/>
            <a:prstDash val="solid"/>
            <a:miter lim="800000"/>
          </a:ln>
          <a:effectLst/>
        </p:spPr>
        <p:txBody>
          <a:bodyPr spcFirstLastPara="0" vert="horz" wrap="square" lIns="49530" tIns="49530" rIns="49530" bIns="49530" numCol="1" spcCol="1270" anchor="ctr" anchorCtr="0">
            <a:noAutofit/>
          </a:bodyPr>
          <a:lstStyle/>
          <a:p>
            <a:pPr lvl="0" algn="ctr">
              <a:buNone/>
            </a:pPr>
            <a:r>
              <a:rPr lang="de-DE" sz="1100" dirty="0">
                <a:solidFill>
                  <a:sysClr val="window" lastClr="FFFFFF"/>
                </a:solidFill>
              </a:rPr>
              <a:t>Erstellung der Berichte </a:t>
            </a:r>
            <a:br>
              <a:rPr lang="de-DE" sz="1100" dirty="0">
                <a:solidFill>
                  <a:sysClr val="window" lastClr="FFFFFF"/>
                </a:solidFill>
              </a:rPr>
            </a:br>
            <a:r>
              <a:rPr lang="de-DE" sz="1100" dirty="0">
                <a:solidFill>
                  <a:sysClr val="window" lastClr="FFFFFF"/>
                </a:solidFill>
              </a:rPr>
              <a:t>mit Hilfe der </a:t>
            </a:r>
            <a:r>
              <a:rPr lang="de-DE" sz="1100" dirty="0" err="1">
                <a:solidFill>
                  <a:sysClr val="window" lastClr="FFFFFF"/>
                </a:solidFill>
              </a:rPr>
              <a:t>Org</a:t>
            </a:r>
            <a:r>
              <a:rPr lang="de-DE" sz="1100" dirty="0">
                <a:solidFill>
                  <a:sysClr val="window" lastClr="FFFFFF"/>
                </a:solidFill>
              </a:rPr>
              <a:t>- bzw. User-IDs</a:t>
            </a:r>
          </a:p>
        </p:txBody>
      </p:sp>
      <p:sp>
        <p:nvSpPr>
          <p:cNvPr id="13" name="Rechteck 12">
            <a:extLst>
              <a:ext uri="{FF2B5EF4-FFF2-40B4-BE49-F238E27FC236}">
                <a16:creationId xmlns:a16="http://schemas.microsoft.com/office/drawing/2014/main" id="{0435830F-7090-8A70-03A1-423BFAE51EA0}"/>
              </a:ext>
            </a:extLst>
          </p:cNvPr>
          <p:cNvSpPr/>
          <p:nvPr/>
        </p:nvSpPr>
        <p:spPr>
          <a:xfrm>
            <a:off x="9632996" y="2902810"/>
            <a:ext cx="2052000" cy="1008000"/>
          </a:xfrm>
          <a:prstGeom prst="rect">
            <a:avLst/>
          </a:prstGeom>
          <a:solidFill>
            <a:srgbClr val="0056A3"/>
          </a:solidFill>
          <a:ln w="25400" cap="flat" cmpd="sng" algn="ctr">
            <a:noFill/>
            <a:prstDash val="solid"/>
            <a:miter lim="800000"/>
          </a:ln>
          <a:effectLst/>
        </p:spPr>
        <p:txBody>
          <a:bodyPr spcFirstLastPara="0" vert="horz" wrap="square" lIns="49530" tIns="49530" rIns="49530" bIns="49530" numCol="1" spcCol="1270" anchor="ctr" anchorCtr="0">
            <a:noAutofit/>
          </a:bodyPr>
          <a:lstStyle/>
          <a:p>
            <a:pPr algn="ctr"/>
            <a:r>
              <a:rPr lang="de-DE" sz="1200" b="1" dirty="0">
                <a:solidFill>
                  <a:sysClr val="window" lastClr="FFFFFF"/>
                </a:solidFill>
                <a:ea typeface="+mn-ea"/>
                <a:cs typeface="+mn-cs"/>
              </a:rPr>
              <a:t>Optional</a:t>
            </a:r>
          </a:p>
          <a:p>
            <a:pPr algn="ctr"/>
            <a:r>
              <a:rPr lang="de-DE" sz="1100" dirty="0">
                <a:solidFill>
                  <a:sysClr val="window" lastClr="FFFFFF"/>
                </a:solidFill>
              </a:rPr>
              <a:t>Löschen der Antworten, Ergebnisse und Berichte X Tage nach Berichts-Erstellung</a:t>
            </a:r>
          </a:p>
        </p:txBody>
      </p:sp>
      <p:sp>
        <p:nvSpPr>
          <p:cNvPr id="14" name="Rechteck 13">
            <a:extLst>
              <a:ext uri="{FF2B5EF4-FFF2-40B4-BE49-F238E27FC236}">
                <a16:creationId xmlns:a16="http://schemas.microsoft.com/office/drawing/2014/main" id="{11F9CBD9-406E-59C2-DB80-4158290A1F0F}"/>
              </a:ext>
            </a:extLst>
          </p:cNvPr>
          <p:cNvSpPr/>
          <p:nvPr/>
        </p:nvSpPr>
        <p:spPr>
          <a:xfrm>
            <a:off x="4940437" y="5718061"/>
            <a:ext cx="2052000" cy="900000"/>
          </a:xfrm>
          <a:prstGeom prst="rect">
            <a:avLst/>
          </a:prstGeom>
          <a:solidFill>
            <a:schemeClr val="accent2"/>
          </a:solidFill>
          <a:ln>
            <a:noFill/>
          </a:ln>
        </p:spPr>
        <p:txBody>
          <a:bodyPr rtlCol="0" anchor="ctr"/>
          <a:lstStyle/>
          <a:p>
            <a:pPr algn="ctr"/>
            <a:r>
              <a:rPr lang="de-DE" sz="1000" b="1" kern="0" dirty="0">
                <a:solidFill>
                  <a:prstClr val="white"/>
                </a:solidFill>
              </a:rPr>
              <a:t>Optional Anonymisierung </a:t>
            </a:r>
            <a:r>
              <a:rPr lang="de-DE" sz="1100" dirty="0">
                <a:solidFill>
                  <a:sysClr val="window" lastClr="FFFFFF"/>
                </a:solidFill>
              </a:rPr>
              <a:t>beim</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Start</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der</a:t>
            </a:r>
            <a:r>
              <a:rPr lang="de-DE" sz="1300" kern="0" dirty="0">
                <a:solidFill>
                  <a:prstClr val="white"/>
                </a:solidFill>
                <a:latin typeface="Avenir Book" panose="02000503020000020003"/>
                <a:ea typeface="DejaVu Sans"/>
                <a:cs typeface="DejaVu Sans"/>
              </a:rPr>
              <a:t> </a:t>
            </a:r>
            <a:r>
              <a:rPr lang="de-DE" sz="1100" dirty="0">
                <a:solidFill>
                  <a:sysClr val="window" lastClr="FFFFFF"/>
                </a:solidFill>
              </a:rPr>
              <a:t>Befragung</a:t>
            </a:r>
          </a:p>
        </p:txBody>
      </p:sp>
      <p:sp>
        <p:nvSpPr>
          <p:cNvPr id="15" name="Pfeil: Chevron 14">
            <a:extLst>
              <a:ext uri="{FF2B5EF4-FFF2-40B4-BE49-F238E27FC236}">
                <a16:creationId xmlns:a16="http://schemas.microsoft.com/office/drawing/2014/main" id="{CCC8CC60-3246-B59C-A29C-9B4ADAB88036}"/>
              </a:ext>
            </a:extLst>
          </p:cNvPr>
          <p:cNvSpPr/>
          <p:nvPr/>
        </p:nvSpPr>
        <p:spPr>
          <a:xfrm>
            <a:off x="247879" y="1643065"/>
            <a:ext cx="4653024" cy="1008000"/>
          </a:xfrm>
          <a:prstGeom prst="chevron">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lt1"/>
                </a:solidFill>
                <a:latin typeface="Avenir Book" panose="02000503020000020003"/>
              </a:rPr>
              <a:t>Vor Start der Befragung</a:t>
            </a:r>
          </a:p>
        </p:txBody>
      </p:sp>
      <p:sp>
        <p:nvSpPr>
          <p:cNvPr id="16" name="Pfeil: Chevron 15">
            <a:extLst>
              <a:ext uri="{FF2B5EF4-FFF2-40B4-BE49-F238E27FC236}">
                <a16:creationId xmlns:a16="http://schemas.microsoft.com/office/drawing/2014/main" id="{0C1949BF-2F54-C54F-A509-2970D97D2B57}"/>
              </a:ext>
            </a:extLst>
          </p:cNvPr>
          <p:cNvSpPr/>
          <p:nvPr/>
        </p:nvSpPr>
        <p:spPr>
          <a:xfrm>
            <a:off x="4991202" y="1643063"/>
            <a:ext cx="2544978" cy="1008000"/>
          </a:xfrm>
          <a:prstGeom prst="chevron">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1F455D"/>
                </a:solidFill>
              </a:rPr>
              <a:t>Beim Start</a:t>
            </a:r>
          </a:p>
          <a:p>
            <a:pPr algn="ctr"/>
            <a:r>
              <a:rPr lang="de-DE" sz="1600" dirty="0">
                <a:solidFill>
                  <a:srgbClr val="1F455D"/>
                </a:solidFill>
              </a:rPr>
              <a:t>der</a:t>
            </a:r>
          </a:p>
          <a:p>
            <a:pPr algn="ctr"/>
            <a:r>
              <a:rPr lang="de-DE" sz="1600" dirty="0">
                <a:solidFill>
                  <a:srgbClr val="1F455D"/>
                </a:solidFill>
              </a:rPr>
              <a:t>Befragung</a:t>
            </a:r>
          </a:p>
        </p:txBody>
      </p:sp>
      <p:sp>
        <p:nvSpPr>
          <p:cNvPr id="17" name="Pfeil: Chevron 16">
            <a:extLst>
              <a:ext uri="{FF2B5EF4-FFF2-40B4-BE49-F238E27FC236}">
                <a16:creationId xmlns:a16="http://schemas.microsoft.com/office/drawing/2014/main" id="{0AD857C7-D140-242D-7ECA-41C3C3F47BE9}"/>
              </a:ext>
            </a:extLst>
          </p:cNvPr>
          <p:cNvSpPr/>
          <p:nvPr/>
        </p:nvSpPr>
        <p:spPr>
          <a:xfrm>
            <a:off x="7286715" y="1643065"/>
            <a:ext cx="4657406" cy="1008000"/>
          </a:xfrm>
          <a:prstGeom prst="chevron">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1F455D"/>
                </a:solidFill>
              </a:rPr>
              <a:t>Nach Beendigung der Befragung</a:t>
            </a:r>
          </a:p>
        </p:txBody>
      </p:sp>
      <p:sp>
        <p:nvSpPr>
          <p:cNvPr id="18" name="Pfeil: Chevron 17">
            <a:extLst>
              <a:ext uri="{FF2B5EF4-FFF2-40B4-BE49-F238E27FC236}">
                <a16:creationId xmlns:a16="http://schemas.microsoft.com/office/drawing/2014/main" id="{D95FE2A8-D412-5AE2-E5D4-5EDB80860614}"/>
              </a:ext>
            </a:extLst>
          </p:cNvPr>
          <p:cNvSpPr/>
          <p:nvPr/>
        </p:nvSpPr>
        <p:spPr>
          <a:xfrm>
            <a:off x="247878" y="1643065"/>
            <a:ext cx="4918481" cy="1008000"/>
          </a:xfrm>
          <a:prstGeom prst="chevron">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1F455D"/>
                </a:solidFill>
              </a:rPr>
              <a:t>Vor Start der Befragung</a:t>
            </a:r>
          </a:p>
        </p:txBody>
      </p:sp>
      <p:sp>
        <p:nvSpPr>
          <p:cNvPr id="19" name="Pfeil: nach rechts 18">
            <a:extLst>
              <a:ext uri="{FF2B5EF4-FFF2-40B4-BE49-F238E27FC236}">
                <a16:creationId xmlns:a16="http://schemas.microsoft.com/office/drawing/2014/main" id="{5FB57E1B-568A-CAD5-B3DA-FBA090138584}"/>
              </a:ext>
            </a:extLst>
          </p:cNvPr>
          <p:cNvSpPr/>
          <p:nvPr/>
        </p:nvSpPr>
        <p:spPr>
          <a:xfrm rot="5400000">
            <a:off x="5757343" y="3853984"/>
            <a:ext cx="418187" cy="815118"/>
          </a:xfrm>
          <a:prstGeom prst="rightArrow">
            <a:avLst/>
          </a:prstGeom>
          <a:solidFill>
            <a:schemeClr val="accent2"/>
          </a:solidFill>
        </p:spPr>
        <p:txBody>
          <a:bodyPr rtlCol="0" anchor="ctr"/>
          <a:lstStyle/>
          <a:p>
            <a:pPr algn="ctr"/>
            <a:endParaRPr lang="de-DE" sz="1300" kern="0">
              <a:solidFill>
                <a:prstClr val="white"/>
              </a:solidFill>
              <a:latin typeface="Avenir Book" panose="02000503020000020003"/>
              <a:ea typeface="DejaVu Sans"/>
              <a:cs typeface="DejaVu Sans"/>
            </a:endParaRPr>
          </a:p>
        </p:txBody>
      </p:sp>
    </p:spTree>
    <p:extLst>
      <p:ext uri="{BB962C8B-B14F-4D97-AF65-F5344CB8AC3E}">
        <p14:creationId xmlns:p14="http://schemas.microsoft.com/office/powerpoint/2010/main" val="3291869491"/>
      </p:ext>
    </p:extLst>
  </p:cSld>
  <p:clrMapOvr>
    <a:masterClrMapping/>
  </p:clrMapOvr>
</p:sld>
</file>

<file path=ppt/theme/theme1.xml><?xml version="1.0" encoding="utf-8"?>
<a:theme xmlns:a="http://schemas.openxmlformats.org/drawingml/2006/main" name="Titel und Abschnitte">
  <a:themeElements>
    <a:clrScheme name="HRI 2022">
      <a:dk1>
        <a:srgbClr val="1F455D"/>
      </a:dk1>
      <a:lt1>
        <a:srgbClr val="FFFFFF"/>
      </a:lt1>
      <a:dk2>
        <a:srgbClr val="1F455D"/>
      </a:dk2>
      <a:lt2>
        <a:srgbClr val="BFBFBF"/>
      </a:lt2>
      <a:accent1>
        <a:srgbClr val="0056A4"/>
      </a:accent1>
      <a:accent2>
        <a:srgbClr val="79C6C0"/>
      </a:accent2>
      <a:accent3>
        <a:srgbClr val="3A8C84"/>
      </a:accent3>
      <a:accent4>
        <a:srgbClr val="F2B361"/>
      </a:accent4>
      <a:accent5>
        <a:srgbClr val="F29111"/>
      </a:accent5>
      <a:accent6>
        <a:srgbClr val="922D50"/>
      </a:accent6>
      <a:hlink>
        <a:srgbClr val="0056A4"/>
      </a:hlink>
      <a:folHlink>
        <a:srgbClr val="922D50"/>
      </a:folHlink>
    </a:clrScheme>
    <a:fontScheme name="Benutzerdefiniert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alte">
  <a:themeElements>
    <a:clrScheme name="HRI 2022">
      <a:dk1>
        <a:srgbClr val="1F455D"/>
      </a:dk1>
      <a:lt1>
        <a:srgbClr val="FFFFFF"/>
      </a:lt1>
      <a:dk2>
        <a:srgbClr val="1F455D"/>
      </a:dk2>
      <a:lt2>
        <a:srgbClr val="BFBFBF"/>
      </a:lt2>
      <a:accent1>
        <a:srgbClr val="0056A4"/>
      </a:accent1>
      <a:accent2>
        <a:srgbClr val="79C6C0"/>
      </a:accent2>
      <a:accent3>
        <a:srgbClr val="3A8C84"/>
      </a:accent3>
      <a:accent4>
        <a:srgbClr val="F2B361"/>
      </a:accent4>
      <a:accent5>
        <a:srgbClr val="F29111"/>
      </a:accent5>
      <a:accent6>
        <a:srgbClr val="922D50"/>
      </a:accent6>
      <a:hlink>
        <a:srgbClr val="0056A4"/>
      </a:hlink>
      <a:folHlink>
        <a:srgbClr val="922D50"/>
      </a:folHlink>
    </a:clrScheme>
    <a:fontScheme name="Benutzerdefiniert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äulen Inhalte">
  <a:themeElements>
    <a:clrScheme name="HRI 2022">
      <a:dk1>
        <a:srgbClr val="1F455D"/>
      </a:dk1>
      <a:lt1>
        <a:srgbClr val="FFFFFF"/>
      </a:lt1>
      <a:dk2>
        <a:srgbClr val="1F455D"/>
      </a:dk2>
      <a:lt2>
        <a:srgbClr val="BFBFBF"/>
      </a:lt2>
      <a:accent1>
        <a:srgbClr val="0056A4"/>
      </a:accent1>
      <a:accent2>
        <a:srgbClr val="79C6C0"/>
      </a:accent2>
      <a:accent3>
        <a:srgbClr val="3A8C84"/>
      </a:accent3>
      <a:accent4>
        <a:srgbClr val="F2B361"/>
      </a:accent4>
      <a:accent5>
        <a:srgbClr val="F29111"/>
      </a:accent5>
      <a:accent6>
        <a:srgbClr val="922D50"/>
      </a:accent6>
      <a:hlink>
        <a:srgbClr val="0056A4"/>
      </a:hlink>
      <a:folHlink>
        <a:srgbClr val="922D50"/>
      </a:folHlink>
    </a:clrScheme>
    <a:fontScheme name="Benutzerdefiniert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1399</Words>
  <Application>Microsoft Office PowerPoint</Application>
  <PresentationFormat>Breitbild</PresentationFormat>
  <Paragraphs>409</Paragraphs>
  <Slides>16</Slides>
  <Notes>0</Notes>
  <HiddenSlides>0</HiddenSlides>
  <MMClips>0</MMClips>
  <ScaleCrop>false</ScaleCrop>
  <HeadingPairs>
    <vt:vector size="6" baseType="variant">
      <vt:variant>
        <vt:lpstr>Verwendete Schriftarten</vt:lpstr>
      </vt:variant>
      <vt:variant>
        <vt:i4>10</vt:i4>
      </vt:variant>
      <vt:variant>
        <vt:lpstr>Design</vt:lpstr>
      </vt:variant>
      <vt:variant>
        <vt:i4>3</vt:i4>
      </vt:variant>
      <vt:variant>
        <vt:lpstr>Folientitel</vt:lpstr>
      </vt:variant>
      <vt:variant>
        <vt:i4>16</vt:i4>
      </vt:variant>
    </vt:vector>
  </HeadingPairs>
  <TitlesOfParts>
    <vt:vector size="29" baseType="lpstr">
      <vt:lpstr>Arial</vt:lpstr>
      <vt:lpstr>Arvo</vt:lpstr>
      <vt:lpstr>Avenir Book</vt:lpstr>
      <vt:lpstr>Avenir Light</vt:lpstr>
      <vt:lpstr>Calibri</vt:lpstr>
      <vt:lpstr>Verdana</vt:lpstr>
      <vt:lpstr>Verdana Pro</vt:lpstr>
      <vt:lpstr>Verdana Pro Cond</vt:lpstr>
      <vt:lpstr>Verdana Pro Semibold</vt:lpstr>
      <vt:lpstr>Wingdings</vt:lpstr>
      <vt:lpstr>Titel und Abschnitte</vt:lpstr>
      <vt:lpstr>Inhalte</vt:lpstr>
      <vt:lpstr>Säulen Inhalte</vt:lpstr>
      <vt:lpstr>Datenschutz – Pseudonymisierung/ Anonymisierung</vt:lpstr>
      <vt:lpstr>Datenschutz – Pseudonymisierung/Anonymisierung</vt:lpstr>
      <vt:lpstr>PowerPoint-Präsentation</vt:lpstr>
      <vt:lpstr>Vorgehen bei Pseudonymisierung</vt:lpstr>
      <vt:lpstr>Vorgehen bei Pseudonymisierung</vt:lpstr>
      <vt:lpstr>Vorgehen bei Anonymisierung</vt:lpstr>
      <vt:lpstr>Vorgehen bei Anonymisierung</vt:lpstr>
      <vt:lpstr>Möglichkeiten der  Anonymisierung und Pseudonymisierung</vt:lpstr>
      <vt:lpstr>Datenschutz und Informationssicherheit</vt:lpstr>
      <vt:lpstr>Anonymisierung und Pseudonymisierung</vt:lpstr>
      <vt:lpstr>Anonymisierung und Pseudonymisierung</vt:lpstr>
      <vt:lpstr>Anonymisierung und Pseudonymisierung</vt:lpstr>
      <vt:lpstr>Vergleich der Methoden</vt:lpstr>
      <vt:lpstr>Vergleich der Methoden</vt:lpstr>
      <vt:lpstr>Vergleich der Methoden</vt:lpstr>
      <vt:lpstr>Vielen Dank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Isabelle Plank</dc:creator>
  <cp:lastModifiedBy>Hans Schoft</cp:lastModifiedBy>
  <cp:revision>8</cp:revision>
  <dcterms:created xsi:type="dcterms:W3CDTF">2022-06-27T09:52:57Z</dcterms:created>
  <dcterms:modified xsi:type="dcterms:W3CDTF">2022-08-22T08:50:03Z</dcterms:modified>
</cp:coreProperties>
</file>